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2"/>
  </p:notesMasterIdLst>
  <p:sldIdLst>
    <p:sldId id="261" r:id="rId5"/>
    <p:sldId id="257" r:id="rId6"/>
    <p:sldId id="256" r:id="rId7"/>
    <p:sldId id="258" r:id="rId8"/>
    <p:sldId id="259" r:id="rId9"/>
    <p:sldId id="260" r:id="rId10"/>
    <p:sldId id="263" r:id="rId11"/>
    <p:sldId id="264" r:id="rId12"/>
    <p:sldId id="265" r:id="rId13"/>
    <p:sldId id="266" r:id="rId14"/>
    <p:sldId id="268" r:id="rId15"/>
    <p:sldId id="267" r:id="rId16"/>
    <p:sldId id="272" r:id="rId17"/>
    <p:sldId id="262" r:id="rId18"/>
    <p:sldId id="273" r:id="rId19"/>
    <p:sldId id="274" r:id="rId20"/>
    <p:sldId id="269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CE39FB6-78A4-4404-9CC6-FD391563BD73}" v="164" dt="2019-10-06T13:14:08.904"/>
    <p1510:client id="{B819180A-C7FF-324B-3DE2-D00C4A804E2A}" v="155" dt="2019-10-07T11:46:24.90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8" autoAdjust="0"/>
    <p:restoredTop sz="94660"/>
  </p:normalViewPr>
  <p:slideViewPr>
    <p:cSldViewPr snapToGrid="0">
      <p:cViewPr>
        <p:scale>
          <a:sx n="63" d="100"/>
          <a:sy n="63" d="100"/>
        </p:scale>
        <p:origin x="-840" y="-1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arrett, Pam" userId="S::garrettp@leonschools.net::78ee20d6-805e-4ec6-baeb-e7b202af9819" providerId="AD" clId="Web-{B819180A-C7FF-324B-3DE2-D00C4A804E2A}"/>
    <pc:docChg chg="modSld">
      <pc:chgData name="Garrett, Pam" userId="S::garrettp@leonschools.net::78ee20d6-805e-4ec6-baeb-e7b202af9819" providerId="AD" clId="Web-{B819180A-C7FF-324B-3DE2-D00C4A804E2A}" dt="2019-10-07T11:46:24.906" v="154" actId="20577"/>
      <pc:docMkLst>
        <pc:docMk/>
      </pc:docMkLst>
      <pc:sldChg chg="addSp delSp modSp mod setBg">
        <pc:chgData name="Garrett, Pam" userId="S::garrettp@leonschools.net::78ee20d6-805e-4ec6-baeb-e7b202af9819" providerId="AD" clId="Web-{B819180A-C7FF-324B-3DE2-D00C4A804E2A}" dt="2019-10-07T11:45:55.218" v="152" actId="20577"/>
        <pc:sldMkLst>
          <pc:docMk/>
          <pc:sldMk cId="305618711" sldId="273"/>
        </pc:sldMkLst>
        <pc:spChg chg="del mod">
          <ac:chgData name="Garrett, Pam" userId="S::garrettp@leonschools.net::78ee20d6-805e-4ec6-baeb-e7b202af9819" providerId="AD" clId="Web-{B819180A-C7FF-324B-3DE2-D00C4A804E2A}" dt="2019-10-07T11:40:14.673" v="54"/>
          <ac:spMkLst>
            <pc:docMk/>
            <pc:sldMk cId="305618711" sldId="273"/>
            <ac:spMk id="2" creationId="{1EC769C3-D9FC-435F-B6E2-FF42285B3A3A}"/>
          </ac:spMkLst>
        </pc:spChg>
        <pc:spChg chg="mod">
          <ac:chgData name="Garrett, Pam" userId="S::garrettp@leonschools.net::78ee20d6-805e-4ec6-baeb-e7b202af9819" providerId="AD" clId="Web-{B819180A-C7FF-324B-3DE2-D00C4A804E2A}" dt="2019-10-07T11:45:55.218" v="152" actId="20577"/>
          <ac:spMkLst>
            <pc:docMk/>
            <pc:sldMk cId="305618711" sldId="273"/>
            <ac:spMk id="3" creationId="{EC9D5FC8-ACD4-4F36-BD4C-C5A8E2C4FE7E}"/>
          </ac:spMkLst>
        </pc:spChg>
        <pc:spChg chg="add">
          <ac:chgData name="Garrett, Pam" userId="S::garrettp@leonschools.net::78ee20d6-805e-4ec6-baeb-e7b202af9819" providerId="AD" clId="Web-{B819180A-C7FF-324B-3DE2-D00C4A804E2A}" dt="2019-10-07T11:44:15.292" v="125"/>
          <ac:spMkLst>
            <pc:docMk/>
            <pc:sldMk cId="305618711" sldId="273"/>
            <ac:spMk id="8" creationId="{6D6CDB20-394C-4D51-9C5B-8751E21338DC}"/>
          </ac:spMkLst>
        </pc:spChg>
        <pc:spChg chg="add">
          <ac:chgData name="Garrett, Pam" userId="S::garrettp@leonschools.net::78ee20d6-805e-4ec6-baeb-e7b202af9819" providerId="AD" clId="Web-{B819180A-C7FF-324B-3DE2-D00C4A804E2A}" dt="2019-10-07T11:44:15.292" v="125"/>
          <ac:spMkLst>
            <pc:docMk/>
            <pc:sldMk cId="305618711" sldId="273"/>
            <ac:spMk id="10" creationId="{46DFD1E0-DCA7-47E6-B78B-6ECDDF873DD6}"/>
          </ac:spMkLst>
        </pc:spChg>
        <pc:spChg chg="add">
          <ac:chgData name="Garrett, Pam" userId="S::garrettp@leonschools.net::78ee20d6-805e-4ec6-baeb-e7b202af9819" providerId="AD" clId="Web-{B819180A-C7FF-324B-3DE2-D00C4A804E2A}" dt="2019-10-07T11:44:15.292" v="125"/>
          <ac:spMkLst>
            <pc:docMk/>
            <pc:sldMk cId="305618711" sldId="273"/>
            <ac:spMk id="12" creationId="{8AAB0B1E-BB97-40E0-8DCD-D1197A0E1D6A}"/>
          </ac:spMkLst>
        </pc:spChg>
      </pc:sldChg>
      <pc:sldChg chg="addSp modSp mod setBg">
        <pc:chgData name="Garrett, Pam" userId="S::garrettp@leonschools.net::78ee20d6-805e-4ec6-baeb-e7b202af9819" providerId="AD" clId="Web-{B819180A-C7FF-324B-3DE2-D00C4A804E2A}" dt="2019-10-07T11:43:48.697" v="124" actId="14100"/>
        <pc:sldMkLst>
          <pc:docMk/>
          <pc:sldMk cId="1577226842" sldId="274"/>
        </pc:sldMkLst>
        <pc:spChg chg="mod">
          <ac:chgData name="Garrett, Pam" userId="S::garrettp@leonschools.net::78ee20d6-805e-4ec6-baeb-e7b202af9819" providerId="AD" clId="Web-{B819180A-C7FF-324B-3DE2-D00C4A804E2A}" dt="2019-10-07T11:43:26.040" v="117" actId="20577"/>
          <ac:spMkLst>
            <pc:docMk/>
            <pc:sldMk cId="1577226842" sldId="274"/>
            <ac:spMk id="2" creationId="{8DABEBA6-4CE6-40AA-A40E-05EFC9C2E82C}"/>
          </ac:spMkLst>
        </pc:spChg>
        <pc:spChg chg="mod">
          <ac:chgData name="Garrett, Pam" userId="S::garrettp@leonschools.net::78ee20d6-805e-4ec6-baeb-e7b202af9819" providerId="AD" clId="Web-{B819180A-C7FF-324B-3DE2-D00C4A804E2A}" dt="2019-10-07T11:43:48.697" v="124" actId="14100"/>
          <ac:spMkLst>
            <pc:docMk/>
            <pc:sldMk cId="1577226842" sldId="274"/>
            <ac:spMk id="3" creationId="{00A34FB2-B735-47D3-8063-5DE6C18D8139}"/>
          </ac:spMkLst>
        </pc:spChg>
        <pc:spChg chg="add">
          <ac:chgData name="Garrett, Pam" userId="S::garrettp@leonschools.net::78ee20d6-805e-4ec6-baeb-e7b202af9819" providerId="AD" clId="Web-{B819180A-C7FF-324B-3DE2-D00C4A804E2A}" dt="2019-10-07T11:42:56.570" v="106"/>
          <ac:spMkLst>
            <pc:docMk/>
            <pc:sldMk cId="1577226842" sldId="274"/>
            <ac:spMk id="8" creationId="{8D70B121-56F4-4848-B38B-182089D909FA}"/>
          </ac:spMkLst>
        </pc:spChg>
        <pc:cxnChg chg="add">
          <ac:chgData name="Garrett, Pam" userId="S::garrettp@leonschools.net::78ee20d6-805e-4ec6-baeb-e7b202af9819" providerId="AD" clId="Web-{B819180A-C7FF-324B-3DE2-D00C4A804E2A}" dt="2019-10-07T11:42:56.570" v="106"/>
          <ac:cxnSpMkLst>
            <pc:docMk/>
            <pc:sldMk cId="1577226842" sldId="274"/>
            <ac:cxnSpMk id="10" creationId="{2D72A2C9-F3CA-4216-8BAD-FA4C970C3C4E}"/>
          </ac:cxnSpMkLst>
        </pc:cxnChg>
      </pc:sldChg>
    </pc:docChg>
  </pc:docChgLst>
  <pc:docChgLst>
    <pc:chgData name="Pam Garrett" userId="78ee20d6-805e-4ec6-baeb-e7b202af9819" providerId="ADAL" clId="{0CE39FB6-78A4-4404-9CC6-FD391563BD73}"/>
    <pc:docChg chg="undo custSel mod addSld modSld sldOrd">
      <pc:chgData name="Pam Garrett" userId="78ee20d6-805e-4ec6-baeb-e7b202af9819" providerId="ADAL" clId="{0CE39FB6-78A4-4404-9CC6-FD391563BD73}" dt="2019-10-06T13:14:08.904" v="1351" actId="207"/>
      <pc:docMkLst>
        <pc:docMk/>
      </pc:docMkLst>
      <pc:sldChg chg="setBg">
        <pc:chgData name="Pam Garrett" userId="78ee20d6-805e-4ec6-baeb-e7b202af9819" providerId="ADAL" clId="{0CE39FB6-78A4-4404-9CC6-FD391563BD73}" dt="2019-10-06T02:57:39.223" v="1284"/>
        <pc:sldMkLst>
          <pc:docMk/>
          <pc:sldMk cId="3121813367" sldId="256"/>
        </pc:sldMkLst>
      </pc:sldChg>
      <pc:sldChg chg="delSp modSp">
        <pc:chgData name="Pam Garrett" userId="78ee20d6-805e-4ec6-baeb-e7b202af9819" providerId="ADAL" clId="{0CE39FB6-78A4-4404-9CC6-FD391563BD73}" dt="2019-10-06T13:12:28.600" v="1343" actId="207"/>
        <pc:sldMkLst>
          <pc:docMk/>
          <pc:sldMk cId="3697789021" sldId="257"/>
        </pc:sldMkLst>
        <pc:spChg chg="mod">
          <ac:chgData name="Pam Garrett" userId="78ee20d6-805e-4ec6-baeb-e7b202af9819" providerId="ADAL" clId="{0CE39FB6-78A4-4404-9CC6-FD391563BD73}" dt="2019-10-06T13:12:28.600" v="1343" actId="207"/>
          <ac:spMkLst>
            <pc:docMk/>
            <pc:sldMk cId="3697789021" sldId="257"/>
            <ac:spMk id="2" creationId="{42C3C784-151E-48B4-B941-D773148CE2B9}"/>
          </ac:spMkLst>
        </pc:spChg>
        <pc:spChg chg="del mod">
          <ac:chgData name="Pam Garrett" userId="78ee20d6-805e-4ec6-baeb-e7b202af9819" providerId="ADAL" clId="{0CE39FB6-78A4-4404-9CC6-FD391563BD73}" dt="2019-10-06T13:12:00.657" v="1339" actId="478"/>
          <ac:spMkLst>
            <pc:docMk/>
            <pc:sldMk cId="3697789021" sldId="257"/>
            <ac:spMk id="3" creationId="{30FF7893-793C-4D23-A2C2-08D601812EFB}"/>
          </ac:spMkLst>
        </pc:spChg>
      </pc:sldChg>
      <pc:sldChg chg="setBg">
        <pc:chgData name="Pam Garrett" userId="78ee20d6-805e-4ec6-baeb-e7b202af9819" providerId="ADAL" clId="{0CE39FB6-78A4-4404-9CC6-FD391563BD73}" dt="2019-10-06T02:58:25.655" v="1328"/>
        <pc:sldMkLst>
          <pc:docMk/>
          <pc:sldMk cId="3452776518" sldId="258"/>
        </pc:sldMkLst>
      </pc:sldChg>
      <pc:sldChg chg="modSp setBg">
        <pc:chgData name="Pam Garrett" userId="78ee20d6-805e-4ec6-baeb-e7b202af9819" providerId="ADAL" clId="{0CE39FB6-78A4-4404-9CC6-FD391563BD73}" dt="2019-10-06T13:12:54.827" v="1344" actId="20577"/>
        <pc:sldMkLst>
          <pc:docMk/>
          <pc:sldMk cId="2192597602" sldId="259"/>
        </pc:sldMkLst>
        <pc:spChg chg="mod">
          <ac:chgData name="Pam Garrett" userId="78ee20d6-805e-4ec6-baeb-e7b202af9819" providerId="ADAL" clId="{0CE39FB6-78A4-4404-9CC6-FD391563BD73}" dt="2019-10-06T13:12:54.827" v="1344" actId="20577"/>
          <ac:spMkLst>
            <pc:docMk/>
            <pc:sldMk cId="2192597602" sldId="259"/>
            <ac:spMk id="3" creationId="{587C36C6-8D80-4002-8786-67F4713DC2A9}"/>
          </ac:spMkLst>
        </pc:spChg>
      </pc:sldChg>
      <pc:sldChg chg="modSp setBg">
        <pc:chgData name="Pam Garrett" userId="78ee20d6-805e-4ec6-baeb-e7b202af9819" providerId="ADAL" clId="{0CE39FB6-78A4-4404-9CC6-FD391563BD73}" dt="2019-10-06T13:13:18.384" v="1346"/>
        <pc:sldMkLst>
          <pc:docMk/>
          <pc:sldMk cId="2341625638" sldId="260"/>
        </pc:sldMkLst>
        <pc:spChg chg="mod">
          <ac:chgData name="Pam Garrett" userId="78ee20d6-805e-4ec6-baeb-e7b202af9819" providerId="ADAL" clId="{0CE39FB6-78A4-4404-9CC6-FD391563BD73}" dt="2019-10-05T22:30:05.726" v="146" actId="115"/>
          <ac:spMkLst>
            <pc:docMk/>
            <pc:sldMk cId="2341625638" sldId="260"/>
            <ac:spMk id="2" creationId="{557FBAF9-3660-4D3A-B5FA-3468B0941B51}"/>
          </ac:spMkLst>
        </pc:spChg>
        <pc:spChg chg="mod">
          <ac:chgData name="Pam Garrett" userId="78ee20d6-805e-4ec6-baeb-e7b202af9819" providerId="ADAL" clId="{0CE39FB6-78A4-4404-9CC6-FD391563BD73}" dt="2019-10-06T13:13:08.508" v="1345" actId="207"/>
          <ac:spMkLst>
            <pc:docMk/>
            <pc:sldMk cId="2341625638" sldId="260"/>
            <ac:spMk id="3" creationId="{B700C87A-D2E4-4878-93A1-791DD898CE33}"/>
          </ac:spMkLst>
        </pc:spChg>
      </pc:sldChg>
      <pc:sldChg chg="addSp modSp add mod ord setBg">
        <pc:chgData name="Pam Garrett" userId="78ee20d6-805e-4ec6-baeb-e7b202af9819" providerId="ADAL" clId="{0CE39FB6-78A4-4404-9CC6-FD391563BD73}" dt="2019-10-06T02:51:37.930" v="1191" actId="5793"/>
        <pc:sldMkLst>
          <pc:docMk/>
          <pc:sldMk cId="2078226098" sldId="262"/>
        </pc:sldMkLst>
        <pc:spChg chg="mod">
          <ac:chgData name="Pam Garrett" userId="78ee20d6-805e-4ec6-baeb-e7b202af9819" providerId="ADAL" clId="{0CE39FB6-78A4-4404-9CC6-FD391563BD73}" dt="2019-10-05T22:41:54.111" v="270" actId="2711"/>
          <ac:spMkLst>
            <pc:docMk/>
            <pc:sldMk cId="2078226098" sldId="262"/>
            <ac:spMk id="2" creationId="{FCA7E816-B211-455F-9901-2E65346B06EB}"/>
          </ac:spMkLst>
        </pc:spChg>
        <pc:spChg chg="mod ord">
          <ac:chgData name="Pam Garrett" userId="78ee20d6-805e-4ec6-baeb-e7b202af9819" providerId="ADAL" clId="{0CE39FB6-78A4-4404-9CC6-FD391563BD73}" dt="2019-10-06T02:51:37.930" v="1191" actId="5793"/>
          <ac:spMkLst>
            <pc:docMk/>
            <pc:sldMk cId="2078226098" sldId="262"/>
            <ac:spMk id="3" creationId="{E3D7F328-BB81-4F8B-949A-69D318AECE04}"/>
          </ac:spMkLst>
        </pc:spChg>
        <pc:spChg chg="add">
          <ac:chgData name="Pam Garrett" userId="78ee20d6-805e-4ec6-baeb-e7b202af9819" providerId="ADAL" clId="{0CE39FB6-78A4-4404-9CC6-FD391563BD73}" dt="2019-10-05T22:41:25.002" v="266" actId="26606"/>
          <ac:spMkLst>
            <pc:docMk/>
            <pc:sldMk cId="2078226098" sldId="262"/>
            <ac:spMk id="10" creationId="{C607803A-4E99-444E-94F7-8785CDDF5849}"/>
          </ac:spMkLst>
        </pc:spChg>
        <pc:spChg chg="add">
          <ac:chgData name="Pam Garrett" userId="78ee20d6-805e-4ec6-baeb-e7b202af9819" providerId="ADAL" clId="{0CE39FB6-78A4-4404-9CC6-FD391563BD73}" dt="2019-10-05T22:41:25.002" v="266" actId="26606"/>
          <ac:spMkLst>
            <pc:docMk/>
            <pc:sldMk cId="2078226098" sldId="262"/>
            <ac:spMk id="12" creationId="{2989BE6A-C309-418E-8ADD-1616A980570D}"/>
          </ac:spMkLst>
        </pc:spChg>
        <pc:picChg chg="add mod">
          <ac:chgData name="Pam Garrett" userId="78ee20d6-805e-4ec6-baeb-e7b202af9819" providerId="ADAL" clId="{0CE39FB6-78A4-4404-9CC6-FD391563BD73}" dt="2019-10-05T22:41:25.002" v="266" actId="26606"/>
          <ac:picMkLst>
            <pc:docMk/>
            <pc:sldMk cId="2078226098" sldId="262"/>
            <ac:picMk id="5" creationId="{6BDD1B5B-172B-429A-8363-63C6B3BCE337}"/>
          </ac:picMkLst>
        </pc:picChg>
      </pc:sldChg>
      <pc:sldChg chg="addSp delSp modSp add mod setBg">
        <pc:chgData name="Pam Garrett" userId="78ee20d6-805e-4ec6-baeb-e7b202af9819" providerId="ADAL" clId="{0CE39FB6-78A4-4404-9CC6-FD391563BD73}" dt="2019-10-05T22:39:16.339" v="261" actId="27636"/>
        <pc:sldMkLst>
          <pc:docMk/>
          <pc:sldMk cId="4025329463" sldId="263"/>
        </pc:sldMkLst>
        <pc:spChg chg="mod ord">
          <ac:chgData name="Pam Garrett" userId="78ee20d6-805e-4ec6-baeb-e7b202af9819" providerId="ADAL" clId="{0CE39FB6-78A4-4404-9CC6-FD391563BD73}" dt="2019-10-05T22:39:16.339" v="261" actId="27636"/>
          <ac:spMkLst>
            <pc:docMk/>
            <pc:sldMk cId="4025329463" sldId="263"/>
            <ac:spMk id="2" creationId="{37FF5C8A-57FE-4360-A702-6325BC375A95}"/>
          </ac:spMkLst>
        </pc:spChg>
        <pc:spChg chg="del">
          <ac:chgData name="Pam Garrett" userId="78ee20d6-805e-4ec6-baeb-e7b202af9819" providerId="ADAL" clId="{0CE39FB6-78A4-4404-9CC6-FD391563BD73}" dt="2019-10-05T22:38:33.712" v="244" actId="931"/>
          <ac:spMkLst>
            <pc:docMk/>
            <pc:sldMk cId="4025329463" sldId="263"/>
            <ac:spMk id="3" creationId="{8ECE94FC-8EB2-4B3E-B941-8BA3E400BDD5}"/>
          </ac:spMkLst>
        </pc:spChg>
        <pc:spChg chg="add mod">
          <ac:chgData name="Pam Garrett" userId="78ee20d6-805e-4ec6-baeb-e7b202af9819" providerId="ADAL" clId="{0CE39FB6-78A4-4404-9CC6-FD391563BD73}" dt="2019-10-05T22:38:40.326" v="247" actId="26606"/>
          <ac:spMkLst>
            <pc:docMk/>
            <pc:sldMk cId="4025329463" sldId="263"/>
            <ac:spMk id="6" creationId="{31F694AC-D1BC-4652-9ABE-ABDB879A84DE}"/>
          </ac:spMkLst>
        </pc:spChg>
        <pc:spChg chg="add">
          <ac:chgData name="Pam Garrett" userId="78ee20d6-805e-4ec6-baeb-e7b202af9819" providerId="ADAL" clId="{0CE39FB6-78A4-4404-9CC6-FD391563BD73}" dt="2019-10-05T22:38:40.326" v="247" actId="26606"/>
          <ac:spMkLst>
            <pc:docMk/>
            <pc:sldMk cId="4025329463" sldId="263"/>
            <ac:spMk id="11" creationId="{37C89E4B-3C9F-44B9-8B86-D9E3D112D8EC}"/>
          </ac:spMkLst>
        </pc:spChg>
        <pc:picChg chg="add mod">
          <ac:chgData name="Pam Garrett" userId="78ee20d6-805e-4ec6-baeb-e7b202af9819" providerId="ADAL" clId="{0CE39FB6-78A4-4404-9CC6-FD391563BD73}" dt="2019-10-05T22:38:40.326" v="247" actId="26606"/>
          <ac:picMkLst>
            <pc:docMk/>
            <pc:sldMk cId="4025329463" sldId="263"/>
            <ac:picMk id="5" creationId="{F77E185F-1684-40AE-8CCB-6C0B079DFD25}"/>
          </ac:picMkLst>
        </pc:picChg>
        <pc:cxnChg chg="add">
          <ac:chgData name="Pam Garrett" userId="78ee20d6-805e-4ec6-baeb-e7b202af9819" providerId="ADAL" clId="{0CE39FB6-78A4-4404-9CC6-FD391563BD73}" dt="2019-10-05T22:38:40.326" v="247" actId="26606"/>
          <ac:cxnSpMkLst>
            <pc:docMk/>
            <pc:sldMk cId="4025329463" sldId="263"/>
            <ac:cxnSpMk id="13" creationId="{AA2EAA10-076F-46BD-8F0F-B9A2FB77A85C}"/>
          </ac:cxnSpMkLst>
        </pc:cxnChg>
        <pc:cxnChg chg="add">
          <ac:chgData name="Pam Garrett" userId="78ee20d6-805e-4ec6-baeb-e7b202af9819" providerId="ADAL" clId="{0CE39FB6-78A4-4404-9CC6-FD391563BD73}" dt="2019-10-05T22:38:40.326" v="247" actId="26606"/>
          <ac:cxnSpMkLst>
            <pc:docMk/>
            <pc:sldMk cId="4025329463" sldId="263"/>
            <ac:cxnSpMk id="15" creationId="{D891E407-403B-4764-86C9-33A56D3BCAA3}"/>
          </ac:cxnSpMkLst>
        </pc:cxnChg>
      </pc:sldChg>
      <pc:sldChg chg="modSp add setBg">
        <pc:chgData name="Pam Garrett" userId="78ee20d6-805e-4ec6-baeb-e7b202af9819" providerId="ADAL" clId="{0CE39FB6-78A4-4404-9CC6-FD391563BD73}" dt="2019-10-06T13:14:08.904" v="1351" actId="207"/>
        <pc:sldMkLst>
          <pc:docMk/>
          <pc:sldMk cId="1619852347" sldId="264"/>
        </pc:sldMkLst>
        <pc:spChg chg="mod">
          <ac:chgData name="Pam Garrett" userId="78ee20d6-805e-4ec6-baeb-e7b202af9819" providerId="ADAL" clId="{0CE39FB6-78A4-4404-9CC6-FD391563BD73}" dt="2019-10-06T13:14:08.904" v="1351" actId="207"/>
          <ac:spMkLst>
            <pc:docMk/>
            <pc:sldMk cId="1619852347" sldId="264"/>
            <ac:spMk id="2" creationId="{A959091E-EAEA-4E33-BB65-0C5E69DFE314}"/>
          </ac:spMkLst>
        </pc:spChg>
        <pc:spChg chg="mod">
          <ac:chgData name="Pam Garrett" userId="78ee20d6-805e-4ec6-baeb-e7b202af9819" providerId="ADAL" clId="{0CE39FB6-78A4-4404-9CC6-FD391563BD73}" dt="2019-10-06T02:59:15.724" v="1333" actId="207"/>
          <ac:spMkLst>
            <pc:docMk/>
            <pc:sldMk cId="1619852347" sldId="264"/>
            <ac:spMk id="3" creationId="{C6042327-D7BF-45E6-863B-E264ED087891}"/>
          </ac:spMkLst>
        </pc:spChg>
      </pc:sldChg>
      <pc:sldChg chg="addSp delSp modSp add mod setBg setClrOvrMap">
        <pc:chgData name="Pam Garrett" userId="78ee20d6-805e-4ec6-baeb-e7b202af9819" providerId="ADAL" clId="{0CE39FB6-78A4-4404-9CC6-FD391563BD73}" dt="2019-10-06T02:35:00.041" v="812" actId="207"/>
        <pc:sldMkLst>
          <pc:docMk/>
          <pc:sldMk cId="2065416941" sldId="265"/>
        </pc:sldMkLst>
        <pc:spChg chg="mod ord">
          <ac:chgData name="Pam Garrett" userId="78ee20d6-805e-4ec6-baeb-e7b202af9819" providerId="ADAL" clId="{0CE39FB6-78A4-4404-9CC6-FD391563BD73}" dt="2019-10-06T02:35:00.041" v="812" actId="207"/>
          <ac:spMkLst>
            <pc:docMk/>
            <pc:sldMk cId="2065416941" sldId="265"/>
            <ac:spMk id="2" creationId="{38D0AC84-6CA7-41A9-9453-3E292CB6C7B0}"/>
          </ac:spMkLst>
        </pc:spChg>
        <pc:spChg chg="del mod">
          <ac:chgData name="Pam Garrett" userId="78ee20d6-805e-4ec6-baeb-e7b202af9819" providerId="ADAL" clId="{0CE39FB6-78A4-4404-9CC6-FD391563BD73}" dt="2019-10-06T02:31:24.812" v="778" actId="478"/>
          <ac:spMkLst>
            <pc:docMk/>
            <pc:sldMk cId="2065416941" sldId="265"/>
            <ac:spMk id="3" creationId="{84971005-EF9A-4B1E-A0AE-CDF894C1DCCA}"/>
          </ac:spMkLst>
        </pc:spChg>
        <pc:spChg chg="add mod">
          <ac:chgData name="Pam Garrett" userId="78ee20d6-805e-4ec6-baeb-e7b202af9819" providerId="ADAL" clId="{0CE39FB6-78A4-4404-9CC6-FD391563BD73}" dt="2019-10-06T02:32:54.438" v="787" actId="26606"/>
          <ac:spMkLst>
            <pc:docMk/>
            <pc:sldMk cId="2065416941" sldId="265"/>
            <ac:spMk id="6" creationId="{959022D0-0056-45FE-8F22-C7D0A078B120}"/>
          </ac:spMkLst>
        </pc:spChg>
        <pc:spChg chg="add del">
          <ac:chgData name="Pam Garrett" userId="78ee20d6-805e-4ec6-baeb-e7b202af9819" providerId="ADAL" clId="{0CE39FB6-78A4-4404-9CC6-FD391563BD73}" dt="2019-10-06T02:32:54.419" v="786" actId="26606"/>
          <ac:spMkLst>
            <pc:docMk/>
            <pc:sldMk cId="2065416941" sldId="265"/>
            <ac:spMk id="11" creationId="{1DB7C82F-AB7E-4F0C-B829-FA1B9C415180}"/>
          </ac:spMkLst>
        </pc:spChg>
        <pc:spChg chg="add">
          <ac:chgData name="Pam Garrett" userId="78ee20d6-805e-4ec6-baeb-e7b202af9819" providerId="ADAL" clId="{0CE39FB6-78A4-4404-9CC6-FD391563BD73}" dt="2019-10-06T02:32:54.438" v="787" actId="26606"/>
          <ac:spMkLst>
            <pc:docMk/>
            <pc:sldMk cId="2065416941" sldId="265"/>
            <ac:spMk id="13" creationId="{98663357-1843-42BB-BC09-EACA8E00E598}"/>
          </ac:spMkLst>
        </pc:spChg>
        <pc:picChg chg="add mod">
          <ac:chgData name="Pam Garrett" userId="78ee20d6-805e-4ec6-baeb-e7b202af9819" providerId="ADAL" clId="{0CE39FB6-78A4-4404-9CC6-FD391563BD73}" dt="2019-10-06T02:32:54.438" v="787" actId="26606"/>
          <ac:picMkLst>
            <pc:docMk/>
            <pc:sldMk cId="2065416941" sldId="265"/>
            <ac:picMk id="5" creationId="{EA78CF87-C7BD-418F-9F35-EBBDB58E9416}"/>
          </ac:picMkLst>
        </pc:picChg>
      </pc:sldChg>
      <pc:sldChg chg="addSp delSp modSp add mod setBg setClrOvrMap">
        <pc:chgData name="Pam Garrett" userId="78ee20d6-805e-4ec6-baeb-e7b202af9819" providerId="ADAL" clId="{0CE39FB6-78A4-4404-9CC6-FD391563BD73}" dt="2019-10-06T02:41:13.187" v="903" actId="207"/>
        <pc:sldMkLst>
          <pc:docMk/>
          <pc:sldMk cId="1055029981" sldId="266"/>
        </pc:sldMkLst>
        <pc:spChg chg="mod">
          <ac:chgData name="Pam Garrett" userId="78ee20d6-805e-4ec6-baeb-e7b202af9819" providerId="ADAL" clId="{0CE39FB6-78A4-4404-9CC6-FD391563BD73}" dt="2019-10-06T02:41:13.187" v="903" actId="207"/>
          <ac:spMkLst>
            <pc:docMk/>
            <pc:sldMk cId="1055029981" sldId="266"/>
            <ac:spMk id="2" creationId="{7B3FBEA8-1C98-4CB8-BADC-96ECF0CE7064}"/>
          </ac:spMkLst>
        </pc:spChg>
        <pc:spChg chg="del mod">
          <ac:chgData name="Pam Garrett" userId="78ee20d6-805e-4ec6-baeb-e7b202af9819" providerId="ADAL" clId="{0CE39FB6-78A4-4404-9CC6-FD391563BD73}" dt="2019-10-06T02:38:17.918" v="892" actId="478"/>
          <ac:spMkLst>
            <pc:docMk/>
            <pc:sldMk cId="1055029981" sldId="266"/>
            <ac:spMk id="3" creationId="{F6499A9F-1F4E-4E31-AF24-AF787ABB4783}"/>
          </ac:spMkLst>
        </pc:spChg>
        <pc:spChg chg="add mod ord">
          <ac:chgData name="Pam Garrett" userId="78ee20d6-805e-4ec6-baeb-e7b202af9819" providerId="ADAL" clId="{0CE39FB6-78A4-4404-9CC6-FD391563BD73}" dt="2019-10-06T02:39:59.095" v="896" actId="26606"/>
          <ac:spMkLst>
            <pc:docMk/>
            <pc:sldMk cId="1055029981" sldId="266"/>
            <ac:spMk id="6" creationId="{2EBC3FA0-8B30-40BD-86F9-B5C287772719}"/>
          </ac:spMkLst>
        </pc:spChg>
        <pc:spChg chg="add mod">
          <ac:chgData name="Pam Garrett" userId="78ee20d6-805e-4ec6-baeb-e7b202af9819" providerId="ADAL" clId="{0CE39FB6-78A4-4404-9CC6-FD391563BD73}" dt="2019-10-06T02:39:59.095" v="896" actId="26606"/>
          <ac:spMkLst>
            <pc:docMk/>
            <pc:sldMk cId="1055029981" sldId="266"/>
            <ac:spMk id="9" creationId="{014B0A3D-1013-402A-B0E7-FB6F08BB4372}"/>
          </ac:spMkLst>
        </pc:spChg>
        <pc:spChg chg="add mod">
          <ac:chgData name="Pam Garrett" userId="78ee20d6-805e-4ec6-baeb-e7b202af9819" providerId="ADAL" clId="{0CE39FB6-78A4-4404-9CC6-FD391563BD73}" dt="2019-10-06T02:39:59.095" v="896" actId="26606"/>
          <ac:spMkLst>
            <pc:docMk/>
            <pc:sldMk cId="1055029981" sldId="266"/>
            <ac:spMk id="12" creationId="{C00929DC-6AC9-4678-BA48-4E925E34FE71}"/>
          </ac:spMkLst>
        </pc:spChg>
        <pc:spChg chg="add del">
          <ac:chgData name="Pam Garrett" userId="78ee20d6-805e-4ec6-baeb-e7b202af9819" providerId="ADAL" clId="{0CE39FB6-78A4-4404-9CC6-FD391563BD73}" dt="2019-10-06T02:39:59.095" v="896" actId="26606"/>
          <ac:spMkLst>
            <pc:docMk/>
            <pc:sldMk cId="1055029981" sldId="266"/>
            <ac:spMk id="14" creationId="{2C6A2225-94AF-4BC4-98F4-77746E7B10A9}"/>
          </ac:spMkLst>
        </pc:spChg>
        <pc:spChg chg="add del">
          <ac:chgData name="Pam Garrett" userId="78ee20d6-805e-4ec6-baeb-e7b202af9819" providerId="ADAL" clId="{0CE39FB6-78A4-4404-9CC6-FD391563BD73}" dt="2019-10-06T02:39:59.095" v="896" actId="26606"/>
          <ac:spMkLst>
            <pc:docMk/>
            <pc:sldMk cId="1055029981" sldId="266"/>
            <ac:spMk id="16" creationId="{648F5915-2CE1-4F74-88C5-D4366893D2DF}"/>
          </ac:spMkLst>
        </pc:spChg>
        <pc:picChg chg="add mod ord">
          <ac:chgData name="Pam Garrett" userId="78ee20d6-805e-4ec6-baeb-e7b202af9819" providerId="ADAL" clId="{0CE39FB6-78A4-4404-9CC6-FD391563BD73}" dt="2019-10-06T02:39:59.095" v="896" actId="26606"/>
          <ac:picMkLst>
            <pc:docMk/>
            <pc:sldMk cId="1055029981" sldId="266"/>
            <ac:picMk id="5" creationId="{931BAFC8-1401-45F3-A636-74E1144E6A92}"/>
          </ac:picMkLst>
        </pc:picChg>
        <pc:picChg chg="add mod">
          <ac:chgData name="Pam Garrett" userId="78ee20d6-805e-4ec6-baeb-e7b202af9819" providerId="ADAL" clId="{0CE39FB6-78A4-4404-9CC6-FD391563BD73}" dt="2019-10-06T02:39:59.095" v="896" actId="26606"/>
          <ac:picMkLst>
            <pc:docMk/>
            <pc:sldMk cId="1055029981" sldId="266"/>
            <ac:picMk id="8" creationId="{70F9939B-5093-489B-B78F-DCA8EA322CDC}"/>
          </ac:picMkLst>
        </pc:picChg>
        <pc:picChg chg="add mod ord">
          <ac:chgData name="Pam Garrett" userId="78ee20d6-805e-4ec6-baeb-e7b202af9819" providerId="ADAL" clId="{0CE39FB6-78A4-4404-9CC6-FD391563BD73}" dt="2019-10-06T02:39:59.095" v="896" actId="26606"/>
          <ac:picMkLst>
            <pc:docMk/>
            <pc:sldMk cId="1055029981" sldId="266"/>
            <ac:picMk id="11" creationId="{25DFEBDE-CDE1-4F68-BAD9-EDBB47EEB554}"/>
          </ac:picMkLst>
        </pc:picChg>
        <pc:cxnChg chg="add">
          <ac:chgData name="Pam Garrett" userId="78ee20d6-805e-4ec6-baeb-e7b202af9819" providerId="ADAL" clId="{0CE39FB6-78A4-4404-9CC6-FD391563BD73}" dt="2019-10-06T02:39:59.095" v="896" actId="26606"/>
          <ac:cxnSpMkLst>
            <pc:docMk/>
            <pc:sldMk cId="1055029981" sldId="266"/>
            <ac:cxnSpMk id="21" creationId="{60188E89-AF78-40F6-B787-E9BD9C625686}"/>
          </ac:cxnSpMkLst>
        </pc:cxnChg>
      </pc:sldChg>
      <pc:sldChg chg="modSp add setBg">
        <pc:chgData name="Pam Garrett" userId="78ee20d6-805e-4ec6-baeb-e7b202af9819" providerId="ADAL" clId="{0CE39FB6-78A4-4404-9CC6-FD391563BD73}" dt="2019-10-06T02:55:27.717" v="1214" actId="403"/>
        <pc:sldMkLst>
          <pc:docMk/>
          <pc:sldMk cId="4068121821" sldId="267"/>
        </pc:sldMkLst>
        <pc:spChg chg="mod">
          <ac:chgData name="Pam Garrett" userId="78ee20d6-805e-4ec6-baeb-e7b202af9819" providerId="ADAL" clId="{0CE39FB6-78A4-4404-9CC6-FD391563BD73}" dt="2019-10-06T02:55:27.717" v="1214" actId="403"/>
          <ac:spMkLst>
            <pc:docMk/>
            <pc:sldMk cId="4068121821" sldId="267"/>
            <ac:spMk id="2" creationId="{B9C4C7E2-CE64-43C3-9D03-4DE977B13035}"/>
          </ac:spMkLst>
        </pc:spChg>
        <pc:spChg chg="mod">
          <ac:chgData name="Pam Garrett" userId="78ee20d6-805e-4ec6-baeb-e7b202af9819" providerId="ADAL" clId="{0CE39FB6-78A4-4404-9CC6-FD391563BD73}" dt="2019-10-06T02:55:13.727" v="1209" actId="2711"/>
          <ac:spMkLst>
            <pc:docMk/>
            <pc:sldMk cId="4068121821" sldId="267"/>
            <ac:spMk id="3" creationId="{EA69A175-A360-4544-988D-28ABE264420C}"/>
          </ac:spMkLst>
        </pc:spChg>
      </pc:sldChg>
      <pc:sldChg chg="modSp add ord setBg">
        <pc:chgData name="Pam Garrett" userId="78ee20d6-805e-4ec6-baeb-e7b202af9819" providerId="ADAL" clId="{0CE39FB6-78A4-4404-9CC6-FD391563BD73}" dt="2019-10-06T02:59:51.955" v="1335"/>
        <pc:sldMkLst>
          <pc:docMk/>
          <pc:sldMk cId="0" sldId="268"/>
        </pc:sldMkLst>
        <pc:spChg chg="mod">
          <ac:chgData name="Pam Garrett" userId="78ee20d6-805e-4ec6-baeb-e7b202af9819" providerId="ADAL" clId="{0CE39FB6-78A4-4404-9CC6-FD391563BD73}" dt="2019-10-06T02:53:44.110" v="1196" actId="2711"/>
          <ac:spMkLst>
            <pc:docMk/>
            <pc:sldMk cId="0" sldId="268"/>
            <ac:spMk id="2" creationId="{00000000-0000-0000-0000-000000000000}"/>
          </ac:spMkLst>
        </pc:spChg>
      </pc:sldChg>
      <pc:sldChg chg="modSp add">
        <pc:chgData name="Pam Garrett" userId="78ee20d6-805e-4ec6-baeb-e7b202af9819" providerId="ADAL" clId="{0CE39FB6-78A4-4404-9CC6-FD391563BD73}" dt="2019-10-06T02:50:07.237" v="1180" actId="20577"/>
        <pc:sldMkLst>
          <pc:docMk/>
          <pc:sldMk cId="3849355912" sldId="269"/>
        </pc:sldMkLst>
        <pc:spChg chg="mod">
          <ac:chgData name="Pam Garrett" userId="78ee20d6-805e-4ec6-baeb-e7b202af9819" providerId="ADAL" clId="{0CE39FB6-78A4-4404-9CC6-FD391563BD73}" dt="2019-10-06T02:50:07.237" v="1180" actId="20577"/>
          <ac:spMkLst>
            <pc:docMk/>
            <pc:sldMk cId="3849355912" sldId="269"/>
            <ac:spMk id="2" creationId="{6623B4D2-91DF-490B-BFC6-899108BEE02B}"/>
          </ac:spMkLst>
        </pc:spChg>
      </pc:sldChg>
      <pc:sldChg chg="modSp add ord setBg">
        <pc:chgData name="Pam Garrett" userId="78ee20d6-805e-4ec6-baeb-e7b202af9819" providerId="ADAL" clId="{0CE39FB6-78A4-4404-9CC6-FD391563BD73}" dt="2019-10-06T03:00:07.587" v="1337"/>
        <pc:sldMkLst>
          <pc:docMk/>
          <pc:sldMk cId="3576614451" sldId="272"/>
        </pc:sldMkLst>
        <pc:spChg chg="mod">
          <ac:chgData name="Pam Garrett" userId="78ee20d6-805e-4ec6-baeb-e7b202af9819" providerId="ADAL" clId="{0CE39FB6-78A4-4404-9CC6-FD391563BD73}" dt="2019-10-06T02:56:07.175" v="1223" actId="122"/>
          <ac:spMkLst>
            <pc:docMk/>
            <pc:sldMk cId="3576614451" sldId="272"/>
            <ac:spMk id="2" creationId="{72439081-2707-43BD-9060-9A7E0E64255E}"/>
          </ac:spMkLst>
        </pc:spChg>
      </pc:sldChg>
      <pc:sldChg chg="add ord">
        <pc:chgData name="Pam Garrett" userId="78ee20d6-805e-4ec6-baeb-e7b202af9819" providerId="ADAL" clId="{0CE39FB6-78A4-4404-9CC6-FD391563BD73}" dt="2019-10-06T02:52:56.034" v="1193"/>
        <pc:sldMkLst>
          <pc:docMk/>
          <pc:sldMk cId="305618711" sldId="273"/>
        </pc:sldMkLst>
      </pc:sldChg>
      <pc:sldChg chg="modSp">
        <pc:chgData name="Pam Garrett" userId="78ee20d6-805e-4ec6-baeb-e7b202af9819" providerId="ADAL" clId="{0CE39FB6-78A4-4404-9CC6-FD391563BD73}" dt="2019-10-06T02:53:01.188" v="1194" actId="27636"/>
        <pc:sldMkLst>
          <pc:docMk/>
          <pc:sldMk cId="1577226842" sldId="274"/>
        </pc:sldMkLst>
        <pc:spChg chg="mod">
          <ac:chgData name="Pam Garrett" userId="78ee20d6-805e-4ec6-baeb-e7b202af9819" providerId="ADAL" clId="{0CE39FB6-78A4-4404-9CC6-FD391563BD73}" dt="2019-10-06T02:53:01.188" v="1194" actId="27636"/>
          <ac:spMkLst>
            <pc:docMk/>
            <pc:sldMk cId="1577226842" sldId="274"/>
            <ac:spMk id="3" creationId="{00A34FB2-B735-47D3-8063-5DE6C18D8139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4071AAA-539A-482D-8064-AB5A9E7A5A20}" type="doc">
      <dgm:prSet loTypeId="urn:microsoft.com/office/officeart/2005/8/layout/radial4" loCatId="relationship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en-US"/>
        </a:p>
      </dgm:t>
    </dgm:pt>
    <dgm:pt modelId="{5AE43758-1D7F-4820-B93C-6B40B81233EF}">
      <dgm:prSet phldrT="[Text]"/>
      <dgm:spPr/>
      <dgm:t>
        <a:bodyPr/>
        <a:lstStyle/>
        <a:p>
          <a:r>
            <a:rPr lang="en-US" dirty="0">
              <a:solidFill>
                <a:srgbClr val="FF0000"/>
              </a:solidFill>
            </a:rPr>
            <a:t>Global Warming</a:t>
          </a:r>
        </a:p>
      </dgm:t>
    </dgm:pt>
    <dgm:pt modelId="{F32033C5-E1F0-4E93-B366-EB99BF72F48B}" type="parTrans" cxnId="{15BBEDB8-0148-43B3-BE79-7D62CA75821A}">
      <dgm:prSet/>
      <dgm:spPr/>
      <dgm:t>
        <a:bodyPr/>
        <a:lstStyle/>
        <a:p>
          <a:endParaRPr lang="en-US"/>
        </a:p>
      </dgm:t>
    </dgm:pt>
    <dgm:pt modelId="{39B02CF5-BA8E-49BC-8086-ED6349D4AA50}" type="sibTrans" cxnId="{15BBEDB8-0148-43B3-BE79-7D62CA75821A}">
      <dgm:prSet/>
      <dgm:spPr/>
      <dgm:t>
        <a:bodyPr/>
        <a:lstStyle/>
        <a:p>
          <a:endParaRPr lang="en-US"/>
        </a:p>
      </dgm:t>
    </dgm:pt>
    <dgm:pt modelId="{65EEC37E-0C8A-4B4D-97E3-819343AF94D9}">
      <dgm:prSet phldrT="[Text]"/>
      <dgm:spPr/>
      <dgm:t>
        <a:bodyPr/>
        <a:lstStyle/>
        <a:p>
          <a:r>
            <a:rPr lang="en-US" dirty="0"/>
            <a:t>burning fossil fuels</a:t>
          </a:r>
        </a:p>
      </dgm:t>
    </dgm:pt>
    <dgm:pt modelId="{58AD57CC-C853-4756-B8D7-6EF0481F871A}" type="parTrans" cxnId="{654208E7-F3AC-4FB8-919C-BA59AD81990C}">
      <dgm:prSet/>
      <dgm:spPr/>
      <dgm:t>
        <a:bodyPr/>
        <a:lstStyle/>
        <a:p>
          <a:endParaRPr lang="en-US"/>
        </a:p>
      </dgm:t>
    </dgm:pt>
    <dgm:pt modelId="{EF11F7F6-1D38-4BF8-A716-4056982E33CA}" type="sibTrans" cxnId="{654208E7-F3AC-4FB8-919C-BA59AD81990C}">
      <dgm:prSet/>
      <dgm:spPr/>
      <dgm:t>
        <a:bodyPr/>
        <a:lstStyle/>
        <a:p>
          <a:endParaRPr lang="en-US"/>
        </a:p>
      </dgm:t>
    </dgm:pt>
    <dgm:pt modelId="{3BEA3502-2991-41B3-9556-42BB99E79504}">
      <dgm:prSet phldrT="[Text]"/>
      <dgm:spPr/>
      <dgm:t>
        <a:bodyPr/>
        <a:lstStyle/>
        <a:p>
          <a:r>
            <a:rPr lang="en-US" dirty="0"/>
            <a:t>deforestation</a:t>
          </a:r>
        </a:p>
      </dgm:t>
    </dgm:pt>
    <dgm:pt modelId="{0B1F41BF-85F7-4B2B-A73F-0DC44A5035EC}" type="parTrans" cxnId="{19BFFF1D-692A-455A-A6C7-92902BA44D48}">
      <dgm:prSet/>
      <dgm:spPr/>
      <dgm:t>
        <a:bodyPr/>
        <a:lstStyle/>
        <a:p>
          <a:endParaRPr lang="en-US"/>
        </a:p>
      </dgm:t>
    </dgm:pt>
    <dgm:pt modelId="{3F5673FA-FC77-403B-A600-7AF2CC36B2CA}" type="sibTrans" cxnId="{19BFFF1D-692A-455A-A6C7-92902BA44D48}">
      <dgm:prSet/>
      <dgm:spPr/>
      <dgm:t>
        <a:bodyPr/>
        <a:lstStyle/>
        <a:p>
          <a:endParaRPr lang="en-US"/>
        </a:p>
      </dgm:t>
    </dgm:pt>
    <dgm:pt modelId="{33F27098-0602-4387-8461-AEF221A3145D}">
      <dgm:prSet phldrT="[Text]"/>
      <dgm:spPr/>
      <dgm:t>
        <a:bodyPr/>
        <a:lstStyle/>
        <a:p>
          <a:r>
            <a:rPr lang="en-US" dirty="0"/>
            <a:t>farming</a:t>
          </a:r>
        </a:p>
      </dgm:t>
    </dgm:pt>
    <dgm:pt modelId="{28E5DF68-78F9-45FC-8664-3FC7563F1C0C}" type="parTrans" cxnId="{1BE7ACC5-76A1-4894-828F-843DA0526001}">
      <dgm:prSet/>
      <dgm:spPr/>
      <dgm:t>
        <a:bodyPr/>
        <a:lstStyle/>
        <a:p>
          <a:endParaRPr lang="en-US"/>
        </a:p>
      </dgm:t>
    </dgm:pt>
    <dgm:pt modelId="{EA865A41-81E2-4C44-B394-8E0631082BEA}" type="sibTrans" cxnId="{1BE7ACC5-76A1-4894-828F-843DA0526001}">
      <dgm:prSet/>
      <dgm:spPr/>
      <dgm:t>
        <a:bodyPr/>
        <a:lstStyle/>
        <a:p>
          <a:endParaRPr lang="en-US"/>
        </a:p>
      </dgm:t>
    </dgm:pt>
    <dgm:pt modelId="{5E45255B-CFBC-4886-AAD6-62E62B9D9B04}">
      <dgm:prSet phldrT="[Text]"/>
      <dgm:spPr/>
      <dgm:t>
        <a:bodyPr/>
        <a:lstStyle/>
        <a:p>
          <a:r>
            <a:rPr lang="en-US" dirty="0"/>
            <a:t>other human activities</a:t>
          </a:r>
        </a:p>
      </dgm:t>
    </dgm:pt>
    <dgm:pt modelId="{751D4535-9F6F-4B02-ABA3-D520D02E088F}" type="parTrans" cxnId="{6F76467A-94A7-4CB4-9A28-831552717C1B}">
      <dgm:prSet/>
      <dgm:spPr/>
      <dgm:t>
        <a:bodyPr/>
        <a:lstStyle/>
        <a:p>
          <a:endParaRPr lang="en-US"/>
        </a:p>
      </dgm:t>
    </dgm:pt>
    <dgm:pt modelId="{6D1AF0DA-BD5E-458A-8C61-1795A1C7A670}" type="sibTrans" cxnId="{6F76467A-94A7-4CB4-9A28-831552717C1B}">
      <dgm:prSet/>
      <dgm:spPr/>
      <dgm:t>
        <a:bodyPr/>
        <a:lstStyle/>
        <a:p>
          <a:endParaRPr lang="en-US"/>
        </a:p>
      </dgm:t>
    </dgm:pt>
    <dgm:pt modelId="{C72189AD-9B89-4D6A-9B2B-297EBBF66F91}" type="pres">
      <dgm:prSet presAssocID="{14071AAA-539A-482D-8064-AB5A9E7A5A20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1924B5E7-F919-46E3-AF1F-A490F2E74C63}" type="pres">
      <dgm:prSet presAssocID="{5AE43758-1D7F-4820-B93C-6B40B81233EF}" presName="centerShape" presStyleLbl="node0" presStyleIdx="0" presStyleCnt="1"/>
      <dgm:spPr/>
    </dgm:pt>
    <dgm:pt modelId="{B8F6A070-D190-4A89-B95A-7AC3614F1612}" type="pres">
      <dgm:prSet presAssocID="{58AD57CC-C853-4756-B8D7-6EF0481F871A}" presName="parTrans" presStyleLbl="bgSibTrans2D1" presStyleIdx="0" presStyleCnt="4"/>
      <dgm:spPr/>
    </dgm:pt>
    <dgm:pt modelId="{CAB420B1-B4B9-4D35-A9F9-A51AB4F87936}" type="pres">
      <dgm:prSet presAssocID="{65EEC37E-0C8A-4B4D-97E3-819343AF94D9}" presName="node" presStyleLbl="node1" presStyleIdx="0" presStyleCnt="4">
        <dgm:presLayoutVars>
          <dgm:bulletEnabled val="1"/>
        </dgm:presLayoutVars>
      </dgm:prSet>
      <dgm:spPr/>
    </dgm:pt>
    <dgm:pt modelId="{D0A33901-9526-437A-8262-7831FAC2F1F3}" type="pres">
      <dgm:prSet presAssocID="{0B1F41BF-85F7-4B2B-A73F-0DC44A5035EC}" presName="parTrans" presStyleLbl="bgSibTrans2D1" presStyleIdx="1" presStyleCnt="4"/>
      <dgm:spPr/>
    </dgm:pt>
    <dgm:pt modelId="{20471F37-61D4-424A-96C5-2068DFD98B76}" type="pres">
      <dgm:prSet presAssocID="{3BEA3502-2991-41B3-9556-42BB99E79504}" presName="node" presStyleLbl="node1" presStyleIdx="1" presStyleCnt="4">
        <dgm:presLayoutVars>
          <dgm:bulletEnabled val="1"/>
        </dgm:presLayoutVars>
      </dgm:prSet>
      <dgm:spPr/>
    </dgm:pt>
    <dgm:pt modelId="{BDA4AF18-AB7C-4AA6-BA8F-41FDE7B0DFFD}" type="pres">
      <dgm:prSet presAssocID="{28E5DF68-78F9-45FC-8664-3FC7563F1C0C}" presName="parTrans" presStyleLbl="bgSibTrans2D1" presStyleIdx="2" presStyleCnt="4"/>
      <dgm:spPr/>
    </dgm:pt>
    <dgm:pt modelId="{4681DC7F-C064-4659-B581-4511E27EF54D}" type="pres">
      <dgm:prSet presAssocID="{33F27098-0602-4387-8461-AEF221A3145D}" presName="node" presStyleLbl="node1" presStyleIdx="2" presStyleCnt="4">
        <dgm:presLayoutVars>
          <dgm:bulletEnabled val="1"/>
        </dgm:presLayoutVars>
      </dgm:prSet>
      <dgm:spPr/>
    </dgm:pt>
    <dgm:pt modelId="{455439B7-36D1-43C3-91A4-2E5264643704}" type="pres">
      <dgm:prSet presAssocID="{751D4535-9F6F-4B02-ABA3-D520D02E088F}" presName="parTrans" presStyleLbl="bgSibTrans2D1" presStyleIdx="3" presStyleCnt="4"/>
      <dgm:spPr/>
    </dgm:pt>
    <dgm:pt modelId="{A45AB661-3137-4997-B2C6-2EFADA0C3BD9}" type="pres">
      <dgm:prSet presAssocID="{5E45255B-CFBC-4886-AAD6-62E62B9D9B04}" presName="node" presStyleLbl="node1" presStyleIdx="3" presStyleCnt="4">
        <dgm:presLayoutVars>
          <dgm:bulletEnabled val="1"/>
        </dgm:presLayoutVars>
      </dgm:prSet>
      <dgm:spPr/>
    </dgm:pt>
  </dgm:ptLst>
  <dgm:cxnLst>
    <dgm:cxn modelId="{2B3F0E17-2877-4225-BE87-90C99299810D}" type="presOf" srcId="{14071AAA-539A-482D-8064-AB5A9E7A5A20}" destId="{C72189AD-9B89-4D6A-9B2B-297EBBF66F91}" srcOrd="0" destOrd="0" presId="urn:microsoft.com/office/officeart/2005/8/layout/radial4"/>
    <dgm:cxn modelId="{19BFFF1D-692A-455A-A6C7-92902BA44D48}" srcId="{5AE43758-1D7F-4820-B93C-6B40B81233EF}" destId="{3BEA3502-2991-41B3-9556-42BB99E79504}" srcOrd="1" destOrd="0" parTransId="{0B1F41BF-85F7-4B2B-A73F-0DC44A5035EC}" sibTransId="{3F5673FA-FC77-403B-A600-7AF2CC36B2CA}"/>
    <dgm:cxn modelId="{406F7227-6440-4D1D-8908-022644E24505}" type="presOf" srcId="{5E45255B-CFBC-4886-AAD6-62E62B9D9B04}" destId="{A45AB661-3137-4997-B2C6-2EFADA0C3BD9}" srcOrd="0" destOrd="0" presId="urn:microsoft.com/office/officeart/2005/8/layout/radial4"/>
    <dgm:cxn modelId="{276FE22B-F9ED-4E2F-8E0E-1B41CAC15960}" type="presOf" srcId="{33F27098-0602-4387-8461-AEF221A3145D}" destId="{4681DC7F-C064-4659-B581-4511E27EF54D}" srcOrd="0" destOrd="0" presId="urn:microsoft.com/office/officeart/2005/8/layout/radial4"/>
    <dgm:cxn modelId="{1E3E3535-C122-4778-830F-48EE4063565E}" type="presOf" srcId="{58AD57CC-C853-4756-B8D7-6EF0481F871A}" destId="{B8F6A070-D190-4A89-B95A-7AC3614F1612}" srcOrd="0" destOrd="0" presId="urn:microsoft.com/office/officeart/2005/8/layout/radial4"/>
    <dgm:cxn modelId="{339B146D-9D8A-4743-9465-A60C2880FC29}" type="presOf" srcId="{65EEC37E-0C8A-4B4D-97E3-819343AF94D9}" destId="{CAB420B1-B4B9-4D35-A9F9-A51AB4F87936}" srcOrd="0" destOrd="0" presId="urn:microsoft.com/office/officeart/2005/8/layout/radial4"/>
    <dgm:cxn modelId="{EFE2F14D-8FE3-4859-85A1-EBC78F80EA69}" type="presOf" srcId="{751D4535-9F6F-4B02-ABA3-D520D02E088F}" destId="{455439B7-36D1-43C3-91A4-2E5264643704}" srcOrd="0" destOrd="0" presId="urn:microsoft.com/office/officeart/2005/8/layout/radial4"/>
    <dgm:cxn modelId="{6F76467A-94A7-4CB4-9A28-831552717C1B}" srcId="{5AE43758-1D7F-4820-B93C-6B40B81233EF}" destId="{5E45255B-CFBC-4886-AAD6-62E62B9D9B04}" srcOrd="3" destOrd="0" parTransId="{751D4535-9F6F-4B02-ABA3-D520D02E088F}" sibTransId="{6D1AF0DA-BD5E-458A-8C61-1795A1C7A670}"/>
    <dgm:cxn modelId="{6A929799-FE7C-427F-AD74-BBC7FAF37D59}" type="presOf" srcId="{0B1F41BF-85F7-4B2B-A73F-0DC44A5035EC}" destId="{D0A33901-9526-437A-8262-7831FAC2F1F3}" srcOrd="0" destOrd="0" presId="urn:microsoft.com/office/officeart/2005/8/layout/radial4"/>
    <dgm:cxn modelId="{DED2F4AD-0F7A-4FCA-8D79-9FDAE43324BF}" type="presOf" srcId="{3BEA3502-2991-41B3-9556-42BB99E79504}" destId="{20471F37-61D4-424A-96C5-2068DFD98B76}" srcOrd="0" destOrd="0" presId="urn:microsoft.com/office/officeart/2005/8/layout/radial4"/>
    <dgm:cxn modelId="{15BBEDB8-0148-43B3-BE79-7D62CA75821A}" srcId="{14071AAA-539A-482D-8064-AB5A9E7A5A20}" destId="{5AE43758-1D7F-4820-B93C-6B40B81233EF}" srcOrd="0" destOrd="0" parTransId="{F32033C5-E1F0-4E93-B366-EB99BF72F48B}" sibTransId="{39B02CF5-BA8E-49BC-8086-ED6349D4AA50}"/>
    <dgm:cxn modelId="{1BE7ACC5-76A1-4894-828F-843DA0526001}" srcId="{5AE43758-1D7F-4820-B93C-6B40B81233EF}" destId="{33F27098-0602-4387-8461-AEF221A3145D}" srcOrd="2" destOrd="0" parTransId="{28E5DF68-78F9-45FC-8664-3FC7563F1C0C}" sibTransId="{EA865A41-81E2-4C44-B394-8E0631082BEA}"/>
    <dgm:cxn modelId="{8C7008DC-0C1B-423C-8EE0-D06C62D84400}" type="presOf" srcId="{28E5DF68-78F9-45FC-8664-3FC7563F1C0C}" destId="{BDA4AF18-AB7C-4AA6-BA8F-41FDE7B0DFFD}" srcOrd="0" destOrd="0" presId="urn:microsoft.com/office/officeart/2005/8/layout/radial4"/>
    <dgm:cxn modelId="{F4FC83DC-3221-4C5B-A85A-A5EABE7BA899}" type="presOf" srcId="{5AE43758-1D7F-4820-B93C-6B40B81233EF}" destId="{1924B5E7-F919-46E3-AF1F-A490F2E74C63}" srcOrd="0" destOrd="0" presId="urn:microsoft.com/office/officeart/2005/8/layout/radial4"/>
    <dgm:cxn modelId="{654208E7-F3AC-4FB8-919C-BA59AD81990C}" srcId="{5AE43758-1D7F-4820-B93C-6B40B81233EF}" destId="{65EEC37E-0C8A-4B4D-97E3-819343AF94D9}" srcOrd="0" destOrd="0" parTransId="{58AD57CC-C853-4756-B8D7-6EF0481F871A}" sibTransId="{EF11F7F6-1D38-4BF8-A716-4056982E33CA}"/>
    <dgm:cxn modelId="{CA77C515-15B4-48C7-805F-55621E4D72B9}" type="presParOf" srcId="{C72189AD-9B89-4D6A-9B2B-297EBBF66F91}" destId="{1924B5E7-F919-46E3-AF1F-A490F2E74C63}" srcOrd="0" destOrd="0" presId="urn:microsoft.com/office/officeart/2005/8/layout/radial4"/>
    <dgm:cxn modelId="{213ABF27-769B-4419-A70D-EFF9123AC482}" type="presParOf" srcId="{C72189AD-9B89-4D6A-9B2B-297EBBF66F91}" destId="{B8F6A070-D190-4A89-B95A-7AC3614F1612}" srcOrd="1" destOrd="0" presId="urn:microsoft.com/office/officeart/2005/8/layout/radial4"/>
    <dgm:cxn modelId="{9C21ABB4-CD48-454F-90DC-5C80E615E4D6}" type="presParOf" srcId="{C72189AD-9B89-4D6A-9B2B-297EBBF66F91}" destId="{CAB420B1-B4B9-4D35-A9F9-A51AB4F87936}" srcOrd="2" destOrd="0" presId="urn:microsoft.com/office/officeart/2005/8/layout/radial4"/>
    <dgm:cxn modelId="{6739FE00-E314-426D-AAB0-767B7A5A4739}" type="presParOf" srcId="{C72189AD-9B89-4D6A-9B2B-297EBBF66F91}" destId="{D0A33901-9526-437A-8262-7831FAC2F1F3}" srcOrd="3" destOrd="0" presId="urn:microsoft.com/office/officeart/2005/8/layout/radial4"/>
    <dgm:cxn modelId="{7866063B-7F0C-4BC3-A773-F7D333F86F8A}" type="presParOf" srcId="{C72189AD-9B89-4D6A-9B2B-297EBBF66F91}" destId="{20471F37-61D4-424A-96C5-2068DFD98B76}" srcOrd="4" destOrd="0" presId="urn:microsoft.com/office/officeart/2005/8/layout/radial4"/>
    <dgm:cxn modelId="{8C6E7304-E25E-47A6-B6FF-136DEF41A0FC}" type="presParOf" srcId="{C72189AD-9B89-4D6A-9B2B-297EBBF66F91}" destId="{BDA4AF18-AB7C-4AA6-BA8F-41FDE7B0DFFD}" srcOrd="5" destOrd="0" presId="urn:microsoft.com/office/officeart/2005/8/layout/radial4"/>
    <dgm:cxn modelId="{38C5ED15-ADBA-4A9A-9EDB-6C5A34868B45}" type="presParOf" srcId="{C72189AD-9B89-4D6A-9B2B-297EBBF66F91}" destId="{4681DC7F-C064-4659-B581-4511E27EF54D}" srcOrd="6" destOrd="0" presId="urn:microsoft.com/office/officeart/2005/8/layout/radial4"/>
    <dgm:cxn modelId="{8171F297-4D20-4FB6-A4EA-67DCBAA15CEA}" type="presParOf" srcId="{C72189AD-9B89-4D6A-9B2B-297EBBF66F91}" destId="{455439B7-36D1-43C3-91A4-2E5264643704}" srcOrd="7" destOrd="0" presId="urn:microsoft.com/office/officeart/2005/8/layout/radial4"/>
    <dgm:cxn modelId="{AA3C29AA-3A47-481D-A671-D005828203AD}" type="presParOf" srcId="{C72189AD-9B89-4D6A-9B2B-297EBBF66F91}" destId="{A45AB661-3137-4997-B2C6-2EFADA0C3BD9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7547A85-DCC3-4F08-92DD-7A692A8E4DC1}" type="doc">
      <dgm:prSet loTypeId="urn:microsoft.com/office/officeart/2005/8/layout/radial5" loCatId="relationship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en-US"/>
        </a:p>
      </dgm:t>
    </dgm:pt>
    <dgm:pt modelId="{783A696D-AA2B-47A6-9D8A-CBB46DDF012C}">
      <dgm:prSet phldrT="[Text]"/>
      <dgm:spPr/>
      <dgm:t>
        <a:bodyPr/>
        <a:lstStyle/>
        <a:p>
          <a:r>
            <a:rPr lang="en-US" dirty="0"/>
            <a:t>global warming</a:t>
          </a:r>
        </a:p>
      </dgm:t>
    </dgm:pt>
    <dgm:pt modelId="{B08E2E31-A4E8-4195-836D-984D88C8DECF}" type="parTrans" cxnId="{D983FC51-1D4F-45D1-849A-D22222CAE60D}">
      <dgm:prSet/>
      <dgm:spPr/>
      <dgm:t>
        <a:bodyPr/>
        <a:lstStyle/>
        <a:p>
          <a:endParaRPr lang="en-US"/>
        </a:p>
      </dgm:t>
    </dgm:pt>
    <dgm:pt modelId="{F1E55A31-B1FC-41D1-9A12-E1EAD2B18B97}" type="sibTrans" cxnId="{D983FC51-1D4F-45D1-849A-D22222CAE60D}">
      <dgm:prSet/>
      <dgm:spPr/>
      <dgm:t>
        <a:bodyPr/>
        <a:lstStyle/>
        <a:p>
          <a:endParaRPr lang="en-US"/>
        </a:p>
      </dgm:t>
    </dgm:pt>
    <dgm:pt modelId="{B024FC92-C509-4C4B-8454-24A2961D1445}">
      <dgm:prSet phldrT="[Text]"/>
      <dgm:spPr/>
      <dgm:t>
        <a:bodyPr/>
        <a:lstStyle/>
        <a:p>
          <a:r>
            <a:rPr lang="en-US" dirty="0"/>
            <a:t>increasing temperatures</a:t>
          </a:r>
        </a:p>
      </dgm:t>
    </dgm:pt>
    <dgm:pt modelId="{29E2D9B9-719D-43EF-B58E-F0DB9399877F}" type="parTrans" cxnId="{EAC11E83-9134-4C42-8D83-5AED485F5BCD}">
      <dgm:prSet/>
      <dgm:spPr/>
      <dgm:t>
        <a:bodyPr/>
        <a:lstStyle/>
        <a:p>
          <a:endParaRPr lang="en-US" dirty="0"/>
        </a:p>
      </dgm:t>
    </dgm:pt>
    <dgm:pt modelId="{44D326CA-8D58-422D-9792-11DEE6676344}" type="sibTrans" cxnId="{EAC11E83-9134-4C42-8D83-5AED485F5BCD}">
      <dgm:prSet/>
      <dgm:spPr/>
      <dgm:t>
        <a:bodyPr/>
        <a:lstStyle/>
        <a:p>
          <a:endParaRPr lang="en-US"/>
        </a:p>
      </dgm:t>
    </dgm:pt>
    <dgm:pt modelId="{21BC35ED-8BEC-4CF7-88E8-0401653C8632}">
      <dgm:prSet phldrT="[Text]"/>
      <dgm:spPr/>
      <dgm:t>
        <a:bodyPr/>
        <a:lstStyle/>
        <a:p>
          <a:r>
            <a:rPr lang="en-US" dirty="0"/>
            <a:t>extreme weather events</a:t>
          </a:r>
        </a:p>
      </dgm:t>
    </dgm:pt>
    <dgm:pt modelId="{51B61F97-CBF8-47E3-8626-93D99ACA2B8A}" type="parTrans" cxnId="{B0AD2912-5CBD-4D72-B505-4D9B46C5AF3D}">
      <dgm:prSet/>
      <dgm:spPr/>
      <dgm:t>
        <a:bodyPr/>
        <a:lstStyle/>
        <a:p>
          <a:endParaRPr lang="en-US" dirty="0"/>
        </a:p>
      </dgm:t>
    </dgm:pt>
    <dgm:pt modelId="{3B2E9693-4DFA-470F-8135-7443AB618C69}" type="sibTrans" cxnId="{B0AD2912-5CBD-4D72-B505-4D9B46C5AF3D}">
      <dgm:prSet/>
      <dgm:spPr/>
      <dgm:t>
        <a:bodyPr/>
        <a:lstStyle/>
        <a:p>
          <a:endParaRPr lang="en-US"/>
        </a:p>
      </dgm:t>
    </dgm:pt>
    <dgm:pt modelId="{C72F5254-35B0-4015-8575-78DCA757BCA2}">
      <dgm:prSet phldrT="[Text]"/>
      <dgm:spPr/>
      <dgm:t>
        <a:bodyPr/>
        <a:lstStyle/>
        <a:p>
          <a:r>
            <a:rPr lang="en-US" dirty="0"/>
            <a:t>ide melts</a:t>
          </a:r>
        </a:p>
      </dgm:t>
    </dgm:pt>
    <dgm:pt modelId="{FF16880C-3C52-4B98-A98C-9EB7FDB040EB}" type="parTrans" cxnId="{CE403960-F175-4832-A386-FF15A7D37C7D}">
      <dgm:prSet/>
      <dgm:spPr/>
      <dgm:t>
        <a:bodyPr/>
        <a:lstStyle/>
        <a:p>
          <a:endParaRPr lang="en-US" dirty="0"/>
        </a:p>
      </dgm:t>
    </dgm:pt>
    <dgm:pt modelId="{FC73B2D4-A653-4CBA-AE6D-8B447C55BFB4}" type="sibTrans" cxnId="{CE403960-F175-4832-A386-FF15A7D37C7D}">
      <dgm:prSet/>
      <dgm:spPr/>
      <dgm:t>
        <a:bodyPr/>
        <a:lstStyle/>
        <a:p>
          <a:endParaRPr lang="en-US"/>
        </a:p>
      </dgm:t>
    </dgm:pt>
    <dgm:pt modelId="{5C7688E8-8731-48F4-9ED5-CBE916D52C64}">
      <dgm:prSet phldrT="[Text]"/>
      <dgm:spPr/>
      <dgm:t>
        <a:bodyPr/>
        <a:lstStyle/>
        <a:p>
          <a:r>
            <a:rPr lang="en-US" dirty="0"/>
            <a:t>rise in sea levels</a:t>
          </a:r>
        </a:p>
      </dgm:t>
    </dgm:pt>
    <dgm:pt modelId="{4BBAA99D-262F-44C7-99EA-9C84830E3C3E}" type="parTrans" cxnId="{B0CD7776-97AE-4F09-8B31-BDAFCD46A4F2}">
      <dgm:prSet/>
      <dgm:spPr/>
      <dgm:t>
        <a:bodyPr/>
        <a:lstStyle/>
        <a:p>
          <a:endParaRPr lang="en-US" dirty="0"/>
        </a:p>
      </dgm:t>
    </dgm:pt>
    <dgm:pt modelId="{16BFDBF9-0C10-407E-BB16-EDDDE95B7D20}" type="sibTrans" cxnId="{B0CD7776-97AE-4F09-8B31-BDAFCD46A4F2}">
      <dgm:prSet/>
      <dgm:spPr/>
      <dgm:t>
        <a:bodyPr/>
        <a:lstStyle/>
        <a:p>
          <a:endParaRPr lang="en-US"/>
        </a:p>
      </dgm:t>
    </dgm:pt>
    <dgm:pt modelId="{B9FEBD70-4D83-4F87-A955-F3B85117B570}">
      <dgm:prSet phldrT="[Text]"/>
      <dgm:spPr/>
      <dgm:t>
        <a:bodyPr/>
        <a:lstStyle/>
        <a:p>
          <a:r>
            <a:rPr lang="en-US" dirty="0"/>
            <a:t>extinction of animals</a:t>
          </a:r>
        </a:p>
      </dgm:t>
    </dgm:pt>
    <dgm:pt modelId="{2333C5ED-68FA-4EA5-B8E9-BE4BF4547F3A}" type="parTrans" cxnId="{39C715C8-6AF8-4888-8F66-25C518981C5B}">
      <dgm:prSet/>
      <dgm:spPr/>
      <dgm:t>
        <a:bodyPr/>
        <a:lstStyle/>
        <a:p>
          <a:endParaRPr lang="en-US" dirty="0"/>
        </a:p>
      </dgm:t>
    </dgm:pt>
    <dgm:pt modelId="{247168CE-EA96-48CB-8462-E5C72671823D}" type="sibTrans" cxnId="{39C715C8-6AF8-4888-8F66-25C518981C5B}">
      <dgm:prSet/>
      <dgm:spPr/>
      <dgm:t>
        <a:bodyPr/>
        <a:lstStyle/>
        <a:p>
          <a:endParaRPr lang="en-US"/>
        </a:p>
      </dgm:t>
    </dgm:pt>
    <dgm:pt modelId="{16721F6D-C29B-49A4-98F5-28EE212B342F}" type="pres">
      <dgm:prSet presAssocID="{D7547A85-DCC3-4F08-92DD-7A692A8E4DC1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235DD0FC-91CD-4916-BEBB-040B0B21087D}" type="pres">
      <dgm:prSet presAssocID="{783A696D-AA2B-47A6-9D8A-CBB46DDF012C}" presName="centerShape" presStyleLbl="node0" presStyleIdx="0" presStyleCnt="1"/>
      <dgm:spPr/>
    </dgm:pt>
    <dgm:pt modelId="{2EC33A8E-FA26-44E4-A62A-14F5326449C0}" type="pres">
      <dgm:prSet presAssocID="{29E2D9B9-719D-43EF-B58E-F0DB9399877F}" presName="parTrans" presStyleLbl="sibTrans2D1" presStyleIdx="0" presStyleCnt="5"/>
      <dgm:spPr/>
    </dgm:pt>
    <dgm:pt modelId="{12CEE3B9-D6B2-4960-B6E3-1C7B03EBFB37}" type="pres">
      <dgm:prSet presAssocID="{29E2D9B9-719D-43EF-B58E-F0DB9399877F}" presName="connectorText" presStyleLbl="sibTrans2D1" presStyleIdx="0" presStyleCnt="5"/>
      <dgm:spPr/>
    </dgm:pt>
    <dgm:pt modelId="{4E966432-B7E0-49E4-BDDF-E35A9F995F37}" type="pres">
      <dgm:prSet presAssocID="{B024FC92-C509-4C4B-8454-24A2961D1445}" presName="node" presStyleLbl="node1" presStyleIdx="0" presStyleCnt="5">
        <dgm:presLayoutVars>
          <dgm:bulletEnabled val="1"/>
        </dgm:presLayoutVars>
      </dgm:prSet>
      <dgm:spPr/>
    </dgm:pt>
    <dgm:pt modelId="{259FB35A-C6F0-4A4A-9652-C816749BABCD}" type="pres">
      <dgm:prSet presAssocID="{51B61F97-CBF8-47E3-8626-93D99ACA2B8A}" presName="parTrans" presStyleLbl="sibTrans2D1" presStyleIdx="1" presStyleCnt="5"/>
      <dgm:spPr/>
    </dgm:pt>
    <dgm:pt modelId="{D7FDAC54-9283-4B4D-8B16-037FD00C7A77}" type="pres">
      <dgm:prSet presAssocID="{51B61F97-CBF8-47E3-8626-93D99ACA2B8A}" presName="connectorText" presStyleLbl="sibTrans2D1" presStyleIdx="1" presStyleCnt="5"/>
      <dgm:spPr/>
    </dgm:pt>
    <dgm:pt modelId="{5C6A06B5-7946-4FBB-85CD-0B47979B6210}" type="pres">
      <dgm:prSet presAssocID="{21BC35ED-8BEC-4CF7-88E8-0401653C8632}" presName="node" presStyleLbl="node1" presStyleIdx="1" presStyleCnt="5">
        <dgm:presLayoutVars>
          <dgm:bulletEnabled val="1"/>
        </dgm:presLayoutVars>
      </dgm:prSet>
      <dgm:spPr/>
    </dgm:pt>
    <dgm:pt modelId="{52D06467-7E8D-4E7C-97BD-FCDFF248390B}" type="pres">
      <dgm:prSet presAssocID="{FF16880C-3C52-4B98-A98C-9EB7FDB040EB}" presName="parTrans" presStyleLbl="sibTrans2D1" presStyleIdx="2" presStyleCnt="5"/>
      <dgm:spPr/>
    </dgm:pt>
    <dgm:pt modelId="{7C6AF5FD-8BD9-4640-87B7-4F8962EF3119}" type="pres">
      <dgm:prSet presAssocID="{FF16880C-3C52-4B98-A98C-9EB7FDB040EB}" presName="connectorText" presStyleLbl="sibTrans2D1" presStyleIdx="2" presStyleCnt="5"/>
      <dgm:spPr/>
    </dgm:pt>
    <dgm:pt modelId="{4C2DF8FA-72BC-4774-94AE-773BFC621B6B}" type="pres">
      <dgm:prSet presAssocID="{C72F5254-35B0-4015-8575-78DCA757BCA2}" presName="node" presStyleLbl="node1" presStyleIdx="2" presStyleCnt="5">
        <dgm:presLayoutVars>
          <dgm:bulletEnabled val="1"/>
        </dgm:presLayoutVars>
      </dgm:prSet>
      <dgm:spPr/>
    </dgm:pt>
    <dgm:pt modelId="{FF3D54B1-9A9E-43CD-9B77-D79F2CF9ADA1}" type="pres">
      <dgm:prSet presAssocID="{4BBAA99D-262F-44C7-99EA-9C84830E3C3E}" presName="parTrans" presStyleLbl="sibTrans2D1" presStyleIdx="3" presStyleCnt="5"/>
      <dgm:spPr/>
    </dgm:pt>
    <dgm:pt modelId="{DC5AF69E-9F99-4E4B-A3F1-4EB1ECCEF13B}" type="pres">
      <dgm:prSet presAssocID="{4BBAA99D-262F-44C7-99EA-9C84830E3C3E}" presName="connectorText" presStyleLbl="sibTrans2D1" presStyleIdx="3" presStyleCnt="5"/>
      <dgm:spPr/>
    </dgm:pt>
    <dgm:pt modelId="{4C7A2567-064D-4680-A8FF-A74A691EC961}" type="pres">
      <dgm:prSet presAssocID="{5C7688E8-8731-48F4-9ED5-CBE916D52C64}" presName="node" presStyleLbl="node1" presStyleIdx="3" presStyleCnt="5">
        <dgm:presLayoutVars>
          <dgm:bulletEnabled val="1"/>
        </dgm:presLayoutVars>
      </dgm:prSet>
      <dgm:spPr/>
    </dgm:pt>
    <dgm:pt modelId="{5C607A40-4D52-4F8A-873A-F8B4A21B014F}" type="pres">
      <dgm:prSet presAssocID="{2333C5ED-68FA-4EA5-B8E9-BE4BF4547F3A}" presName="parTrans" presStyleLbl="sibTrans2D1" presStyleIdx="4" presStyleCnt="5"/>
      <dgm:spPr/>
    </dgm:pt>
    <dgm:pt modelId="{46CD5011-5632-48FB-92AF-130D95AD94DF}" type="pres">
      <dgm:prSet presAssocID="{2333C5ED-68FA-4EA5-B8E9-BE4BF4547F3A}" presName="connectorText" presStyleLbl="sibTrans2D1" presStyleIdx="4" presStyleCnt="5"/>
      <dgm:spPr/>
    </dgm:pt>
    <dgm:pt modelId="{46007341-9AC4-48A7-BD24-64AE5A08CCDC}" type="pres">
      <dgm:prSet presAssocID="{B9FEBD70-4D83-4F87-A955-F3B85117B570}" presName="node" presStyleLbl="node1" presStyleIdx="4" presStyleCnt="5">
        <dgm:presLayoutVars>
          <dgm:bulletEnabled val="1"/>
        </dgm:presLayoutVars>
      </dgm:prSet>
      <dgm:spPr/>
    </dgm:pt>
  </dgm:ptLst>
  <dgm:cxnLst>
    <dgm:cxn modelId="{E2BDC808-E332-4652-9334-C47392B4420F}" type="presOf" srcId="{4BBAA99D-262F-44C7-99EA-9C84830E3C3E}" destId="{FF3D54B1-9A9E-43CD-9B77-D79F2CF9ADA1}" srcOrd="0" destOrd="0" presId="urn:microsoft.com/office/officeart/2005/8/layout/radial5"/>
    <dgm:cxn modelId="{462ADA0B-A908-40A4-BFB5-A267973268DC}" type="presOf" srcId="{FF16880C-3C52-4B98-A98C-9EB7FDB040EB}" destId="{52D06467-7E8D-4E7C-97BD-FCDFF248390B}" srcOrd="0" destOrd="0" presId="urn:microsoft.com/office/officeart/2005/8/layout/radial5"/>
    <dgm:cxn modelId="{B0AD2912-5CBD-4D72-B505-4D9B46C5AF3D}" srcId="{783A696D-AA2B-47A6-9D8A-CBB46DDF012C}" destId="{21BC35ED-8BEC-4CF7-88E8-0401653C8632}" srcOrd="1" destOrd="0" parTransId="{51B61F97-CBF8-47E3-8626-93D99ACA2B8A}" sibTransId="{3B2E9693-4DFA-470F-8135-7443AB618C69}"/>
    <dgm:cxn modelId="{6247E212-1B70-4EBF-8BE3-B4EF43695CB5}" type="presOf" srcId="{783A696D-AA2B-47A6-9D8A-CBB46DDF012C}" destId="{235DD0FC-91CD-4916-BEBB-040B0B21087D}" srcOrd="0" destOrd="0" presId="urn:microsoft.com/office/officeart/2005/8/layout/radial5"/>
    <dgm:cxn modelId="{F259F32E-6B3B-46EF-BB56-8EEB0671661C}" type="presOf" srcId="{29E2D9B9-719D-43EF-B58E-F0DB9399877F}" destId="{2EC33A8E-FA26-44E4-A62A-14F5326449C0}" srcOrd="0" destOrd="0" presId="urn:microsoft.com/office/officeart/2005/8/layout/radial5"/>
    <dgm:cxn modelId="{F0718C35-050C-4F80-893B-6B77FF9AAA1B}" type="presOf" srcId="{51B61F97-CBF8-47E3-8626-93D99ACA2B8A}" destId="{259FB35A-C6F0-4A4A-9652-C816749BABCD}" srcOrd="0" destOrd="0" presId="urn:microsoft.com/office/officeart/2005/8/layout/radial5"/>
    <dgm:cxn modelId="{CE403960-F175-4832-A386-FF15A7D37C7D}" srcId="{783A696D-AA2B-47A6-9D8A-CBB46DDF012C}" destId="{C72F5254-35B0-4015-8575-78DCA757BCA2}" srcOrd="2" destOrd="0" parTransId="{FF16880C-3C52-4B98-A98C-9EB7FDB040EB}" sibTransId="{FC73B2D4-A653-4CBA-AE6D-8B447C55BFB4}"/>
    <dgm:cxn modelId="{F7E5B761-2430-4958-8287-7822ADCCAF19}" type="presOf" srcId="{2333C5ED-68FA-4EA5-B8E9-BE4BF4547F3A}" destId="{5C607A40-4D52-4F8A-873A-F8B4A21B014F}" srcOrd="0" destOrd="0" presId="urn:microsoft.com/office/officeart/2005/8/layout/radial5"/>
    <dgm:cxn modelId="{D983FC51-1D4F-45D1-849A-D22222CAE60D}" srcId="{D7547A85-DCC3-4F08-92DD-7A692A8E4DC1}" destId="{783A696D-AA2B-47A6-9D8A-CBB46DDF012C}" srcOrd="0" destOrd="0" parTransId="{B08E2E31-A4E8-4195-836D-984D88C8DECF}" sibTransId="{F1E55A31-B1FC-41D1-9A12-E1EAD2B18B97}"/>
    <dgm:cxn modelId="{B0CD7776-97AE-4F09-8B31-BDAFCD46A4F2}" srcId="{783A696D-AA2B-47A6-9D8A-CBB46DDF012C}" destId="{5C7688E8-8731-48F4-9ED5-CBE916D52C64}" srcOrd="3" destOrd="0" parTransId="{4BBAA99D-262F-44C7-99EA-9C84830E3C3E}" sibTransId="{16BFDBF9-0C10-407E-BB16-EDDDE95B7D20}"/>
    <dgm:cxn modelId="{526BE57B-393C-41AD-9C5E-1A539CB303C0}" type="presOf" srcId="{D7547A85-DCC3-4F08-92DD-7A692A8E4DC1}" destId="{16721F6D-C29B-49A4-98F5-28EE212B342F}" srcOrd="0" destOrd="0" presId="urn:microsoft.com/office/officeart/2005/8/layout/radial5"/>
    <dgm:cxn modelId="{B57DD57F-B78D-4A4A-850D-BA5B1DB97222}" type="presOf" srcId="{51B61F97-CBF8-47E3-8626-93D99ACA2B8A}" destId="{D7FDAC54-9283-4B4D-8B16-037FD00C7A77}" srcOrd="1" destOrd="0" presId="urn:microsoft.com/office/officeart/2005/8/layout/radial5"/>
    <dgm:cxn modelId="{EAC11E83-9134-4C42-8D83-5AED485F5BCD}" srcId="{783A696D-AA2B-47A6-9D8A-CBB46DDF012C}" destId="{B024FC92-C509-4C4B-8454-24A2961D1445}" srcOrd="0" destOrd="0" parTransId="{29E2D9B9-719D-43EF-B58E-F0DB9399877F}" sibTransId="{44D326CA-8D58-422D-9792-11DEE6676344}"/>
    <dgm:cxn modelId="{20B24184-534F-428C-A05E-0EF7745F03FC}" type="presOf" srcId="{21BC35ED-8BEC-4CF7-88E8-0401653C8632}" destId="{5C6A06B5-7946-4FBB-85CD-0B47979B6210}" srcOrd="0" destOrd="0" presId="urn:microsoft.com/office/officeart/2005/8/layout/radial5"/>
    <dgm:cxn modelId="{AC78C487-9B9D-442F-A567-CF3347ABBC9E}" type="presOf" srcId="{C72F5254-35B0-4015-8575-78DCA757BCA2}" destId="{4C2DF8FA-72BC-4774-94AE-773BFC621B6B}" srcOrd="0" destOrd="0" presId="urn:microsoft.com/office/officeart/2005/8/layout/radial5"/>
    <dgm:cxn modelId="{9726A5A8-C20A-41D0-A598-4D5057BB13D0}" type="presOf" srcId="{2333C5ED-68FA-4EA5-B8E9-BE4BF4547F3A}" destId="{46CD5011-5632-48FB-92AF-130D95AD94DF}" srcOrd="1" destOrd="0" presId="urn:microsoft.com/office/officeart/2005/8/layout/radial5"/>
    <dgm:cxn modelId="{39C715C8-6AF8-4888-8F66-25C518981C5B}" srcId="{783A696D-AA2B-47A6-9D8A-CBB46DDF012C}" destId="{B9FEBD70-4D83-4F87-A955-F3B85117B570}" srcOrd="4" destOrd="0" parTransId="{2333C5ED-68FA-4EA5-B8E9-BE4BF4547F3A}" sibTransId="{247168CE-EA96-48CB-8462-E5C72671823D}"/>
    <dgm:cxn modelId="{BB8A9CE2-8A8B-4FEF-8694-6FFF772D6195}" type="presOf" srcId="{29E2D9B9-719D-43EF-B58E-F0DB9399877F}" destId="{12CEE3B9-D6B2-4960-B6E3-1C7B03EBFB37}" srcOrd="1" destOrd="0" presId="urn:microsoft.com/office/officeart/2005/8/layout/radial5"/>
    <dgm:cxn modelId="{364E74E3-64F1-4BA2-B27C-B139D105F820}" type="presOf" srcId="{B024FC92-C509-4C4B-8454-24A2961D1445}" destId="{4E966432-B7E0-49E4-BDDF-E35A9F995F37}" srcOrd="0" destOrd="0" presId="urn:microsoft.com/office/officeart/2005/8/layout/radial5"/>
    <dgm:cxn modelId="{3CE5FAE6-2F14-4327-B30C-61217EFC2082}" type="presOf" srcId="{4BBAA99D-262F-44C7-99EA-9C84830E3C3E}" destId="{DC5AF69E-9F99-4E4B-A3F1-4EB1ECCEF13B}" srcOrd="1" destOrd="0" presId="urn:microsoft.com/office/officeart/2005/8/layout/radial5"/>
    <dgm:cxn modelId="{7DBCA4F2-A09F-478C-B414-2CC0B4C142DF}" type="presOf" srcId="{FF16880C-3C52-4B98-A98C-9EB7FDB040EB}" destId="{7C6AF5FD-8BD9-4640-87B7-4F8962EF3119}" srcOrd="1" destOrd="0" presId="urn:microsoft.com/office/officeart/2005/8/layout/radial5"/>
    <dgm:cxn modelId="{1D9638F7-8AA8-4A22-86D4-737B2C4FB157}" type="presOf" srcId="{5C7688E8-8731-48F4-9ED5-CBE916D52C64}" destId="{4C7A2567-064D-4680-A8FF-A74A691EC961}" srcOrd="0" destOrd="0" presId="urn:microsoft.com/office/officeart/2005/8/layout/radial5"/>
    <dgm:cxn modelId="{92EA3FF9-ADF8-4587-A0D3-274450EED4CA}" type="presOf" srcId="{B9FEBD70-4D83-4F87-A955-F3B85117B570}" destId="{46007341-9AC4-48A7-BD24-64AE5A08CCDC}" srcOrd="0" destOrd="0" presId="urn:microsoft.com/office/officeart/2005/8/layout/radial5"/>
    <dgm:cxn modelId="{D1534201-1176-4B53-91B5-0AA2DB1771F5}" type="presParOf" srcId="{16721F6D-C29B-49A4-98F5-28EE212B342F}" destId="{235DD0FC-91CD-4916-BEBB-040B0B21087D}" srcOrd="0" destOrd="0" presId="urn:microsoft.com/office/officeart/2005/8/layout/radial5"/>
    <dgm:cxn modelId="{E8A8F265-6501-41F0-829D-4E4B3E4B644F}" type="presParOf" srcId="{16721F6D-C29B-49A4-98F5-28EE212B342F}" destId="{2EC33A8E-FA26-44E4-A62A-14F5326449C0}" srcOrd="1" destOrd="0" presId="urn:microsoft.com/office/officeart/2005/8/layout/radial5"/>
    <dgm:cxn modelId="{BD7B2295-4E2C-424F-99C1-0F143CFA3F23}" type="presParOf" srcId="{2EC33A8E-FA26-44E4-A62A-14F5326449C0}" destId="{12CEE3B9-D6B2-4960-B6E3-1C7B03EBFB37}" srcOrd="0" destOrd="0" presId="urn:microsoft.com/office/officeart/2005/8/layout/radial5"/>
    <dgm:cxn modelId="{323D58AF-1640-41B6-A0F6-8F313418C895}" type="presParOf" srcId="{16721F6D-C29B-49A4-98F5-28EE212B342F}" destId="{4E966432-B7E0-49E4-BDDF-E35A9F995F37}" srcOrd="2" destOrd="0" presId="urn:microsoft.com/office/officeart/2005/8/layout/radial5"/>
    <dgm:cxn modelId="{2F8AFFE1-8F74-402F-83EF-15480E74A23F}" type="presParOf" srcId="{16721F6D-C29B-49A4-98F5-28EE212B342F}" destId="{259FB35A-C6F0-4A4A-9652-C816749BABCD}" srcOrd="3" destOrd="0" presId="urn:microsoft.com/office/officeart/2005/8/layout/radial5"/>
    <dgm:cxn modelId="{F7C0630B-4AEB-46B5-851A-B82AF6DA7789}" type="presParOf" srcId="{259FB35A-C6F0-4A4A-9652-C816749BABCD}" destId="{D7FDAC54-9283-4B4D-8B16-037FD00C7A77}" srcOrd="0" destOrd="0" presId="urn:microsoft.com/office/officeart/2005/8/layout/radial5"/>
    <dgm:cxn modelId="{B6288EFF-B551-4B25-898D-D11A837EDECE}" type="presParOf" srcId="{16721F6D-C29B-49A4-98F5-28EE212B342F}" destId="{5C6A06B5-7946-4FBB-85CD-0B47979B6210}" srcOrd="4" destOrd="0" presId="urn:microsoft.com/office/officeart/2005/8/layout/radial5"/>
    <dgm:cxn modelId="{58BD6AF9-B30A-41B0-B49A-4155B1A41FCF}" type="presParOf" srcId="{16721F6D-C29B-49A4-98F5-28EE212B342F}" destId="{52D06467-7E8D-4E7C-97BD-FCDFF248390B}" srcOrd="5" destOrd="0" presId="urn:microsoft.com/office/officeart/2005/8/layout/radial5"/>
    <dgm:cxn modelId="{9752A4A2-6937-4185-AB36-B6BD58C54519}" type="presParOf" srcId="{52D06467-7E8D-4E7C-97BD-FCDFF248390B}" destId="{7C6AF5FD-8BD9-4640-87B7-4F8962EF3119}" srcOrd="0" destOrd="0" presId="urn:microsoft.com/office/officeart/2005/8/layout/radial5"/>
    <dgm:cxn modelId="{19C40313-A4B5-45CF-902F-458F8017F2B8}" type="presParOf" srcId="{16721F6D-C29B-49A4-98F5-28EE212B342F}" destId="{4C2DF8FA-72BC-4774-94AE-773BFC621B6B}" srcOrd="6" destOrd="0" presId="urn:microsoft.com/office/officeart/2005/8/layout/radial5"/>
    <dgm:cxn modelId="{0DC4D746-8E5A-4D31-AE73-F025D61ECF7C}" type="presParOf" srcId="{16721F6D-C29B-49A4-98F5-28EE212B342F}" destId="{FF3D54B1-9A9E-43CD-9B77-D79F2CF9ADA1}" srcOrd="7" destOrd="0" presId="urn:microsoft.com/office/officeart/2005/8/layout/radial5"/>
    <dgm:cxn modelId="{3355202B-8E8B-46C2-8484-75F9D09B08B3}" type="presParOf" srcId="{FF3D54B1-9A9E-43CD-9B77-D79F2CF9ADA1}" destId="{DC5AF69E-9F99-4E4B-A3F1-4EB1ECCEF13B}" srcOrd="0" destOrd="0" presId="urn:microsoft.com/office/officeart/2005/8/layout/radial5"/>
    <dgm:cxn modelId="{C175659F-93EF-4188-BB6F-AE4288E2AB38}" type="presParOf" srcId="{16721F6D-C29B-49A4-98F5-28EE212B342F}" destId="{4C7A2567-064D-4680-A8FF-A74A691EC961}" srcOrd="8" destOrd="0" presId="urn:microsoft.com/office/officeart/2005/8/layout/radial5"/>
    <dgm:cxn modelId="{812C17EA-239E-4F54-85B3-FFD78696AD26}" type="presParOf" srcId="{16721F6D-C29B-49A4-98F5-28EE212B342F}" destId="{5C607A40-4D52-4F8A-873A-F8B4A21B014F}" srcOrd="9" destOrd="0" presId="urn:microsoft.com/office/officeart/2005/8/layout/radial5"/>
    <dgm:cxn modelId="{E6568A54-D34C-411F-9D73-FB1A0938943F}" type="presParOf" srcId="{5C607A40-4D52-4F8A-873A-F8B4A21B014F}" destId="{46CD5011-5632-48FB-92AF-130D95AD94DF}" srcOrd="0" destOrd="0" presId="urn:microsoft.com/office/officeart/2005/8/layout/radial5"/>
    <dgm:cxn modelId="{9C55D58E-A353-4195-A935-4B1BBF95803B}" type="presParOf" srcId="{16721F6D-C29B-49A4-98F5-28EE212B342F}" destId="{46007341-9AC4-48A7-BD24-64AE5A08CCDC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24B5E7-F919-46E3-AF1F-A490F2E74C63}">
      <dsp:nvSpPr>
        <dsp:cNvPr id="0" name=""/>
        <dsp:cNvSpPr/>
      </dsp:nvSpPr>
      <dsp:spPr>
        <a:xfrm>
          <a:off x="3042862" y="2245362"/>
          <a:ext cx="2143875" cy="2143875"/>
        </a:xfrm>
        <a:prstGeom prst="ellipse">
          <a:avLst/>
        </a:prstGeom>
        <a:solidFill>
          <a:schemeClr val="accent1">
            <a:alpha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>
              <a:solidFill>
                <a:srgbClr val="FF0000"/>
              </a:solidFill>
            </a:rPr>
            <a:t>Global Warming</a:t>
          </a:r>
        </a:p>
      </dsp:txBody>
      <dsp:txXfrm>
        <a:off x="3356825" y="2559325"/>
        <a:ext cx="1515949" cy="1515949"/>
      </dsp:txXfrm>
    </dsp:sp>
    <dsp:sp modelId="{B8F6A070-D190-4A89-B95A-7AC3614F1612}">
      <dsp:nvSpPr>
        <dsp:cNvPr id="0" name=""/>
        <dsp:cNvSpPr/>
      </dsp:nvSpPr>
      <dsp:spPr>
        <a:xfrm rot="11700000">
          <a:off x="1420562" y="2503740"/>
          <a:ext cx="1596282" cy="611004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B420B1-B4B9-4D35-A9F9-A51AB4F87936}">
      <dsp:nvSpPr>
        <dsp:cNvPr id="0" name=""/>
        <dsp:cNvSpPr/>
      </dsp:nvSpPr>
      <dsp:spPr>
        <a:xfrm>
          <a:off x="429417" y="1787996"/>
          <a:ext cx="2036681" cy="1629345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burning fossil fuels</a:t>
          </a:r>
        </a:p>
      </dsp:txBody>
      <dsp:txXfrm>
        <a:off x="477139" y="1835718"/>
        <a:ext cx="1941237" cy="1533901"/>
      </dsp:txXfrm>
    </dsp:sp>
    <dsp:sp modelId="{D0A33901-9526-437A-8262-7831FAC2F1F3}">
      <dsp:nvSpPr>
        <dsp:cNvPr id="0" name=""/>
        <dsp:cNvSpPr/>
      </dsp:nvSpPr>
      <dsp:spPr>
        <a:xfrm rot="14700000">
          <a:off x="2487066" y="1232730"/>
          <a:ext cx="1596282" cy="611004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138475"/>
            <a:satOff val="-2957"/>
            <a:lumOff val="1103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471F37-61D4-424A-96C5-2068DFD98B76}">
      <dsp:nvSpPr>
        <dsp:cNvPr id="0" name=""/>
        <dsp:cNvSpPr/>
      </dsp:nvSpPr>
      <dsp:spPr>
        <a:xfrm>
          <a:off x="1929557" y="198"/>
          <a:ext cx="2036681" cy="1629345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hueOff val="0"/>
            <a:satOff val="0"/>
            <a:lumOff val="0"/>
            <a:alphaOff val="-13333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deforestation</a:t>
          </a:r>
        </a:p>
      </dsp:txBody>
      <dsp:txXfrm>
        <a:off x="1977279" y="47920"/>
        <a:ext cx="1941237" cy="1533901"/>
      </dsp:txXfrm>
    </dsp:sp>
    <dsp:sp modelId="{BDA4AF18-AB7C-4AA6-BA8F-41FDE7B0DFFD}">
      <dsp:nvSpPr>
        <dsp:cNvPr id="0" name=""/>
        <dsp:cNvSpPr/>
      </dsp:nvSpPr>
      <dsp:spPr>
        <a:xfrm rot="17700000">
          <a:off x="4146251" y="1232730"/>
          <a:ext cx="1596282" cy="611004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276951"/>
            <a:satOff val="-5914"/>
            <a:lumOff val="2207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81DC7F-C064-4659-B581-4511E27EF54D}">
      <dsp:nvSpPr>
        <dsp:cNvPr id="0" name=""/>
        <dsp:cNvSpPr/>
      </dsp:nvSpPr>
      <dsp:spPr>
        <a:xfrm>
          <a:off x="4263361" y="198"/>
          <a:ext cx="2036681" cy="1629345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hueOff val="0"/>
            <a:satOff val="0"/>
            <a:lumOff val="0"/>
            <a:alphaOff val="-26667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farming</a:t>
          </a:r>
        </a:p>
      </dsp:txBody>
      <dsp:txXfrm>
        <a:off x="4311083" y="47920"/>
        <a:ext cx="1941237" cy="1533901"/>
      </dsp:txXfrm>
    </dsp:sp>
    <dsp:sp modelId="{455439B7-36D1-43C3-91A4-2E5264643704}">
      <dsp:nvSpPr>
        <dsp:cNvPr id="0" name=""/>
        <dsp:cNvSpPr/>
      </dsp:nvSpPr>
      <dsp:spPr>
        <a:xfrm rot="20700000">
          <a:off x="5212755" y="2503740"/>
          <a:ext cx="1596282" cy="611004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415426"/>
            <a:satOff val="-8871"/>
            <a:lumOff val="3310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5AB661-3137-4997-B2C6-2EFADA0C3BD9}">
      <dsp:nvSpPr>
        <dsp:cNvPr id="0" name=""/>
        <dsp:cNvSpPr/>
      </dsp:nvSpPr>
      <dsp:spPr>
        <a:xfrm>
          <a:off x="5763501" y="1787996"/>
          <a:ext cx="2036681" cy="1629345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other human activities</a:t>
          </a:r>
        </a:p>
      </dsp:txBody>
      <dsp:txXfrm>
        <a:off x="5811223" y="1835718"/>
        <a:ext cx="1941237" cy="153390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5DD0FC-91CD-4916-BEBB-040B0B21087D}">
      <dsp:nvSpPr>
        <dsp:cNvPr id="0" name=""/>
        <dsp:cNvSpPr/>
      </dsp:nvSpPr>
      <dsp:spPr>
        <a:xfrm>
          <a:off x="3493963" y="1739738"/>
          <a:ext cx="1241673" cy="1241673"/>
        </a:xfrm>
        <a:prstGeom prst="ellipse">
          <a:avLst/>
        </a:prstGeom>
        <a:solidFill>
          <a:schemeClr val="accent1">
            <a:alpha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global warming</a:t>
          </a:r>
        </a:p>
      </dsp:txBody>
      <dsp:txXfrm>
        <a:off x="3675802" y="1921577"/>
        <a:ext cx="877995" cy="877995"/>
      </dsp:txXfrm>
    </dsp:sp>
    <dsp:sp modelId="{2EC33A8E-FA26-44E4-A62A-14F5326449C0}">
      <dsp:nvSpPr>
        <dsp:cNvPr id="0" name=""/>
        <dsp:cNvSpPr/>
      </dsp:nvSpPr>
      <dsp:spPr>
        <a:xfrm rot="16200000">
          <a:off x="3983572" y="1288482"/>
          <a:ext cx="262455" cy="42216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 dirty="0"/>
        </a:p>
      </dsp:txBody>
      <dsp:txXfrm>
        <a:off x="4022940" y="1412284"/>
        <a:ext cx="183719" cy="253300"/>
      </dsp:txXfrm>
    </dsp:sp>
    <dsp:sp modelId="{4E966432-B7E0-49E4-BDDF-E35A9F995F37}">
      <dsp:nvSpPr>
        <dsp:cNvPr id="0" name=""/>
        <dsp:cNvSpPr/>
      </dsp:nvSpPr>
      <dsp:spPr>
        <a:xfrm>
          <a:off x="3493963" y="2867"/>
          <a:ext cx="1241673" cy="1241673"/>
        </a:xfrm>
        <a:prstGeom prst="ellipse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increasing temperatures</a:t>
          </a:r>
        </a:p>
      </dsp:txBody>
      <dsp:txXfrm>
        <a:off x="3675802" y="184706"/>
        <a:ext cx="877995" cy="877995"/>
      </dsp:txXfrm>
    </dsp:sp>
    <dsp:sp modelId="{259FB35A-C6F0-4A4A-9652-C816749BABCD}">
      <dsp:nvSpPr>
        <dsp:cNvPr id="0" name=""/>
        <dsp:cNvSpPr/>
      </dsp:nvSpPr>
      <dsp:spPr>
        <a:xfrm rot="20520000">
          <a:off x="4802439" y="1883424"/>
          <a:ext cx="262455" cy="42216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103857"/>
            <a:satOff val="-2218"/>
            <a:lumOff val="827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 dirty="0"/>
        </a:p>
      </dsp:txBody>
      <dsp:txXfrm>
        <a:off x="4804366" y="1980023"/>
        <a:ext cx="183719" cy="253300"/>
      </dsp:txXfrm>
    </dsp:sp>
    <dsp:sp modelId="{5C6A06B5-7946-4FBB-85CD-0B47979B6210}">
      <dsp:nvSpPr>
        <dsp:cNvPr id="0" name=""/>
        <dsp:cNvSpPr/>
      </dsp:nvSpPr>
      <dsp:spPr>
        <a:xfrm>
          <a:off x="5145826" y="1203015"/>
          <a:ext cx="1241673" cy="1241673"/>
        </a:xfrm>
        <a:prstGeom prst="ellipse">
          <a:avLst/>
        </a:prstGeom>
        <a:solidFill>
          <a:schemeClr val="accent1">
            <a:alpha val="90000"/>
            <a:hueOff val="0"/>
            <a:satOff val="0"/>
            <a:lumOff val="0"/>
            <a:alphaOff val="-1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extreme weather events</a:t>
          </a:r>
        </a:p>
      </dsp:txBody>
      <dsp:txXfrm>
        <a:off x="5327665" y="1384854"/>
        <a:ext cx="877995" cy="877995"/>
      </dsp:txXfrm>
    </dsp:sp>
    <dsp:sp modelId="{52D06467-7E8D-4E7C-97BD-FCDFF248390B}">
      <dsp:nvSpPr>
        <dsp:cNvPr id="0" name=""/>
        <dsp:cNvSpPr/>
      </dsp:nvSpPr>
      <dsp:spPr>
        <a:xfrm rot="3240000">
          <a:off x="4489660" y="2846060"/>
          <a:ext cx="262455" cy="42216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207713"/>
            <a:satOff val="-4436"/>
            <a:lumOff val="1655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 dirty="0"/>
        </a:p>
      </dsp:txBody>
      <dsp:txXfrm>
        <a:off x="4505888" y="2898645"/>
        <a:ext cx="183719" cy="253300"/>
      </dsp:txXfrm>
    </dsp:sp>
    <dsp:sp modelId="{4C2DF8FA-72BC-4774-94AE-773BFC621B6B}">
      <dsp:nvSpPr>
        <dsp:cNvPr id="0" name=""/>
        <dsp:cNvSpPr/>
      </dsp:nvSpPr>
      <dsp:spPr>
        <a:xfrm>
          <a:off x="4514870" y="3144896"/>
          <a:ext cx="1241673" cy="1241673"/>
        </a:xfrm>
        <a:prstGeom prst="ellipse">
          <a:avLst/>
        </a:prstGeom>
        <a:solidFill>
          <a:schemeClr val="accent1">
            <a:alpha val="90000"/>
            <a:hueOff val="0"/>
            <a:satOff val="0"/>
            <a:lumOff val="0"/>
            <a:alphaOff val="-2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ide melts</a:t>
          </a:r>
        </a:p>
      </dsp:txBody>
      <dsp:txXfrm>
        <a:off x="4696709" y="3326735"/>
        <a:ext cx="877995" cy="877995"/>
      </dsp:txXfrm>
    </dsp:sp>
    <dsp:sp modelId="{FF3D54B1-9A9E-43CD-9B77-D79F2CF9ADA1}">
      <dsp:nvSpPr>
        <dsp:cNvPr id="0" name=""/>
        <dsp:cNvSpPr/>
      </dsp:nvSpPr>
      <dsp:spPr>
        <a:xfrm rot="7560000">
          <a:off x="3477484" y="2846060"/>
          <a:ext cx="262455" cy="42216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311570"/>
            <a:satOff val="-6653"/>
            <a:lumOff val="2483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 dirty="0"/>
        </a:p>
      </dsp:txBody>
      <dsp:txXfrm rot="10800000">
        <a:off x="3539992" y="2898645"/>
        <a:ext cx="183719" cy="253300"/>
      </dsp:txXfrm>
    </dsp:sp>
    <dsp:sp modelId="{4C7A2567-064D-4680-A8FF-A74A691EC961}">
      <dsp:nvSpPr>
        <dsp:cNvPr id="0" name=""/>
        <dsp:cNvSpPr/>
      </dsp:nvSpPr>
      <dsp:spPr>
        <a:xfrm>
          <a:off x="2473056" y="3144896"/>
          <a:ext cx="1241673" cy="1241673"/>
        </a:xfrm>
        <a:prstGeom prst="ellipse">
          <a:avLst/>
        </a:prstGeom>
        <a:solidFill>
          <a:schemeClr val="accent1">
            <a:alpha val="90000"/>
            <a:hueOff val="0"/>
            <a:satOff val="0"/>
            <a:lumOff val="0"/>
            <a:alphaOff val="-3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rise in sea levels</a:t>
          </a:r>
        </a:p>
      </dsp:txBody>
      <dsp:txXfrm>
        <a:off x="2654895" y="3326735"/>
        <a:ext cx="877995" cy="877995"/>
      </dsp:txXfrm>
    </dsp:sp>
    <dsp:sp modelId="{5C607A40-4D52-4F8A-873A-F8B4A21B014F}">
      <dsp:nvSpPr>
        <dsp:cNvPr id="0" name=""/>
        <dsp:cNvSpPr/>
      </dsp:nvSpPr>
      <dsp:spPr>
        <a:xfrm rot="11880000">
          <a:off x="3164705" y="1883424"/>
          <a:ext cx="262455" cy="42216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415426"/>
            <a:satOff val="-8871"/>
            <a:lumOff val="3310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 dirty="0"/>
        </a:p>
      </dsp:txBody>
      <dsp:txXfrm rot="10800000">
        <a:off x="3241514" y="1980023"/>
        <a:ext cx="183719" cy="253300"/>
      </dsp:txXfrm>
    </dsp:sp>
    <dsp:sp modelId="{46007341-9AC4-48A7-BD24-64AE5A08CCDC}">
      <dsp:nvSpPr>
        <dsp:cNvPr id="0" name=""/>
        <dsp:cNvSpPr/>
      </dsp:nvSpPr>
      <dsp:spPr>
        <a:xfrm>
          <a:off x="1842100" y="1203015"/>
          <a:ext cx="1241673" cy="1241673"/>
        </a:xfrm>
        <a:prstGeom prst="ellipse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extinction of animals</a:t>
          </a:r>
        </a:p>
      </dsp:txBody>
      <dsp:txXfrm>
        <a:off x="2023939" y="1384854"/>
        <a:ext cx="877995" cy="8779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1A6386-B727-475C-8B04-9D33CB01277C}" type="datetimeFigureOut">
              <a:rPr lang="en-US" smtClean="0"/>
              <a:t>10/7/2019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95C393-6A82-4A72-8DD6-F67D22D417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0470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E67731-5F16-45E2-AC64-A7E7975E8F2E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90799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3DDCC1-0225-453C-9EC9-92905FDBBC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F040DC-2540-4119-89C1-1C7B0237BC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64C247-A194-463C-A05C-CD1BA8C509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69345-1C4B-4C7A-A8F7-AC3C3E666FA8}" type="datetimeFigureOut">
              <a:rPr lang="en-US" smtClean="0"/>
              <a:t>10/7/2019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B67C6B-0305-4BAC-B4B6-5B62BE0B14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4F9F37-6D7F-4562-BEA8-12398389E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AF50A-C7BD-4590-A91A-CF1E5F116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4489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9A55B7-45AD-4F8B-8F23-EE56172631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9FD081-27BC-40D1-9211-99CBE4BE29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FAC3DE-8AB5-404A-8A5B-F1047B77BE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69345-1C4B-4C7A-A8F7-AC3C3E666FA8}" type="datetimeFigureOut">
              <a:rPr lang="en-US" smtClean="0"/>
              <a:t>10/7/2019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9BD41F-1BE0-4F92-B93A-26FBAC103D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74D40D-9547-40CD-9BF9-F8E29D87B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AF50A-C7BD-4590-A91A-CF1E5F116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9073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E7B5156-DB79-4A82-BA44-94FF551D8AF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28B16C-DB84-41A3-9DA6-C3BCCD5DDF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EA320F-BFEB-4699-936C-DBBA87175A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69345-1C4B-4C7A-A8F7-AC3C3E666FA8}" type="datetimeFigureOut">
              <a:rPr lang="en-US" smtClean="0"/>
              <a:t>10/7/2019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805031-34B0-4888-8789-6DF228A87D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DB539C-F974-41FA-9924-0F774B1B3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AF50A-C7BD-4590-A91A-CF1E5F116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663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ED9BD5-C244-47F7-8383-19BFAEB5BF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3F7BBB-AC8B-46E5-A16F-5C7CD1A9F4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B95BD2-901D-4412-BF59-4D1F4CA244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69345-1C4B-4C7A-A8F7-AC3C3E666FA8}" type="datetimeFigureOut">
              <a:rPr lang="en-US" smtClean="0"/>
              <a:t>10/7/2019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D4FC6A-C3B4-4636-B8F6-180D8B70CC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597E33-3DC9-4F91-A6E5-811842C35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AF50A-C7BD-4590-A91A-CF1E5F116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890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A6D32E-EEFE-4CC7-95EB-6C039882A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293223-8892-4D59-B113-CC752A0FCF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6970A0-74B2-4550-BAE2-5803A7DE20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69345-1C4B-4C7A-A8F7-AC3C3E666FA8}" type="datetimeFigureOut">
              <a:rPr lang="en-US" smtClean="0"/>
              <a:t>10/7/2019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0F27CA-72E6-411E-8B8E-08F2AB6A82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ABA1FB-7D81-4AC0-BA7C-47AC4E420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AF50A-C7BD-4590-A91A-CF1E5F116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9305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AAD46F-93C0-42A1-91B9-F05463303F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EC2690-C78A-4BB8-852B-5C853AD0F2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1D783A-F95F-4FCD-BAA9-FADC6ECB50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ABBC66-EF7C-48FA-B979-C0B4A7E8B7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69345-1C4B-4C7A-A8F7-AC3C3E666FA8}" type="datetimeFigureOut">
              <a:rPr lang="en-US" smtClean="0"/>
              <a:t>10/7/2019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73AA53-32D5-49D2-B48C-843BAF1E20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770D39-B0E2-4C81-926D-C257A84D9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AF50A-C7BD-4590-A91A-CF1E5F116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0261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674556-FFE9-44BA-BFB6-3D6374F15F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79290F-6BC1-4B32-9284-54DBE1902A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97C751-B62D-4586-94CD-9A3AA6780C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2E9DCBB-4DB4-4167-93D2-0BCCC4B6FB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1C50129-36DD-4F40-98FC-41EB6CC2FF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A69C38D-E4FF-49F7-A8FA-FB3B754C46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69345-1C4B-4C7A-A8F7-AC3C3E666FA8}" type="datetimeFigureOut">
              <a:rPr lang="en-US" smtClean="0"/>
              <a:t>10/7/2019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1F300D0-AD50-4FA3-A156-67E0F47C60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976471D-EFC8-4A57-B2F6-88846F010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AF50A-C7BD-4590-A91A-CF1E5F116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481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801D87-F3C1-47FA-AB24-955BDA5A45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09DBAB3-BE2B-4600-9ED3-A5ED596C42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69345-1C4B-4C7A-A8F7-AC3C3E666FA8}" type="datetimeFigureOut">
              <a:rPr lang="en-US" smtClean="0"/>
              <a:t>10/7/2019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75B575-A32A-4C84-AE05-54A805E734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9AEBC7-D424-48BB-8435-D7523EF1D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AF50A-C7BD-4590-A91A-CF1E5F116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2514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26859BE-E14A-41DE-B96C-60E3A42CFF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69345-1C4B-4C7A-A8F7-AC3C3E666FA8}" type="datetimeFigureOut">
              <a:rPr lang="en-US" smtClean="0"/>
              <a:t>10/7/2019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718DD32-4EBD-421E-B079-14D41CC3EB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C7AF46-1640-4136-8266-80C85CBB5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AF50A-C7BD-4590-A91A-CF1E5F116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5366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588436-EE27-4A01-BF54-75B3BECC2C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2D1D3F-AA76-4F5A-908A-B67DC242A8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F2ACCD-AB21-4CF3-AE60-1082BB3BB3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95C023-B65B-42AC-9DF4-5F1BD1B082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69345-1C4B-4C7A-A8F7-AC3C3E666FA8}" type="datetimeFigureOut">
              <a:rPr lang="en-US" smtClean="0"/>
              <a:t>10/7/2019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82E401-56CA-4957-AAF8-25FA0C720D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24BAB5-F405-4F94-88D1-B1408D42E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AF50A-C7BD-4590-A91A-CF1E5F116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872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4403B6-72A6-4741-89FC-773FAB7623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365E99E-FC05-4D42-A435-FE51A2FD4D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2F866F-214C-4B01-89FF-12986F587F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3C62F9-A260-4A9B-B017-A907604F8D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69345-1C4B-4C7A-A8F7-AC3C3E666FA8}" type="datetimeFigureOut">
              <a:rPr lang="en-US" smtClean="0"/>
              <a:t>10/7/2019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6EC23D-D2D3-48D5-8C53-B26502335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CB96F9-77CA-422E-8021-926CEB46F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AF50A-C7BD-4590-A91A-CF1E5F116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552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E0F728B-3FD1-49DA-B4F1-43E5CC821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C26D1D-1FDB-4CD7-BAE1-1E5DB075EA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C37EC4-49E7-4B28-A4CD-3A8CD44043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669345-1C4B-4C7A-A8F7-AC3C3E666FA8}" type="datetimeFigureOut">
              <a:rPr lang="en-US" smtClean="0"/>
              <a:t>10/7/2019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8433D3-2702-49A9-95CF-B4C979CC9B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56E19F-85CB-4FEE-AE24-1A7B44D0D3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DAF50A-C7BD-4590-A91A-CF1E5F116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346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valoresreais.com/2012/08/11/que-vergonha-selecao-brasileira-de-futebol-masculino-medalha-de-prata-que-vale-lata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nd/3.0/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licenses/by-nc-sa/3.0/" TargetMode="External"/><Relationship Id="rId3" Type="http://schemas.openxmlformats.org/officeDocument/2006/relationships/hyperlink" Target="http://mrstoutsblog.blogspot.com/2010_04_01_archive.html" TargetMode="External"/><Relationship Id="rId7" Type="http://schemas.openxmlformats.org/officeDocument/2006/relationships/hyperlink" Target="https://presentazioniefficaci.wordpress.com/2009/04/29/il-brainstorming-non-e-una-scaletta/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hyperlink" Target="https://www.flickr.com/photos/fncll/9593217572/" TargetMode="External"/><Relationship Id="rId4" Type="http://schemas.openxmlformats.org/officeDocument/2006/relationships/image" Target="../media/image7.jpg"/><Relationship Id="rId9" Type="http://schemas.openxmlformats.org/officeDocument/2006/relationships/hyperlink" Target="https://creativecommons.org/licenses/by/3.0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traffic-lights-problem-analysis-466950/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billymeinke.wordpress.com/2012/08/01/easy-instructional-design-thinking-the-five-steps-of-addie-at-a-glance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/3.0/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flickr.com/photos/slimcoincidence/503936082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sa/3.0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B9E69A-3B52-496B-8BA9-5123FA477B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8800" b="1" dirty="0"/>
              <a:t>What’s Your Problem?</a:t>
            </a:r>
          </a:p>
        </p:txBody>
      </p:sp>
      <p:pic>
        <p:nvPicPr>
          <p:cNvPr id="5" name="Content Placeholder 4" descr="A picture containing indoor, sitting, baby, white&#10;&#10;Description automatically generated">
            <a:extLst>
              <a:ext uri="{FF2B5EF4-FFF2-40B4-BE49-F238E27FC236}">
                <a16:creationId xmlns:a16="http://schemas.microsoft.com/office/drawing/2014/main" id="{892A7D3B-73F3-4CFB-8D1D-9889578C9C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191000" y="2096294"/>
            <a:ext cx="3810000" cy="38100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79AE0A1-22E9-4474-9A2A-88589F61AE2D}"/>
              </a:ext>
            </a:extLst>
          </p:cNvPr>
          <p:cNvSpPr txBox="1"/>
          <p:nvPr/>
        </p:nvSpPr>
        <p:spPr>
          <a:xfrm>
            <a:off x="4191000" y="5906294"/>
            <a:ext cx="3810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://valoresreais.com/2012/08/11/que-vergonha-selecao-brasileira-de-futebol-masculino-medalha-de-prata-que-vale-lata/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nc-nd/3.0/"/>
              </a:rPr>
              <a:t>CC BY-NC-ND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15932118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FBEA8-1C98-4CB8-BADC-96ECF0CE70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996" y="4571216"/>
            <a:ext cx="10906008" cy="1115415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marL="228600" lvl="0" indent="-228600" algn="ctr"/>
            <a:r>
              <a:rPr lang="en-US" sz="4000" b="1" i="1" kern="1200" dirty="0">
                <a:solidFill>
                  <a:srgbClr val="FF0000"/>
                </a:solidFill>
                <a:latin typeface="Franklin Gothic Heavy" panose="020B0903020102020204" pitchFamily="34" charset="0"/>
              </a:rPr>
              <a:t>Free writing, </a:t>
            </a:r>
            <a:r>
              <a:rPr lang="en-US" sz="4000" b="1" i="1" kern="1200" dirty="0">
                <a:solidFill>
                  <a:srgbClr val="00B050"/>
                </a:solidFill>
                <a:latin typeface="Franklin Gothic Heavy" panose="020B0903020102020204" pitchFamily="34" charset="0"/>
              </a:rPr>
              <a:t>Clustering,</a:t>
            </a:r>
            <a:r>
              <a:rPr lang="en-US" sz="4000" b="1" i="1" kern="1200" dirty="0">
                <a:solidFill>
                  <a:srgbClr val="FF0000"/>
                </a:solidFill>
                <a:latin typeface="Franklin Gothic Heavy" panose="020B0903020102020204" pitchFamily="34" charset="0"/>
              </a:rPr>
              <a:t> Listing, </a:t>
            </a:r>
            <a:r>
              <a:rPr lang="en-US" sz="4000" b="1" i="1" kern="1200" dirty="0">
                <a:solidFill>
                  <a:srgbClr val="00B050"/>
                </a:solidFill>
                <a:latin typeface="Franklin Gothic Heavy" panose="020B0903020102020204" pitchFamily="34" charset="0"/>
              </a:rPr>
              <a:t>Brainstorming</a:t>
            </a:r>
            <a:br>
              <a:rPr lang="en-US" sz="3300" b="1" i="1" kern="1200" dirty="0">
                <a:solidFill>
                  <a:srgbClr val="00B050"/>
                </a:solidFill>
                <a:latin typeface="+mj-lt"/>
                <a:ea typeface="+mj-ea"/>
                <a:cs typeface="+mj-cs"/>
              </a:rPr>
            </a:br>
            <a:endParaRPr lang="en-US" sz="3300" kern="1200" dirty="0">
              <a:solidFill>
                <a:srgbClr val="00B05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8" name="Picture 7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70F9939B-5093-489B-B78F-DCA8EA322CD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0246" r="15661" b="-4"/>
          <a:stretch/>
        </p:blipFill>
        <p:spPr>
          <a:xfrm>
            <a:off x="321628" y="320511"/>
            <a:ext cx="3794760" cy="3930978"/>
          </a:xfrm>
          <a:prstGeom prst="rect">
            <a:avLst/>
          </a:prstGeom>
        </p:spPr>
      </p:pic>
      <p:pic>
        <p:nvPicPr>
          <p:cNvPr id="11" name="Picture 10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25DFEBDE-CDE1-4F68-BAD9-EDBB47EEB55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13530" r="23000" b="2"/>
          <a:stretch/>
        </p:blipFill>
        <p:spPr>
          <a:xfrm>
            <a:off x="4198385" y="320511"/>
            <a:ext cx="3794760" cy="3930978"/>
          </a:xfrm>
          <a:prstGeom prst="rect">
            <a:avLst/>
          </a:prstGeom>
        </p:spPr>
      </p:pic>
      <p:pic>
        <p:nvPicPr>
          <p:cNvPr id="5" name="Picture 4" descr="A close up of a map&#10;&#10;Description automatically generated">
            <a:extLst>
              <a:ext uri="{FF2B5EF4-FFF2-40B4-BE49-F238E27FC236}">
                <a16:creationId xmlns:a16="http://schemas.microsoft.com/office/drawing/2014/main" id="{931BAFC8-1401-45F3-A636-74E1144E6A9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rcRect l="23259" r="7478" b="2"/>
          <a:stretch/>
        </p:blipFill>
        <p:spPr>
          <a:xfrm>
            <a:off x="8075142" y="320511"/>
            <a:ext cx="3794760" cy="3930978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0188E89-AF78-40F6-B787-E9BD9C6256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000" y="5778706"/>
            <a:ext cx="9144000" cy="0"/>
          </a:xfrm>
          <a:prstGeom prst="line">
            <a:avLst/>
          </a:prstGeom>
          <a:ln w="19050">
            <a:solidFill>
              <a:srgbClr val="64E5E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2EBC3FA0-8B30-40BD-86F9-B5C287772719}"/>
              </a:ext>
            </a:extLst>
          </p:cNvPr>
          <p:cNvSpPr txBox="1"/>
          <p:nvPr/>
        </p:nvSpPr>
        <p:spPr>
          <a:xfrm>
            <a:off x="9429811" y="4051434"/>
            <a:ext cx="2440091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7" tooltip="https://presentazioniefficaci.wordpress.com/2009/04/29/il-brainstorming-non-e-una-scaletta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8" tooltip="https://creativecommons.org/licenses/by-nc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endParaRPr lang="en-US" sz="700">
              <a:solidFill>
                <a:srgbClr val="FFFFFF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4B0A3D-1013-402A-B0E7-FB6F08BB4372}"/>
              </a:ext>
            </a:extLst>
          </p:cNvPr>
          <p:cNvSpPr txBox="1"/>
          <p:nvPr/>
        </p:nvSpPr>
        <p:spPr>
          <a:xfrm>
            <a:off x="1676297" y="4051434"/>
            <a:ext cx="2440091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://mrstoutsblog.blogspot.com/2010_04_01_archive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8" tooltip="https://creativecommons.org/licenses/by-nc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endParaRPr lang="en-US" sz="700">
              <a:solidFill>
                <a:srgbClr val="FFFFFF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00929DC-6AC9-4678-BA48-4E925E34FE71}"/>
              </a:ext>
            </a:extLst>
          </p:cNvPr>
          <p:cNvSpPr txBox="1"/>
          <p:nvPr/>
        </p:nvSpPr>
        <p:spPr>
          <a:xfrm>
            <a:off x="5806329" y="4051434"/>
            <a:ext cx="2186816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5" tooltip="https://www.flickr.com/photos/fncll/9593217572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9" tooltip="https://creativecommons.org/licenses/by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50299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This example shows the main causes for global warming.&#10;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latin typeface="Franklin Gothic Heavy" panose="020B0903020102020204" pitchFamily="34" charset="0"/>
              </a:rPr>
              <a:t>Example: Causes for Global Warming</a:t>
            </a:r>
          </a:p>
        </p:txBody>
      </p:sp>
      <p:graphicFrame>
        <p:nvGraphicFramePr>
          <p:cNvPr id="4" name="Content Placeholder 3" descr="The four main causes for global warming.&#10;"/>
          <p:cNvGraphicFramePr>
            <a:graphicFrameLocks noGrp="1"/>
          </p:cNvGraphicFramePr>
          <p:nvPr>
            <p:ph idx="1"/>
          </p:nvPr>
        </p:nvGraphicFramePr>
        <p:xfrm>
          <a:off x="1981200" y="1935164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C4C7E2-CE64-43C3-9D03-4DE977B130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>
                <a:solidFill>
                  <a:srgbClr val="00B050"/>
                </a:solidFill>
                <a:latin typeface="Franklin Gothic Heavy" panose="020B0903020102020204" pitchFamily="34" charset="0"/>
              </a:rPr>
              <a:t>So, what’s the effect?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69A175-A360-4544-988D-28ABE26442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5400" dirty="0">
                <a:latin typeface="Aharoni" panose="02010803020104030203" pitchFamily="2" charset="-79"/>
                <a:cs typeface="Aharoni" panose="02010803020104030203" pitchFamily="2" charset="-79"/>
              </a:rPr>
              <a:t>After your research, you should be able to come up with the effect(s). </a:t>
            </a:r>
          </a:p>
          <a:p>
            <a:r>
              <a:rPr lang="en-US" sz="5400" dirty="0">
                <a:latin typeface="Aharoni" panose="02010803020104030203" pitchFamily="2" charset="-79"/>
                <a:cs typeface="Aharoni" panose="02010803020104030203" pitchFamily="2" charset="-79"/>
              </a:rPr>
              <a:t>Look at short-term and long-term effects.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81218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439081-2707-43BD-9060-9A7E0E6425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 b="1" dirty="0">
                <a:solidFill>
                  <a:srgbClr val="00B050"/>
                </a:solidFill>
                <a:latin typeface="Franklin Gothic Heavy" panose="020B0903020102020204" pitchFamily="34" charset="0"/>
              </a:rPr>
              <a:t>Example of Effects</a:t>
            </a:r>
          </a:p>
        </p:txBody>
      </p:sp>
      <p:graphicFrame>
        <p:nvGraphicFramePr>
          <p:cNvPr id="4" name="Content Placeholder 3" descr="shows the five major effects of global warming&#10;">
            <a:extLst>
              <a:ext uri="{FF2B5EF4-FFF2-40B4-BE49-F238E27FC236}">
                <a16:creationId xmlns:a16="http://schemas.microsoft.com/office/drawing/2014/main" id="{E6C8EADF-0503-4D36-AE30-2E755C40914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981200" y="1935164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766144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A7E816-B211-455F-9901-2E65346B0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4292" y="513612"/>
            <a:ext cx="9894133" cy="1031216"/>
          </a:xfrm>
        </p:spPr>
        <p:txBody>
          <a:bodyPr anchor="b">
            <a:normAutofit/>
          </a:bodyPr>
          <a:lstStyle/>
          <a:p>
            <a:r>
              <a:rPr lang="en-US" sz="6000" dirty="0">
                <a:latin typeface="Impact" panose="020B0806030902050204" pitchFamily="34" charset="0"/>
              </a:rPr>
              <a:t>Do I have to have a solution?</a:t>
            </a:r>
          </a:p>
        </p:txBody>
      </p:sp>
      <p:pic>
        <p:nvPicPr>
          <p:cNvPr id="5" name="Picture 4" descr="A traffic light&#10;&#10;Description automatically generated">
            <a:extLst>
              <a:ext uri="{FF2B5EF4-FFF2-40B4-BE49-F238E27FC236}">
                <a16:creationId xmlns:a16="http://schemas.microsoft.com/office/drawing/2014/main" id="{6BDD1B5B-172B-429A-8363-63C6B3BCE3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921202" y="2589086"/>
            <a:ext cx="4255564" cy="2755478"/>
          </a:xfrm>
          <a:prstGeom prst="rect">
            <a:avLst/>
          </a:prstGeom>
        </p:spPr>
      </p:pic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C607803A-4E99-444E-94F7-8785CDDF58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780154" y="1884045"/>
            <a:ext cx="3275668" cy="2853308"/>
          </a:xfrm>
          <a:custGeom>
            <a:avLst/>
            <a:gdLst>
              <a:gd name="connsiteX0" fmla="*/ 3275668 w 3275668"/>
              <a:gd name="connsiteY0" fmla="*/ 2853308 h 2853308"/>
              <a:gd name="connsiteX1" fmla="*/ 655 w 3275668"/>
              <a:gd name="connsiteY1" fmla="*/ 2853308 h 2853308"/>
              <a:gd name="connsiteX2" fmla="*/ 0 w 3275668"/>
              <a:gd name="connsiteY2" fmla="*/ 2467565 h 2853308"/>
              <a:gd name="connsiteX3" fmla="*/ 2869894 w 3275668"/>
              <a:gd name="connsiteY3" fmla="*/ 2468888 h 2853308"/>
              <a:gd name="connsiteX4" fmla="*/ 2869894 w 3275668"/>
              <a:gd name="connsiteY4" fmla="*/ 0 h 2853308"/>
              <a:gd name="connsiteX5" fmla="*/ 3275668 w 3275668"/>
              <a:gd name="connsiteY5" fmla="*/ 0 h 2853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75668" h="2853308">
                <a:moveTo>
                  <a:pt x="3275668" y="2853308"/>
                </a:moveTo>
                <a:lnTo>
                  <a:pt x="655" y="2853308"/>
                </a:lnTo>
                <a:cubicBezTo>
                  <a:pt x="-655" y="2720171"/>
                  <a:pt x="1310" y="2600702"/>
                  <a:pt x="0" y="2467565"/>
                </a:cubicBezTo>
                <a:lnTo>
                  <a:pt x="2869894" y="2468888"/>
                </a:lnTo>
                <a:lnTo>
                  <a:pt x="2869894" y="0"/>
                </a:lnTo>
                <a:lnTo>
                  <a:pt x="3275668" y="0"/>
                </a:lnTo>
                <a:close/>
              </a:path>
            </a:pathLst>
          </a:custGeom>
          <a:solidFill>
            <a:srgbClr val="4C4C4C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2989BE6A-C309-418E-8ADD-1616A98057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55822" y="3222529"/>
            <a:ext cx="3242952" cy="2828156"/>
          </a:xfrm>
          <a:custGeom>
            <a:avLst/>
            <a:gdLst>
              <a:gd name="connsiteX0" fmla="*/ 2837178 w 3242952"/>
              <a:gd name="connsiteY0" fmla="*/ 0 h 2828156"/>
              <a:gd name="connsiteX1" fmla="*/ 3242952 w 3242952"/>
              <a:gd name="connsiteY1" fmla="*/ 0 h 2828156"/>
              <a:gd name="connsiteX2" fmla="*/ 3242952 w 3242952"/>
              <a:gd name="connsiteY2" fmla="*/ 2828156 h 2828156"/>
              <a:gd name="connsiteX3" fmla="*/ 0 w 3242952"/>
              <a:gd name="connsiteY3" fmla="*/ 2828156 h 2828156"/>
              <a:gd name="connsiteX4" fmla="*/ 0 w 3242952"/>
              <a:gd name="connsiteY4" fmla="*/ 2442859 h 2828156"/>
              <a:gd name="connsiteX5" fmla="*/ 2837178 w 3242952"/>
              <a:gd name="connsiteY5" fmla="*/ 2443295 h 2828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42952" h="2828156">
                <a:moveTo>
                  <a:pt x="2837178" y="0"/>
                </a:moveTo>
                <a:lnTo>
                  <a:pt x="3242952" y="0"/>
                </a:lnTo>
                <a:lnTo>
                  <a:pt x="3242952" y="2828156"/>
                </a:lnTo>
                <a:lnTo>
                  <a:pt x="0" y="2828156"/>
                </a:lnTo>
                <a:lnTo>
                  <a:pt x="0" y="2442859"/>
                </a:lnTo>
                <a:lnTo>
                  <a:pt x="2837178" y="2443295"/>
                </a:lnTo>
                <a:close/>
              </a:path>
            </a:pathLst>
          </a:custGeom>
          <a:solidFill>
            <a:srgbClr val="4C4C4C"/>
          </a:solidFill>
          <a:ln w="0">
            <a:noFill/>
            <a:prstDash val="solid"/>
            <a:round/>
            <a:headEnd/>
            <a:tailEnd/>
          </a:ln>
        </p:spPr>
        <p:txBody>
          <a:bodyPr wrap="square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D7F328-BB81-4F8B-949A-69D318AECE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81373" y="1677409"/>
            <a:ext cx="3918102" cy="4983783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5400" b="1" dirty="0"/>
              <a:t>You can draw fact-based conclusions at the end.</a:t>
            </a:r>
          </a:p>
        </p:txBody>
      </p:sp>
    </p:spTree>
    <p:extLst>
      <p:ext uri="{BB962C8B-B14F-4D97-AF65-F5344CB8AC3E}">
        <p14:creationId xmlns:p14="http://schemas.microsoft.com/office/powerpoint/2010/main" val="20782260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D6CDB20-394C-4D51-9C5B-8751E2133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9D5FC8-ACD4-4F36-BD4C-C5A8E2C4FE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8064" y="1017584"/>
            <a:ext cx="9637776" cy="493831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b="1" dirty="0">
                <a:solidFill>
                  <a:srgbClr val="002060"/>
                </a:solidFill>
              </a:rPr>
              <a:t>The final step is to identify </a:t>
            </a:r>
            <a:r>
              <a:rPr lang="en-US" sz="4000" b="1" i="1" dirty="0">
                <a:solidFill>
                  <a:srgbClr val="002060"/>
                </a:solidFill>
              </a:rPr>
              <a:t>possible</a:t>
            </a:r>
            <a:r>
              <a:rPr lang="en-US" sz="4000" b="1" dirty="0">
                <a:solidFill>
                  <a:srgbClr val="002060"/>
                </a:solidFill>
              </a:rPr>
              <a:t> solutions or one major solution.</a:t>
            </a:r>
            <a:endParaRPr lang="en-US" sz="4000" b="1">
              <a:solidFill>
                <a:srgbClr val="002060"/>
              </a:solidFill>
              <a:cs typeface="Calibri"/>
            </a:endParaRPr>
          </a:p>
          <a:p>
            <a:r>
              <a:rPr lang="en-US" sz="4000" b="1" dirty="0">
                <a:solidFill>
                  <a:srgbClr val="002060"/>
                </a:solidFill>
              </a:rPr>
              <a:t>Each cause can have many solutions.</a:t>
            </a:r>
            <a:endParaRPr lang="en-US" sz="4000" b="1">
              <a:solidFill>
                <a:srgbClr val="002060"/>
              </a:solidFill>
              <a:cs typeface="Calibri"/>
            </a:endParaRPr>
          </a:p>
          <a:p>
            <a:r>
              <a:rPr lang="en-US" sz="4000" b="1" dirty="0">
                <a:solidFill>
                  <a:srgbClr val="002060"/>
                </a:solidFill>
              </a:rPr>
              <a:t>Usually, the solution will become the focus of a different type of essay assignment.</a:t>
            </a:r>
            <a:endParaRPr lang="en-US" sz="4000" b="1">
              <a:solidFill>
                <a:srgbClr val="002060"/>
              </a:solidFill>
              <a:cs typeface="Calibri"/>
            </a:endParaRPr>
          </a:p>
          <a:p>
            <a:r>
              <a:rPr lang="en-US" sz="4000" b="1" dirty="0">
                <a:solidFill>
                  <a:srgbClr val="002060"/>
                </a:solidFill>
              </a:rPr>
              <a:t>I will help you decide how far you have to identify and explain solutions in your paper.</a:t>
            </a:r>
            <a:endParaRPr lang="en-US" sz="4000" b="1" dirty="0">
              <a:solidFill>
                <a:srgbClr val="002060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56187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ABEBA6-4CE6-40AA-A40E-05EFC9C2E8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en-US" sz="6000" b="1" dirty="0">
                <a:solidFill>
                  <a:schemeClr val="accent1"/>
                </a:solidFill>
              </a:rPr>
              <a:t>Solutions/Example for Global Warming</a:t>
            </a:r>
            <a:endParaRPr lang="en-US" sz="4800" dirty="0">
              <a:solidFill>
                <a:schemeClr val="accent1"/>
              </a:solidFill>
              <a:cs typeface="Calibri Light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A34FB2-B735-47D3-8063-5DE6C18D81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1245" y="963877"/>
            <a:ext cx="7102292" cy="4930246"/>
          </a:xfrm>
        </p:spPr>
        <p:txBody>
          <a:bodyPr vert="horz" lIns="91440" tIns="45720" rIns="91440" bIns="45720" rtlCol="0" anchor="ctr">
            <a:noAutofit/>
          </a:bodyPr>
          <a:lstStyle/>
          <a:p>
            <a:pPr lvl="1"/>
            <a:r>
              <a:rPr lang="en-US" sz="3200" b="1" dirty="0"/>
              <a:t>use of renewable energy</a:t>
            </a:r>
            <a:endParaRPr lang="en-US" sz="3200" b="1">
              <a:cs typeface="Calibri"/>
            </a:endParaRPr>
          </a:p>
          <a:p>
            <a:pPr lvl="2"/>
            <a:r>
              <a:rPr lang="en-US" sz="3200" b="1" dirty="0"/>
              <a:t>wind</a:t>
            </a:r>
            <a:endParaRPr lang="en-US" sz="3200" b="1">
              <a:cs typeface="Calibri"/>
            </a:endParaRPr>
          </a:p>
          <a:p>
            <a:pPr lvl="2"/>
            <a:r>
              <a:rPr lang="en-US" sz="3200" b="1" dirty="0"/>
              <a:t>solar</a:t>
            </a:r>
            <a:endParaRPr lang="en-US" sz="3200" b="1">
              <a:cs typeface="Calibri"/>
            </a:endParaRPr>
          </a:p>
          <a:p>
            <a:pPr lvl="2"/>
            <a:r>
              <a:rPr lang="en-US" sz="3200" b="1" dirty="0"/>
              <a:t>geothermal</a:t>
            </a:r>
            <a:endParaRPr lang="en-US" sz="3200" b="1">
              <a:cs typeface="Calibri"/>
            </a:endParaRPr>
          </a:p>
          <a:p>
            <a:pPr lvl="1"/>
            <a:r>
              <a:rPr lang="en-US" sz="3200" b="1" dirty="0"/>
              <a:t>increasing energy efficiency</a:t>
            </a:r>
            <a:endParaRPr lang="en-US" sz="3200" b="1">
              <a:cs typeface="Calibri"/>
            </a:endParaRPr>
          </a:p>
          <a:p>
            <a:pPr lvl="2"/>
            <a:r>
              <a:rPr lang="en-US" sz="3200" b="1" dirty="0"/>
              <a:t>homes</a:t>
            </a:r>
            <a:endParaRPr lang="en-US" sz="3200" b="1">
              <a:cs typeface="Calibri"/>
            </a:endParaRPr>
          </a:p>
          <a:p>
            <a:pPr lvl="2"/>
            <a:r>
              <a:rPr lang="en-US" sz="3200" b="1" dirty="0"/>
              <a:t>businesses</a:t>
            </a:r>
            <a:endParaRPr lang="en-US" sz="3200" b="1">
              <a:cs typeface="Calibri"/>
            </a:endParaRPr>
          </a:p>
          <a:p>
            <a:pPr lvl="1"/>
            <a:r>
              <a:rPr lang="en-US" sz="3200" b="1" dirty="0"/>
              <a:t>“greening” transportation</a:t>
            </a:r>
            <a:endParaRPr lang="en-US" sz="3200" b="1">
              <a:cs typeface="Calibri"/>
            </a:endParaRPr>
          </a:p>
          <a:p>
            <a:pPr lvl="2"/>
            <a:r>
              <a:rPr lang="en-US" sz="3200" b="1" dirty="0"/>
              <a:t>increasing miles-per-gallon ratio</a:t>
            </a:r>
            <a:endParaRPr lang="en-US" sz="3200" b="1">
              <a:cs typeface="Calibri"/>
            </a:endParaRPr>
          </a:p>
          <a:p>
            <a:pPr lvl="2"/>
            <a:r>
              <a:rPr lang="en-US" sz="3200" b="1" dirty="0"/>
              <a:t>use of low-carbon fuels</a:t>
            </a:r>
            <a:endParaRPr lang="en-US" sz="3200" b="1">
              <a:cs typeface="Calibri"/>
            </a:endParaRPr>
          </a:p>
          <a:p>
            <a:pPr lvl="2"/>
            <a:r>
              <a:rPr lang="en-US" sz="3200" b="1" dirty="0"/>
              <a:t>improving mass transportation</a:t>
            </a:r>
            <a:endParaRPr lang="en-US" sz="3200" b="1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772268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23B4D2-91DF-490B-BFC6-899108BEE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641F92-C6BC-4EFB-9347-379898DD65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93559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C3C784-151E-48B4-B941-D773148CE2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056374" cy="5489985"/>
          </a:xfrm>
        </p:spPr>
        <p:txBody>
          <a:bodyPr>
            <a:normAutofit fontScale="90000"/>
          </a:bodyPr>
          <a:lstStyle/>
          <a:p>
            <a:r>
              <a:rPr lang="en-US" sz="11500" b="1" dirty="0">
                <a:latin typeface="Arial Narrow" panose="020B0606020202030204" pitchFamily="34" charset="0"/>
              </a:rPr>
              <a:t>On your paper, list </a:t>
            </a:r>
            <a:r>
              <a:rPr lang="en-US" sz="11500" b="1" dirty="0">
                <a:solidFill>
                  <a:srgbClr val="00B050"/>
                </a:solidFill>
                <a:latin typeface="Arial Narrow" panose="020B0606020202030204" pitchFamily="34" charset="0"/>
              </a:rPr>
              <a:t>3</a:t>
            </a:r>
            <a:r>
              <a:rPr lang="en-US" sz="11500" b="1" dirty="0">
                <a:latin typeface="Arial Narrow" panose="020B0606020202030204" pitchFamily="34" charset="0"/>
              </a:rPr>
              <a:t> </a:t>
            </a:r>
            <a:r>
              <a:rPr lang="en-US" sz="11500" b="1" dirty="0">
                <a:solidFill>
                  <a:srgbClr val="FF0000"/>
                </a:solidFill>
                <a:latin typeface="Arial Narrow" panose="020B0606020202030204" pitchFamily="34" charset="0"/>
              </a:rPr>
              <a:t>global</a:t>
            </a:r>
            <a:r>
              <a:rPr lang="en-US" sz="11500" b="1" dirty="0">
                <a:latin typeface="Arial Narrow" panose="020B0606020202030204" pitchFamily="34" charset="0"/>
              </a:rPr>
              <a:t> problems and </a:t>
            </a:r>
            <a:r>
              <a:rPr lang="en-US" sz="11500" b="1" dirty="0">
                <a:solidFill>
                  <a:srgbClr val="00B050"/>
                </a:solidFill>
                <a:latin typeface="Arial Narrow" panose="020B0606020202030204" pitchFamily="34" charset="0"/>
              </a:rPr>
              <a:t>3</a:t>
            </a:r>
            <a:r>
              <a:rPr lang="en-US" sz="11500" b="1" dirty="0">
                <a:latin typeface="Arial Narrow" panose="020B0606020202030204" pitchFamily="34" charset="0"/>
              </a:rPr>
              <a:t> </a:t>
            </a:r>
            <a:r>
              <a:rPr lang="en-US" sz="11500" b="1" dirty="0">
                <a:solidFill>
                  <a:srgbClr val="FF0000"/>
                </a:solidFill>
                <a:latin typeface="Arial Narrow" panose="020B0606020202030204" pitchFamily="34" charset="0"/>
              </a:rPr>
              <a:t>local</a:t>
            </a:r>
            <a:r>
              <a:rPr lang="en-US" sz="11500" b="1" dirty="0">
                <a:latin typeface="Arial Narrow" panose="020B0606020202030204" pitchFamily="34" charset="0"/>
              </a:rPr>
              <a:t> problems.</a:t>
            </a:r>
          </a:p>
        </p:txBody>
      </p:sp>
    </p:spTree>
    <p:extLst>
      <p:ext uri="{BB962C8B-B14F-4D97-AF65-F5344CB8AC3E}">
        <p14:creationId xmlns:p14="http://schemas.microsoft.com/office/powerpoint/2010/main" val="36977890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6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EC896C-FC79-4C69-B344-93D4B8A8E1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57447" y="526840"/>
            <a:ext cx="6376577" cy="1519963"/>
          </a:xfrm>
        </p:spPr>
        <p:txBody>
          <a:bodyPr>
            <a:normAutofit/>
          </a:bodyPr>
          <a:lstStyle/>
          <a:p>
            <a:r>
              <a:rPr lang="en-US" sz="7200" b="1" dirty="0">
                <a:solidFill>
                  <a:srgbClr val="FF0000"/>
                </a:solidFill>
              </a:rPr>
              <a:t>homelessness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2977E6-D1F6-4DCC-AA91-51AEE6279D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7118" y="2579698"/>
            <a:ext cx="5298675" cy="1465462"/>
          </a:xfrm>
        </p:spPr>
        <p:txBody>
          <a:bodyPr>
            <a:normAutofit/>
          </a:bodyPr>
          <a:lstStyle/>
          <a:p>
            <a:r>
              <a:rPr lang="en-US" sz="8000" dirty="0">
                <a:solidFill>
                  <a:schemeClr val="accent6">
                    <a:lumMod val="75000"/>
                  </a:schemeClr>
                </a:solidFill>
              </a:rPr>
              <a:t>POVERTY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4D28C16-1539-4D37-9943-C5DFAFBBE5BA}"/>
              </a:ext>
            </a:extLst>
          </p:cNvPr>
          <p:cNvSpPr/>
          <p:nvPr/>
        </p:nvSpPr>
        <p:spPr>
          <a:xfrm>
            <a:off x="4114275" y="2510212"/>
            <a:ext cx="8426933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Racial Unrest</a:t>
            </a:r>
            <a:endParaRPr lang="en-US" sz="8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ACF0459-6613-4E86-9D30-FE4724888EFC}"/>
              </a:ext>
            </a:extLst>
          </p:cNvPr>
          <p:cNvSpPr/>
          <p:nvPr/>
        </p:nvSpPr>
        <p:spPr>
          <a:xfrm>
            <a:off x="5855793" y="290670"/>
            <a:ext cx="5456122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Equal Pay</a:t>
            </a:r>
            <a:endParaRPr lang="en-US" sz="88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55F78EB-076A-40BB-9C97-01DF7B7D6527}"/>
              </a:ext>
            </a:extLst>
          </p:cNvPr>
          <p:cNvSpPr txBox="1"/>
          <p:nvPr/>
        </p:nvSpPr>
        <p:spPr>
          <a:xfrm>
            <a:off x="623730" y="4172389"/>
            <a:ext cx="6305973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dirty="0">
                <a:solidFill>
                  <a:schemeClr val="tx2">
                    <a:lumMod val="50000"/>
                  </a:schemeClr>
                </a:solidFill>
              </a:rPr>
              <a:t>Drugs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41941F3-A27F-4305-8972-42297856A1FD}"/>
              </a:ext>
            </a:extLst>
          </p:cNvPr>
          <p:cNvSpPr txBox="1"/>
          <p:nvPr/>
        </p:nvSpPr>
        <p:spPr>
          <a:xfrm>
            <a:off x="6576413" y="3911937"/>
            <a:ext cx="4814225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>
                <a:solidFill>
                  <a:srgbClr val="7030A0"/>
                </a:solidFill>
                <a:latin typeface="Bernard MT Condensed" panose="02050806060905020404" pitchFamily="18" charset="0"/>
              </a:rPr>
              <a:t>CRIME</a:t>
            </a:r>
          </a:p>
        </p:txBody>
      </p:sp>
    </p:spTree>
    <p:extLst>
      <p:ext uri="{BB962C8B-B14F-4D97-AF65-F5344CB8AC3E}">
        <p14:creationId xmlns:p14="http://schemas.microsoft.com/office/powerpoint/2010/main" val="31218133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ACEEC6-C191-42BE-BDAC-1C48D2B282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4605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11500" b="1" i="1" dirty="0">
                <a:solidFill>
                  <a:srgbClr val="7030A0"/>
                </a:solidFill>
                <a:latin typeface="Copperplate Gothic Bold" panose="020E0705020206020404" pitchFamily="34" charset="0"/>
              </a:rPr>
              <a:t>health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0A9FD5-60F1-40F7-8AA1-43A225EE7E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175040" cy="276454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5400" dirty="0">
                <a:solidFill>
                  <a:srgbClr val="00B05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$$$$$$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5A138C4-6BB0-42FC-8866-CF01F1A05A02}"/>
              </a:ext>
            </a:extLst>
          </p:cNvPr>
          <p:cNvSpPr/>
          <p:nvPr/>
        </p:nvSpPr>
        <p:spPr>
          <a:xfrm>
            <a:off x="5128972" y="1689521"/>
            <a:ext cx="6752172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15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future</a:t>
            </a:r>
            <a:endParaRPr lang="en-US" sz="115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BE98BEF-01D9-4F21-BE2F-1241C7023AA4}"/>
              </a:ext>
            </a:extLst>
          </p:cNvPr>
          <p:cNvSpPr/>
          <p:nvPr/>
        </p:nvSpPr>
        <p:spPr>
          <a:xfrm>
            <a:off x="545008" y="3784767"/>
            <a:ext cx="1065185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i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opperplate Gothic Bold" panose="020E0705020206020404" pitchFamily="34" charset="0"/>
              </a:rPr>
              <a:t>RELATIONSHIPS</a:t>
            </a:r>
            <a:endParaRPr lang="en-US" sz="72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527765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mConfetti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AB7FD3-E322-4D3A-9462-82B33E3783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>
                <a:solidFill>
                  <a:srgbClr val="00B050"/>
                </a:solidFill>
                <a:latin typeface="+mn-lt"/>
              </a:rPr>
              <a:t>Essay #4 – Problem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7C36C6-8D80-4002-8786-67F4713DC2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5400" b="1" dirty="0"/>
              <a:t>1</a:t>
            </a:r>
            <a:r>
              <a:rPr lang="en-US" sz="5400" b="1" baseline="30000" dirty="0"/>
              <a:t>st</a:t>
            </a:r>
            <a:r>
              <a:rPr lang="en-US" sz="5400" b="1" dirty="0"/>
              <a:t> – find an issue</a:t>
            </a:r>
          </a:p>
          <a:p>
            <a:r>
              <a:rPr lang="en-US" sz="5400" b="1" dirty="0"/>
              <a:t>2</a:t>
            </a:r>
            <a:r>
              <a:rPr lang="en-US" sz="5400" b="1" baseline="30000" dirty="0"/>
              <a:t>nd</a:t>
            </a:r>
            <a:r>
              <a:rPr lang="en-US" sz="5400" b="1" dirty="0"/>
              <a:t> – break it down into different parts. </a:t>
            </a:r>
          </a:p>
          <a:p>
            <a:r>
              <a:rPr lang="en-US" sz="5400" b="1" dirty="0"/>
              <a:t>3</a:t>
            </a:r>
            <a:r>
              <a:rPr lang="en-US" sz="5400" b="1" baseline="30000" dirty="0"/>
              <a:t>rd</a:t>
            </a:r>
            <a:r>
              <a:rPr lang="en-US" sz="5400" b="1" dirty="0"/>
              <a:t> – present this exploration to the reader</a:t>
            </a:r>
          </a:p>
        </p:txBody>
      </p:sp>
    </p:spTree>
    <p:extLst>
      <p:ext uri="{BB962C8B-B14F-4D97-AF65-F5344CB8AC3E}">
        <p14:creationId xmlns:p14="http://schemas.microsoft.com/office/powerpoint/2010/main" val="21925976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7FBAF9-3660-4D3A-B5FA-3468B0941B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u="sng" dirty="0">
                <a:solidFill>
                  <a:schemeClr val="accent1">
                    <a:lumMod val="50000"/>
                  </a:schemeClr>
                </a:solidFill>
                <a:latin typeface="Abadi" panose="020B0604020202020204" pitchFamily="34" charset="0"/>
              </a:rPr>
              <a:t>DO NOT SIMPLY  SUMMARIZE/DESCRIBE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00C87A-D2E4-4878-93A1-791DD898CE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2"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6000" b="1" dirty="0">
                <a:solidFill>
                  <a:srgbClr val="C00000"/>
                </a:solidFill>
                <a:latin typeface="Impact" panose="020B0806030902050204" pitchFamily="34" charset="0"/>
              </a:rPr>
              <a:t>Instead, find out</a:t>
            </a:r>
          </a:p>
          <a:p>
            <a:endParaRPr lang="en-US" sz="6000" b="1" dirty="0">
              <a:solidFill>
                <a:srgbClr val="C00000"/>
              </a:solidFill>
              <a:latin typeface="Impact" panose="020B0806030902050204" pitchFamily="34" charset="0"/>
            </a:endParaRPr>
          </a:p>
          <a:p>
            <a:r>
              <a:rPr lang="en-US" sz="6000" b="1" dirty="0">
                <a:solidFill>
                  <a:srgbClr val="C00000"/>
                </a:solidFill>
                <a:latin typeface="Impact" panose="020B0806030902050204" pitchFamily="34" charset="0"/>
              </a:rPr>
              <a:t>Who?</a:t>
            </a:r>
          </a:p>
          <a:p>
            <a:r>
              <a:rPr lang="en-US" sz="6000" b="1" dirty="0">
                <a:solidFill>
                  <a:srgbClr val="C00000"/>
                </a:solidFill>
                <a:latin typeface="Impact" panose="020B0806030902050204" pitchFamily="34" charset="0"/>
              </a:rPr>
              <a:t>What?</a:t>
            </a:r>
          </a:p>
          <a:p>
            <a:r>
              <a:rPr lang="en-US" sz="6000" b="1" dirty="0">
                <a:solidFill>
                  <a:srgbClr val="C00000"/>
                </a:solidFill>
                <a:latin typeface="Impact" panose="020B0806030902050204" pitchFamily="34" charset="0"/>
              </a:rPr>
              <a:t>Where?</a:t>
            </a:r>
          </a:p>
          <a:p>
            <a:endParaRPr lang="en-US" sz="6000" b="1" dirty="0">
              <a:solidFill>
                <a:srgbClr val="C00000"/>
              </a:solidFill>
              <a:latin typeface="Impact" panose="020B0806030902050204" pitchFamily="34" charset="0"/>
            </a:endParaRPr>
          </a:p>
          <a:p>
            <a:endParaRPr lang="en-US" sz="6000" b="1" dirty="0">
              <a:solidFill>
                <a:srgbClr val="C00000"/>
              </a:solidFill>
              <a:latin typeface="Impact" panose="020B0806030902050204" pitchFamily="34" charset="0"/>
            </a:endParaRPr>
          </a:p>
          <a:p>
            <a:endParaRPr lang="en-US" sz="6000" b="1" dirty="0">
              <a:solidFill>
                <a:srgbClr val="C00000"/>
              </a:solidFill>
              <a:latin typeface="Impact" panose="020B0806030902050204" pitchFamily="34" charset="0"/>
            </a:endParaRPr>
          </a:p>
          <a:p>
            <a:r>
              <a:rPr lang="en-US" sz="6000" b="1" dirty="0">
                <a:solidFill>
                  <a:srgbClr val="C00000"/>
                </a:solidFill>
                <a:latin typeface="Impact" panose="020B0806030902050204" pitchFamily="34" charset="0"/>
              </a:rPr>
              <a:t>When? </a:t>
            </a:r>
          </a:p>
          <a:p>
            <a:r>
              <a:rPr lang="en-US" sz="6000" b="1" dirty="0">
                <a:solidFill>
                  <a:srgbClr val="C00000"/>
                </a:solidFill>
                <a:latin typeface="Impact" panose="020B0806030902050204" pitchFamily="34" charset="0"/>
              </a:rPr>
              <a:t>Why?</a:t>
            </a:r>
          </a:p>
          <a:p>
            <a:r>
              <a:rPr lang="en-US" sz="6000" b="1" dirty="0">
                <a:solidFill>
                  <a:srgbClr val="C00000"/>
                </a:solidFill>
                <a:latin typeface="Impact" panose="020B0806030902050204" pitchFamily="34" charset="0"/>
              </a:rPr>
              <a:t>How?</a:t>
            </a:r>
            <a:endParaRPr lang="en-US" sz="3200" b="1" dirty="0">
              <a:solidFill>
                <a:srgbClr val="C00000"/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16256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close up of a tree&#10;&#10;Description automatically generated">
            <a:extLst>
              <a:ext uri="{FF2B5EF4-FFF2-40B4-BE49-F238E27FC236}">
                <a16:creationId xmlns:a16="http://schemas.microsoft.com/office/drawing/2014/main" id="{F77E185F-1684-40AE-8CCB-6C0B079DFD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6236" b="917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FF5C8A-57FE-4360-A702-6325BC375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Impact" panose="020B0806030902050204" pitchFamily="34" charset="0"/>
              </a:rPr>
              <a:t>Get to the </a:t>
            </a:r>
            <a:r>
              <a:rPr lang="en-US" sz="4800" dirty="0">
                <a:solidFill>
                  <a:srgbClr val="00B050"/>
                </a:solidFill>
                <a:latin typeface="Impact" panose="020B0806030902050204" pitchFamily="34" charset="0"/>
              </a:rPr>
              <a:t>ROOT </a:t>
            </a:r>
            <a:r>
              <a:rPr 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Impact" panose="020B0806030902050204" pitchFamily="34" charset="0"/>
              </a:rPr>
              <a:t>of the problem!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31F694AC-D1BC-4652-9ABE-ABDB879A84DE}"/>
              </a:ext>
            </a:extLst>
          </p:cNvPr>
          <p:cNvSpPr txBox="1"/>
          <p:nvPr/>
        </p:nvSpPr>
        <p:spPr>
          <a:xfrm>
            <a:off x="10005184" y="6657945"/>
            <a:ext cx="2186816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://billymeinke.wordpress.com/2012/08/01/easy-instructional-design-thinking-the-five-steps-of-addie-at-a-glanc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53294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59091E-EAEA-4E33-BB65-0C5E69DFE3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dirty="0">
                <a:solidFill>
                  <a:srgbClr val="C00000"/>
                </a:solidFill>
                <a:latin typeface="Impact" panose="020B0806030902050204" pitchFamily="34" charset="0"/>
              </a:rPr>
              <a:t>I don’t think I like your </a:t>
            </a:r>
            <a:r>
              <a:rPr lang="en-US" sz="8800" u="sng" dirty="0">
                <a:solidFill>
                  <a:srgbClr val="7030A0"/>
                </a:solidFill>
                <a:latin typeface="Impact" panose="020B0806030902050204" pitchFamily="34" charset="0"/>
              </a:rPr>
              <a:t>TONE!</a:t>
            </a:r>
            <a:endParaRPr lang="en-US" sz="6600" u="sng" dirty="0">
              <a:solidFill>
                <a:srgbClr val="7030A0"/>
              </a:solidFill>
              <a:latin typeface="Impact" panose="020B080603090205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042327-D7BF-45E6-863B-E264ED0878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282" y="1825625"/>
            <a:ext cx="11493584" cy="4351338"/>
          </a:xfrm>
        </p:spPr>
        <p:txBody>
          <a:bodyPr numCol="2">
            <a:normAutofit/>
          </a:bodyPr>
          <a:lstStyle/>
          <a:p>
            <a:r>
              <a:rPr lang="en-US" sz="6600" b="1" dirty="0"/>
              <a:t>Stay objective!</a:t>
            </a:r>
          </a:p>
          <a:p>
            <a:r>
              <a:rPr lang="en-US" sz="6600" b="1" dirty="0"/>
              <a:t>Show no bias!</a:t>
            </a:r>
          </a:p>
          <a:p>
            <a:r>
              <a:rPr lang="en-US" sz="6600" b="1" dirty="0"/>
              <a:t>Stick to the facts!</a:t>
            </a:r>
          </a:p>
          <a:p>
            <a:r>
              <a:rPr lang="en-US" sz="6600" b="1" dirty="0"/>
              <a:t>Be professional!</a:t>
            </a:r>
          </a:p>
          <a:p>
            <a:r>
              <a:rPr lang="en-US" sz="6600" b="1" dirty="0"/>
              <a:t>Keep it formal!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98523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yellow, building, green, large&#10;&#10;Description automatically generated">
            <a:extLst>
              <a:ext uri="{FF2B5EF4-FFF2-40B4-BE49-F238E27FC236}">
                <a16:creationId xmlns:a16="http://schemas.microsoft.com/office/drawing/2014/main" id="{EA78CF87-C7BD-418F-9F35-EBBDB58E941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1752" r="5849"/>
          <a:stretch/>
        </p:blipFill>
        <p:spPr>
          <a:xfrm>
            <a:off x="20" y="10"/>
            <a:ext cx="7534636" cy="6857990"/>
          </a:xfrm>
          <a:prstGeom prst="rect">
            <a:avLst/>
          </a:prstGeom>
        </p:spPr>
      </p:pic>
      <p:sp>
        <p:nvSpPr>
          <p:cNvPr id="13" name="Rectangle 10">
            <a:extLst>
              <a:ext uri="{FF2B5EF4-FFF2-40B4-BE49-F238E27FC236}">
                <a16:creationId xmlns:a16="http://schemas.microsoft.com/office/drawing/2014/main" id="{98663357-1843-42BB-BC09-EACA8E00E5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6" y="0"/>
            <a:ext cx="4657344" cy="6858000"/>
          </a:xfrm>
          <a:prstGeom prst="rect">
            <a:avLst/>
          </a:prstGeom>
          <a:solidFill>
            <a:srgbClr val="384F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D0AC84-6CA7-41A9-9453-3E292CB6C7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31393" y="243348"/>
            <a:ext cx="4151671" cy="6414597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4900" b="1" dirty="0">
                <a:solidFill>
                  <a:srgbClr val="FFFFFF"/>
                </a:solidFill>
              </a:rPr>
              <a:t>Where do I start? </a:t>
            </a:r>
            <a:r>
              <a:rPr lang="en-US" sz="4900" b="1" i="1" dirty="0">
                <a:solidFill>
                  <a:srgbClr val="FFFF00"/>
                </a:solidFill>
              </a:rPr>
              <a:t>Well, at the beginning, of course! </a:t>
            </a:r>
            <a:br>
              <a:rPr lang="en-US" sz="3100" b="1" dirty="0">
                <a:solidFill>
                  <a:srgbClr val="FFFF00"/>
                </a:solidFill>
              </a:rPr>
            </a:br>
            <a:br>
              <a:rPr lang="en-US" sz="3100" b="1" dirty="0">
                <a:solidFill>
                  <a:srgbClr val="FFFFFF"/>
                </a:solidFill>
              </a:rPr>
            </a:br>
            <a:br>
              <a:rPr lang="en-US" sz="3100" b="1" dirty="0">
                <a:solidFill>
                  <a:srgbClr val="FFFFFF"/>
                </a:solidFill>
              </a:rPr>
            </a:br>
            <a:br>
              <a:rPr lang="en-US" sz="3100" b="1" dirty="0">
                <a:solidFill>
                  <a:srgbClr val="FFFFFF"/>
                </a:solidFill>
              </a:rPr>
            </a:br>
            <a:br>
              <a:rPr lang="en-US" sz="3100" b="1" dirty="0">
                <a:solidFill>
                  <a:srgbClr val="FFFFFF"/>
                </a:solidFill>
              </a:rPr>
            </a:br>
            <a:r>
              <a:rPr lang="en-US" sz="4900" b="1" dirty="0">
                <a:solidFill>
                  <a:srgbClr val="FFFFFF"/>
                </a:solidFill>
              </a:rPr>
              <a:t>Look at the </a:t>
            </a:r>
            <a:r>
              <a:rPr lang="en-US" sz="4900" b="1" dirty="0">
                <a:solidFill>
                  <a:srgbClr val="FFFF00"/>
                </a:solidFill>
              </a:rPr>
              <a:t>causes</a:t>
            </a:r>
            <a:r>
              <a:rPr lang="en-US" sz="4900" b="1" dirty="0">
                <a:solidFill>
                  <a:srgbClr val="FFFFFF"/>
                </a:solidFill>
              </a:rPr>
              <a:t> &amp; </a:t>
            </a:r>
            <a:r>
              <a:rPr lang="en-US" sz="4900" b="1" dirty="0">
                <a:solidFill>
                  <a:srgbClr val="FFFF00"/>
                </a:solidFill>
              </a:rPr>
              <a:t>effects</a:t>
            </a:r>
            <a:r>
              <a:rPr lang="en-US" sz="4900" b="1" dirty="0">
                <a:solidFill>
                  <a:srgbClr val="FFFFFF"/>
                </a:solidFill>
              </a:rPr>
              <a:t> of the problem.</a:t>
            </a:r>
            <a:br>
              <a:rPr lang="en-US" sz="4900" dirty="0">
                <a:solidFill>
                  <a:srgbClr val="FFFFFF"/>
                </a:solidFill>
              </a:rPr>
            </a:br>
            <a:endParaRPr lang="en-US" sz="3100" dirty="0">
              <a:solidFill>
                <a:srgbClr val="FFFFFF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59022D0-0056-45FE-8F22-C7D0A078B120}"/>
              </a:ext>
            </a:extLst>
          </p:cNvPr>
          <p:cNvSpPr txBox="1"/>
          <p:nvPr/>
        </p:nvSpPr>
        <p:spPr>
          <a:xfrm>
            <a:off x="5094565" y="6657945"/>
            <a:ext cx="2440091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s://flickr.com/photos/slimcoincidence/50393608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nc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4169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Self_Registration_Enabled xmlns="16afbebc-ab32-44c2-80b1-4304b5458266" xsi:nil="true"/>
    <AppVersion xmlns="16afbebc-ab32-44c2-80b1-4304b5458266" xsi:nil="true"/>
    <Students xmlns="16afbebc-ab32-44c2-80b1-4304b5458266">
      <UserInfo>
        <DisplayName/>
        <AccountId xsi:nil="true"/>
        <AccountType/>
      </UserInfo>
    </Students>
    <Invited_Students xmlns="16afbebc-ab32-44c2-80b1-4304b5458266" xsi:nil="true"/>
    <FolderType xmlns="16afbebc-ab32-44c2-80b1-4304b5458266" xsi:nil="true"/>
    <Teachers xmlns="16afbebc-ab32-44c2-80b1-4304b5458266">
      <UserInfo>
        <DisplayName/>
        <AccountId xsi:nil="true"/>
        <AccountType/>
      </UserInfo>
    </Teachers>
    <Student_Groups xmlns="16afbebc-ab32-44c2-80b1-4304b5458266">
      <UserInfo>
        <DisplayName/>
        <AccountId xsi:nil="true"/>
        <AccountType/>
      </UserInfo>
    </Student_Groups>
    <_ip_UnifiedCompliancePolicyProperties xmlns="http://schemas.microsoft.com/sharepoint/v3" xsi:nil="true"/>
    <Owner xmlns="16afbebc-ab32-44c2-80b1-4304b5458266">
      <UserInfo>
        <DisplayName/>
        <AccountId xsi:nil="true"/>
        <AccountType/>
      </UserInfo>
    </Owner>
    <CultureName xmlns="16afbebc-ab32-44c2-80b1-4304b5458266" xsi:nil="true"/>
    <Is_Collaboration_Space_Locked xmlns="16afbebc-ab32-44c2-80b1-4304b5458266" xsi:nil="true"/>
    <Invited_Teachers xmlns="16afbebc-ab32-44c2-80b1-4304b5458266" xsi:nil="true"/>
    <NotebookType xmlns="16afbebc-ab32-44c2-80b1-4304b5458266" xsi:nil="true"/>
    <Templates xmlns="16afbebc-ab32-44c2-80b1-4304b5458266" xsi:nil="true"/>
    <Has_Teacher_Only_SectionGroup xmlns="16afbebc-ab32-44c2-80b1-4304b5458266" xsi:nil="true"/>
    <DefaultSectionNames xmlns="16afbebc-ab32-44c2-80b1-4304b5458266" xsi:nil="true"/>
    <TeamsChannelId xmlns="16afbebc-ab32-44c2-80b1-4304b5458266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DABFA15955A4A41B578FF65188B3E7A" ma:contentTypeVersion="29" ma:contentTypeDescription="Create a new document." ma:contentTypeScope="" ma:versionID="efddba4cefcf973945ac855f51a1eecc">
  <xsd:schema xmlns:xsd="http://www.w3.org/2001/XMLSchema" xmlns:xs="http://www.w3.org/2001/XMLSchema" xmlns:p="http://schemas.microsoft.com/office/2006/metadata/properties" xmlns:ns1="http://schemas.microsoft.com/sharepoint/v3" xmlns:ns3="c2d5b24f-4081-4d28-a220-dd6f6bbe9446" xmlns:ns4="16afbebc-ab32-44c2-80b1-4304b5458266" targetNamespace="http://schemas.microsoft.com/office/2006/metadata/properties" ma:root="true" ma:fieldsID="6d07445fa862952da8f435374c831847" ns1:_="" ns3:_="" ns4:_="">
    <xsd:import namespace="http://schemas.microsoft.com/sharepoint/v3"/>
    <xsd:import namespace="c2d5b24f-4081-4d28-a220-dd6f6bbe9446"/>
    <xsd:import namespace="16afbebc-ab32-44c2-80b1-4304b5458266"/>
    <xsd:element name="properties">
      <xsd:complexType>
        <xsd:sequence>
          <xsd:element name="documentManagement">
            <xsd:complexType>
              <xsd:all>
                <xsd:element ref="ns3:SharedWithDetails" minOccurs="0"/>
                <xsd:element ref="ns3:SharedWithUser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DateTaken" minOccurs="0"/>
                <xsd:element ref="ns1:_ip_UnifiedCompliancePolicyProperties" minOccurs="0"/>
                <xsd:element ref="ns1:_ip_UnifiedCompliancePolicyUIAction" minOccurs="0"/>
                <xsd:element ref="ns4:NotebookType" minOccurs="0"/>
                <xsd:element ref="ns4:FolderType" minOccurs="0"/>
                <xsd:element ref="ns4:Owner" minOccurs="0"/>
                <xsd:element ref="ns4:DefaultSectionNames" minOccurs="0"/>
                <xsd:element ref="ns4:Templates" minOccurs="0"/>
                <xsd:element ref="ns4:CultureName" minOccurs="0"/>
                <xsd:element ref="ns4:AppVersion" minOccurs="0"/>
                <xsd:element ref="ns4:TeamsChannelId" minOccurs="0"/>
                <xsd:element ref="ns4:Teachers" minOccurs="0"/>
                <xsd:element ref="ns4:Students" minOccurs="0"/>
                <xsd:element ref="ns4:Student_Groups" minOccurs="0"/>
                <xsd:element ref="ns4:Invited_Teachers" minOccurs="0"/>
                <xsd:element ref="ns4:Invited_Students" minOccurs="0"/>
                <xsd:element ref="ns4:Self_Registration_Enabled" minOccurs="0"/>
                <xsd:element ref="ns4:Has_Teacher_Only_SectionGroup" minOccurs="0"/>
                <xsd:element ref="ns4:Is_Collaboration_Space_Locked" minOccurs="0"/>
                <xsd:element ref="ns4:MediaServiceEventHashCode" minOccurs="0"/>
                <xsd:element ref="ns4:MediaServiceGenerationTim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d5b24f-4081-4d28-a220-dd6f6bbe9446" elementFormDefault="qualified">
    <xsd:import namespace="http://schemas.microsoft.com/office/2006/documentManagement/types"/>
    <xsd:import namespace="http://schemas.microsoft.com/office/infopath/2007/PartnerControls"/>
    <xsd:element name="SharedWithDetails" ma:index="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edWithUsers" ma:index="9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afbebc-ab32-44c2-80b1-4304b545826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NotebookType" ma:index="17" nillable="true" ma:displayName="Notebook Type" ma:internalName="NotebookType">
      <xsd:simpleType>
        <xsd:restriction base="dms:Text"/>
      </xsd:simpleType>
    </xsd:element>
    <xsd:element name="FolderType" ma:index="18" nillable="true" ma:displayName="Folder Type" ma:internalName="FolderType">
      <xsd:simpleType>
        <xsd:restriction base="dms:Text"/>
      </xsd:simpleType>
    </xsd:element>
    <xsd:element name="Owner" ma:index="19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efaultSectionNames" ma:index="20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21" nillable="true" ma:displayName="Templates" ma:internalName="Templates">
      <xsd:simpleType>
        <xsd:restriction base="dms:Note">
          <xsd:maxLength value="255"/>
        </xsd:restriction>
      </xsd:simpleType>
    </xsd:element>
    <xsd:element name="CultureName" ma:index="22" nillable="true" ma:displayName="Culture Name" ma:internalName="CultureName">
      <xsd:simpleType>
        <xsd:restriction base="dms:Text"/>
      </xsd:simpleType>
    </xsd:element>
    <xsd:element name="AppVersion" ma:index="23" nillable="true" ma:displayName="App Version" ma:internalName="AppVersion">
      <xsd:simpleType>
        <xsd:restriction base="dms:Text"/>
      </xsd:simpleType>
    </xsd:element>
    <xsd:element name="TeamsChannelId" ma:index="24" nillable="true" ma:displayName="Teams Channel Id" ma:internalName="TeamsChannelId">
      <xsd:simpleType>
        <xsd:restriction base="dms:Text"/>
      </xsd:simpleType>
    </xsd:element>
    <xsd:element name="Teachers" ma:index="25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26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27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Teachers" ma:index="28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29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30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31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32" nillable="true" ma:displayName="Is Collaboration Space Locked" ma:internalName="Is_Collaboration_Space_Locked">
      <xsd:simpleType>
        <xsd:restriction base="dms:Boolean"/>
      </xsd:simpleType>
    </xsd:element>
    <xsd:element name="MediaServiceEventHashCode" ma:index="3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3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3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B597E6F-EEFD-4DA6-B0A7-EF18B39F9E30}">
  <ds:schemaRefs>
    <ds:schemaRef ds:uri="http://www.w3.org/XML/1998/namespace"/>
    <ds:schemaRef ds:uri="http://schemas.microsoft.com/office/2006/documentManagement/types"/>
    <ds:schemaRef ds:uri="c2d5b24f-4081-4d28-a220-dd6f6bbe9446"/>
    <ds:schemaRef ds:uri="http://purl.org/dc/elements/1.1/"/>
    <ds:schemaRef ds:uri="http://schemas.microsoft.com/sharepoint/v3"/>
    <ds:schemaRef ds:uri="16afbebc-ab32-44c2-80b1-4304b5458266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http://schemas.microsoft.com/office/2006/metadata/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1D05EE0B-AAA4-43FB-907A-7A6F09F96DE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32ADF3A-B6DA-4D66-96EE-DF73E684EAD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c2d5b24f-4081-4d28-a220-dd6f6bbe9446"/>
    <ds:schemaRef ds:uri="16afbebc-ab32-44c2-80b1-4304b545826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636</TotalTime>
  <Words>385</Words>
  <Application>Microsoft Office PowerPoint</Application>
  <PresentationFormat>Widescreen</PresentationFormat>
  <Paragraphs>80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What’s Your Problem?</vt:lpstr>
      <vt:lpstr>On your paper, list 3 global problems and 3 local problems.</vt:lpstr>
      <vt:lpstr>homelessness</vt:lpstr>
      <vt:lpstr>health</vt:lpstr>
      <vt:lpstr>Essay #4 – Problem Analysis</vt:lpstr>
      <vt:lpstr>DO NOT SIMPLY  SUMMARIZE/DESCRIBE</vt:lpstr>
      <vt:lpstr>Get to the ROOT of the problem!</vt:lpstr>
      <vt:lpstr>I don’t think I like your TONE!</vt:lpstr>
      <vt:lpstr>Where do I start? Well, at the beginning, of course!      Look at the causes &amp; effects of the problem. </vt:lpstr>
      <vt:lpstr>Free writing, Clustering, Listing, Brainstorming </vt:lpstr>
      <vt:lpstr>Example: Causes for Global Warming</vt:lpstr>
      <vt:lpstr>So, what’s the effect?</vt:lpstr>
      <vt:lpstr>Example of Effects</vt:lpstr>
      <vt:lpstr>Do I have to have a solution?</vt:lpstr>
      <vt:lpstr>PowerPoint Presentation</vt:lpstr>
      <vt:lpstr>Solutions/Example for Global Warming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What’s Your Problem?</dc:title>
  <dc:creator>Pam Owen Garrett</dc:creator>
  <cp:lastModifiedBy>Pam Owen Garrett</cp:lastModifiedBy>
  <cp:revision>48</cp:revision>
  <dcterms:created xsi:type="dcterms:W3CDTF">2019-10-06T02:38:06Z</dcterms:created>
  <dcterms:modified xsi:type="dcterms:W3CDTF">2019-10-07T11:46:25Z</dcterms:modified>
</cp:coreProperties>
</file>