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63" r:id="rId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136" d="100"/>
          <a:sy n="136" d="100"/>
        </p:scale>
        <p:origin x="-89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5/26/2018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5/26/2018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5/26/2018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5/26/2018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5/26/2018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5/26/2018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5/26/2018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5/26/2018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5/26/2018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History of the Kendama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By Arlo Harden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2285999"/>
          </a:xfrm>
        </p:spPr>
        <p:txBody>
          <a:bodyPr>
            <a:noAutofit/>
          </a:bodyPr>
          <a:lstStyle>
            <a:extLst/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 Kendama is a two component wooden toy. </a:t>
            </a:r>
            <a:r>
              <a:rPr lang="en-US" sz="2400" dirty="0" smtClean="0"/>
              <a:t>There is the ball (Tama) and the ken. The tama and ken are attached by a string roughly 16 inches long. A basic trick is the player tries to spike to ball, more advanced players can do much more.</a:t>
            </a:r>
            <a:endParaRPr lang="en-US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52550"/>
            <a:ext cx="3268663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0" y="439371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Modern Kendama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History and Origin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428750"/>
            <a:ext cx="3886200" cy="3200400"/>
          </a:xfrm>
        </p:spPr>
        <p:txBody>
          <a:bodyPr anchor="ctr">
            <a:normAutofit fontScale="85000" lnSpcReduction="20000"/>
          </a:bodyPr>
          <a:lstStyle>
            <a:extLst/>
          </a:lstStyle>
          <a:p>
            <a:pPr marL="274320" lvl="1"/>
            <a:r>
              <a:rPr lang="en-US" dirty="0" smtClean="0"/>
              <a:t>It is commonly thought that the Kendama originated in Japan, in actuality there are records that say that it came from France</a:t>
            </a:r>
            <a:r>
              <a:rPr lang="en-US" dirty="0" smtClean="0"/>
              <a:t> in the sixteenth century. Some have theorized that it originated from Greece or china.</a:t>
            </a:r>
            <a:endParaRPr lang="en-US" dirty="0" smtClean="0"/>
          </a:p>
          <a:p>
            <a:pPr marL="274320" lvl="1"/>
            <a:r>
              <a:rPr lang="en-US" dirty="0" smtClean="0"/>
              <a:t>The Kendama entered japan in the Edo Period around 1777-1778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5255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411349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Traditional Kendama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04775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dirty="0" smtClean="0"/>
              <a:t>History and Origin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66800" y="1504950"/>
            <a:ext cx="72390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</a:t>
            </a:r>
            <a:r>
              <a:rPr lang="en-US" dirty="0" err="1" smtClean="0"/>
              <a:t>Kendamas</a:t>
            </a:r>
            <a:r>
              <a:rPr lang="en-US" dirty="0" smtClean="0"/>
              <a:t> early history, it was used in a drinking game.</a:t>
            </a:r>
          </a:p>
          <a:p>
            <a:r>
              <a:rPr lang="en-US" dirty="0" smtClean="0"/>
              <a:t>In the </a:t>
            </a:r>
            <a:r>
              <a:rPr lang="en-US" dirty="0"/>
              <a:t>Meiji era </a:t>
            </a:r>
            <a:r>
              <a:rPr lang="en-US" dirty="0" smtClean="0"/>
              <a:t>1868-1912 the Japanese Ministry of Education introduced the Kendama to school children. Over the years the Kendama eventually went on sale labeled as the </a:t>
            </a:r>
            <a:r>
              <a:rPr lang="en-US" dirty="0" err="1"/>
              <a:t>Nichigetsu</a:t>
            </a:r>
            <a:r>
              <a:rPr lang="en-US" dirty="0"/>
              <a:t> </a:t>
            </a:r>
            <a:r>
              <a:rPr lang="en-US" dirty="0" smtClean="0"/>
              <a:t>Ball or </a:t>
            </a:r>
            <a:r>
              <a:rPr lang="en-US" dirty="0"/>
              <a:t>Sun-and-moon </a:t>
            </a:r>
            <a:r>
              <a:rPr lang="en-US" dirty="0" smtClean="0"/>
              <a:t>ball. </a:t>
            </a:r>
          </a:p>
          <a:p>
            <a:r>
              <a:rPr lang="en-US" dirty="0" smtClean="0"/>
              <a:t>The Kendama eventually made its way to the US after World War two being Sold in candy stores.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Japanese Kendama Association (JKA)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428751"/>
            <a:ext cx="3962400" cy="3352799"/>
          </a:xfrm>
        </p:spPr>
        <p:txBody>
          <a:bodyPr>
            <a:normAutofit fontScale="77500" lnSpcReduction="20000"/>
          </a:bodyPr>
          <a:lstStyle>
            <a:extLst/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Japanese Kendama Association was founded by </a:t>
            </a:r>
            <a:r>
              <a:rPr lang="en-US" dirty="0"/>
              <a:t>author Fujiwara </a:t>
            </a:r>
            <a:r>
              <a:rPr lang="en-US" dirty="0" err="1" smtClean="0"/>
              <a:t>Issei</a:t>
            </a:r>
            <a:r>
              <a:rPr lang="en-US" dirty="0" smtClean="0"/>
              <a:t> in 1975.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JKA regulates Kendama for competitive 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JKA also hosts the Kendama World Cup along </a:t>
            </a:r>
            <a:r>
              <a:rPr lang="en-US" dirty="0"/>
              <a:t>w</a:t>
            </a:r>
            <a:r>
              <a:rPr lang="en-US" dirty="0" smtClean="0"/>
              <a:t>ith tournaments all over Japan.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50675"/>
            <a:ext cx="3962400" cy="217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Popular Kendama Companies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304800" y="1428750"/>
            <a:ext cx="4495800" cy="3505200"/>
          </a:xfrm>
        </p:spPr>
        <p:txBody>
          <a:bodyPr>
            <a:normAutofit lnSpcReduction="10000"/>
          </a:bodyPr>
          <a:lstStyle>
            <a:extLst/>
          </a:lstStyle>
          <a:p>
            <a:pPr marL="274320"/>
            <a:r>
              <a:rPr lang="en-US" dirty="0" smtClean="0"/>
              <a:t>The most Popular Kendama company is Kendam</a:t>
            </a:r>
            <a:r>
              <a:rPr lang="en-US" dirty="0" smtClean="0"/>
              <a:t>a USA.</a:t>
            </a:r>
          </a:p>
          <a:p>
            <a:pPr marL="274320"/>
            <a:r>
              <a:rPr lang="en-US" dirty="0" smtClean="0"/>
              <a:t>There are Kendama companies all over the world, for example </a:t>
            </a:r>
            <a:r>
              <a:rPr lang="en-US" dirty="0" err="1" smtClean="0"/>
              <a:t>Gloken</a:t>
            </a:r>
            <a:r>
              <a:rPr lang="en-US" dirty="0" smtClean="0"/>
              <a:t> Kendama from Japan and </a:t>
            </a:r>
            <a:r>
              <a:rPr lang="en-US" dirty="0" err="1" smtClean="0"/>
              <a:t>Krom</a:t>
            </a:r>
            <a:r>
              <a:rPr lang="en-US" dirty="0" smtClean="0"/>
              <a:t> Kendama from Denmark.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52550"/>
            <a:ext cx="33813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273</Words>
  <Application>Microsoft Office PowerPoint</Application>
  <PresentationFormat>On-screen Show (16:9)</PresentationFormat>
  <Paragraphs>26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Widescreen Presentation</vt:lpstr>
      <vt:lpstr>History of the Kendama</vt:lpstr>
      <vt:lpstr>What is it?</vt:lpstr>
      <vt:lpstr>History and Origin</vt:lpstr>
      <vt:lpstr>History and Origin continued</vt:lpstr>
      <vt:lpstr>Japanese Kendama Association (JKA)</vt:lpstr>
      <vt:lpstr>Popular Kendama Companies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2018-05-26T19:19:39Z</dcterms:created>
  <dcterms:modified xsi:type="dcterms:W3CDTF">2018-05-26T20:44:53Z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