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4" r:id="rId3"/>
    <p:sldId id="338" r:id="rId4"/>
    <p:sldId id="353" r:id="rId5"/>
    <p:sldId id="354" r:id="rId6"/>
    <p:sldId id="355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España</a:t>
            </a:r>
            <a:r>
              <a:rPr lang="en-US" dirty="0"/>
              <a:t>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/>
              <a:t>Basic remedies and healthy habits, affirmative commands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/>
              <a:t>España</a:t>
            </a:r>
            <a:r>
              <a:rPr lang="en-US" dirty="0"/>
              <a:t> 4</a:t>
            </a:r>
            <a:br>
              <a:rPr lang="en-US" dirty="0"/>
            </a:br>
            <a:r>
              <a:rPr lang="en-US" sz="2000" dirty="0"/>
              <a:t>(Basic remedies and healthy habits, affirmative commands)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280" y="1379884"/>
            <a:ext cx="5631742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Remedios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Básicos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Hábitos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Saludables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drink a lot of water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walk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 to eat well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Comer mal – to eat badly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Correr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run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Cuidarse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take care of oneself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880" y="2172286"/>
            <a:ext cx="6065120" cy="4195763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Descansar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rest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forma – to be in shape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deporte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do sports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ejercicio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exercise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medicamentos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medicines, medications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Tomar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medicamentos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To take medicine(s).</a:t>
            </a:r>
          </a:p>
        </p:txBody>
      </p:sp>
    </p:spTree>
    <p:extLst>
      <p:ext uri="{BB962C8B-B14F-4D97-AF65-F5344CB8AC3E}">
        <p14:creationId xmlns:p14="http://schemas.microsoft.com/office/powerpoint/2010/main" val="299829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ESPAÑA 4</a:t>
            </a:r>
            <a:br>
              <a:rPr lang="en-US" dirty="0"/>
            </a:br>
            <a:r>
              <a:rPr lang="en-US" sz="2400" dirty="0"/>
              <a:t>(Basic remedies and healthy habits, affirmative commands)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985376" cy="489996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imperative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afirmativo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Verbos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regulares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tell someone what to do, use a command.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Camina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rápido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Walk faster.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command forms that we use when talking to one person.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Notice that for regular verbs,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 is the same as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form without the -s: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caminar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caminas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camina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comer 	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comes				come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escribes			escribe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B5060D-E77A-4EC0-A7CD-71FDBDEA8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97704"/>
              </p:ext>
            </p:extLst>
          </p:nvPr>
        </p:nvGraphicFramePr>
        <p:xfrm>
          <a:off x="1180804" y="34290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336115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315691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1899215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err="1"/>
                        <a:t>Imperativo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Afirmativo</a:t>
                      </a:r>
                      <a:r>
                        <a:rPr lang="en-US" dirty="0"/>
                        <a:t>. </a:t>
                      </a:r>
                      <a:r>
                        <a:rPr lang="en-US" dirty="0" err="1"/>
                        <a:t>Verbos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Regulares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846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Caminar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Escribir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64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Camin</a:t>
                      </a:r>
                      <a:r>
                        <a:rPr lang="en-US" b="1" dirty="0" err="1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</a:t>
                      </a:r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Escrib</a:t>
                      </a:r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527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30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ESPAÑA 4</a:t>
            </a:r>
            <a:br>
              <a:rPr lang="en-US" dirty="0"/>
            </a:br>
            <a:r>
              <a:rPr lang="en-US" sz="2400" dirty="0"/>
              <a:t>(Basic remedies and healthy habits, affirmative commands)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080F4-CF09-4E9C-9116-6CE7B4E9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affirmative command form for the following regular verbs.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descansar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correr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practicar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cuidar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sacudir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3531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ESPAÑA 4</a:t>
            </a:r>
            <a:br>
              <a:rPr lang="en-US" dirty="0"/>
            </a:br>
            <a:r>
              <a:rPr lang="en-US" sz="2400" dirty="0"/>
              <a:t>(Basic remedies and healthy habits, affirmative commands)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985376" cy="489996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Imperativos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pronombres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 object pronouns are attached to the back of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commands.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verduras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Eat them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jugo.	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Bebe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	Drink it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medicina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Toma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	Take it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8FC3C8-3DBD-4964-89D9-DE38F82ED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9347"/>
              </p:ext>
            </p:extLst>
          </p:nvPr>
        </p:nvGraphicFramePr>
        <p:xfrm>
          <a:off x="1284472" y="274939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048562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610432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76552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47340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PRONOMBRES DE OBJETO 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197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81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42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him,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her,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6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9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93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ESPAÑA 4</a:t>
            </a:r>
            <a:br>
              <a:rPr lang="en-US" dirty="0"/>
            </a:br>
            <a:r>
              <a:rPr lang="en-US" sz="2400" dirty="0"/>
              <a:t>(Basic remedies and healthy habits, affirmative commands)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985376" cy="489996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Imperativos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pronombres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reflexivos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Reflexive pronouns (me,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are attached to the back of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commands of reflexive verbs to tell someone to do something to themselves or to you.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get oneself up)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levanta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Levantate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get yourself up	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Levatame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get me up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Despertarse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(to wake oneself up)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Despierta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Despiertate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Wake yourself up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Despiertame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wake me up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ESPAÑA 4</a:t>
            </a:r>
            <a:br>
              <a:rPr lang="en-US" dirty="0"/>
            </a:br>
            <a:r>
              <a:rPr lang="en-US" sz="2400" dirty="0"/>
              <a:t>(Basic remedies and healthy habits, affirmative commands)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080F4-CF09-4E9C-9116-6CE7B4E9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affirmative command form for the following verbs. Use pronouns.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agua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9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Lavarse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las manos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Verduras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Afeitarse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cuidar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peinarse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91433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27184</TotalTime>
  <Words>313</Words>
  <Application>Microsoft Office PowerPoint</Application>
  <PresentationFormat>Widescreen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España 4</vt:lpstr>
      <vt:lpstr>España 4 (Basic remedies and healthy habits, affirmative commands)</vt:lpstr>
      <vt:lpstr>ESPAÑA 4 (Basic remedies and healthy habits, affirmative commands)</vt:lpstr>
      <vt:lpstr>ESPAÑA 4 (Basic remedies and healthy habits, affirmative commands)</vt:lpstr>
      <vt:lpstr>ESPAÑA 4 (Basic remedies and healthy habits, affirmative commands)</vt:lpstr>
      <vt:lpstr>ESPAÑA 4 (Basic remedies and healthy habits, affirmative commands)</vt:lpstr>
      <vt:lpstr>ESPAÑA 4 (Basic remedies and healthy habits, affirmative commands)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200</cp:revision>
  <dcterms:created xsi:type="dcterms:W3CDTF">2019-07-27T12:02:36Z</dcterms:created>
  <dcterms:modified xsi:type="dcterms:W3CDTF">2020-01-27T13:32:27Z</dcterms:modified>
</cp:coreProperties>
</file>