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3" r:id="rId6"/>
    <p:sldId id="261" r:id="rId7"/>
    <p:sldId id="262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36739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67501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70319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12198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70676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37069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6079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74632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9661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8069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3897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9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again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23205054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could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8460435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call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90037489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down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19722789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day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55849979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fun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9574728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from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74880411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green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82113003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grow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37903272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girl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66391494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her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47219611"/>
      </p:ext>
    </p:extLst>
  </p:cSld>
  <p:clrMapOvr>
    <a:masterClrMapping/>
  </p:clrMapOvr>
  <p:transition spd="slow" advClick="0" advTm="1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u="sng" dirty="0" smtClean="0"/>
              <a:t>all</a:t>
            </a:r>
            <a:endParaRPr lang="en-US" sz="20000" b="1" u="sng" dirty="0"/>
          </a:p>
        </p:txBody>
      </p:sp>
    </p:spTree>
    <p:extLst>
      <p:ext uri="{BB962C8B-B14F-4D97-AF65-F5344CB8AC3E}">
        <p14:creationId xmlns:p14="http://schemas.microsoft.com/office/powerpoint/2010/main" val="173514459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happy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638352338"/>
      </p:ext>
    </p:extLst>
  </p:cSld>
  <p:clrMapOvr>
    <a:masterClrMapping/>
  </p:clrMapOvr>
  <p:transition spd="slow" advClick="0" advTm="1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how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27118636"/>
      </p:ext>
    </p:extLst>
  </p:cSld>
  <p:clrMapOvr>
    <a:masterClrMapping/>
  </p:clrMapOvr>
  <p:transition spd="slow" advClick="0" advTm="1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jump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910158114"/>
      </p:ext>
    </p:extLst>
  </p:cSld>
  <p:clrMapOvr>
    <a:masterClrMapping/>
  </p:clrMapOvr>
  <p:transition spd="slow" advClick="0" advTm="1000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live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41693374"/>
      </p:ext>
    </p:extLst>
  </p:cSld>
  <p:clrMapOvr>
    <a:masterClrMapping/>
  </p:clrMapOvr>
  <p:transition spd="slow" advClick="0" advTm="1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make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81072524"/>
      </p:ext>
    </p:extLst>
  </p:cSld>
  <p:clrMapOvr>
    <a:masterClrMapping/>
  </p:clrMapOvr>
  <p:transition spd="slow" advClick="0" advTm="1000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move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94300269"/>
      </p:ext>
    </p:extLst>
  </p:cSld>
  <p:clrMapOvr>
    <a:masterClrMapping/>
  </p:clrMapOvr>
  <p:transition spd="slow" advClick="0" advTm="1000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many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700245486"/>
      </p:ext>
    </p:extLst>
  </p:cSld>
  <p:clrMapOvr>
    <a:masterClrMapping/>
  </p:clrMapOvr>
  <p:transition spd="slow" advClick="0" advTm="1000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not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9287872"/>
      </p:ext>
    </p:extLst>
  </p:cSld>
  <p:clrMapOvr>
    <a:masterClrMapping/>
  </p:clrMapOvr>
  <p:transition spd="slow" advClick="0" advTm="1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around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958869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away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8518736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any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263835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ago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6316836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be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1946270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by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6066688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boy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0116691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27</Words>
  <Application>Microsoft Office PowerPoint</Application>
  <PresentationFormat>Widescreen</PresentationFormat>
  <Paragraphs>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again</vt:lpstr>
      <vt:lpstr>all</vt:lpstr>
      <vt:lpstr>around</vt:lpstr>
      <vt:lpstr>away</vt:lpstr>
      <vt:lpstr>any</vt:lpstr>
      <vt:lpstr>ago</vt:lpstr>
      <vt:lpstr>be</vt:lpstr>
      <vt:lpstr>by</vt:lpstr>
      <vt:lpstr>boy</vt:lpstr>
      <vt:lpstr>could</vt:lpstr>
      <vt:lpstr>call</vt:lpstr>
      <vt:lpstr>down</vt:lpstr>
      <vt:lpstr>day</vt:lpstr>
      <vt:lpstr>fun</vt:lpstr>
      <vt:lpstr>from</vt:lpstr>
      <vt:lpstr>green</vt:lpstr>
      <vt:lpstr>grow</vt:lpstr>
      <vt:lpstr>girl</vt:lpstr>
      <vt:lpstr>her</vt:lpstr>
      <vt:lpstr>happy</vt:lpstr>
      <vt:lpstr>how</vt:lpstr>
      <vt:lpstr>jump</vt:lpstr>
      <vt:lpstr>live</vt:lpstr>
      <vt:lpstr>make</vt:lpstr>
      <vt:lpstr>move</vt:lpstr>
      <vt:lpstr>many</vt:lpstr>
      <vt:lpstr>not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Martin, Terri</dc:creator>
  <cp:lastModifiedBy>Muhammad, Aquila</cp:lastModifiedBy>
  <cp:revision>10</cp:revision>
  <dcterms:created xsi:type="dcterms:W3CDTF">2021-03-08T16:23:02Z</dcterms:created>
  <dcterms:modified xsi:type="dcterms:W3CDTF">2021-03-22T13:36:55Z</dcterms:modified>
</cp:coreProperties>
</file>