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3" r:id="rId6"/>
    <p:sldId id="261" r:id="rId7"/>
    <p:sldId id="262" r:id="rId8"/>
    <p:sldId id="264" r:id="rId9"/>
    <p:sldId id="260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7" r:id="rId42"/>
    <p:sldId id="296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41E1-C34A-4070-B7FE-A02272BE583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7B07-4E80-4E56-B4E9-D8026956D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36739"/>
      </p:ext>
    </p:extLst>
  </p:cSld>
  <p:clrMapOvr>
    <a:masterClrMapping/>
  </p:clrMapOvr>
  <p:transition spd="slow" advClick="0" advTm="1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41E1-C34A-4070-B7FE-A02272BE583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7B07-4E80-4E56-B4E9-D8026956D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67501"/>
      </p:ext>
    </p:extLst>
  </p:cSld>
  <p:clrMapOvr>
    <a:masterClrMapping/>
  </p:clrMapOvr>
  <p:transition spd="slow" advClick="0" advTm="1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41E1-C34A-4070-B7FE-A02272BE583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7B07-4E80-4E56-B4E9-D8026956D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070319"/>
      </p:ext>
    </p:extLst>
  </p:cSld>
  <p:clrMapOvr>
    <a:masterClrMapping/>
  </p:clrMapOvr>
  <p:transition spd="slow" advClick="0" advTm="1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41E1-C34A-4070-B7FE-A02272BE583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7B07-4E80-4E56-B4E9-D8026956D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12198"/>
      </p:ext>
    </p:extLst>
  </p:cSld>
  <p:clrMapOvr>
    <a:masterClrMapping/>
  </p:clrMapOvr>
  <p:transition spd="slow" advClick="0" advTm="1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41E1-C34A-4070-B7FE-A02272BE583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7B07-4E80-4E56-B4E9-D8026956D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370676"/>
      </p:ext>
    </p:extLst>
  </p:cSld>
  <p:clrMapOvr>
    <a:masterClrMapping/>
  </p:clrMapOvr>
  <p:transition spd="slow" advClick="0" advTm="1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41E1-C34A-4070-B7FE-A02272BE583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7B07-4E80-4E56-B4E9-D8026956D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37069"/>
      </p:ext>
    </p:extLst>
  </p:cSld>
  <p:clrMapOvr>
    <a:masterClrMapping/>
  </p:clrMapOvr>
  <p:transition spd="slow" advClick="0" advTm="1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41E1-C34A-4070-B7FE-A02272BE583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7B07-4E80-4E56-B4E9-D8026956D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56079"/>
      </p:ext>
    </p:extLst>
  </p:cSld>
  <p:clrMapOvr>
    <a:masterClrMapping/>
  </p:clrMapOvr>
  <p:transition spd="slow" advClick="0" advTm="1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41E1-C34A-4070-B7FE-A02272BE583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7B07-4E80-4E56-B4E9-D8026956D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74632"/>
      </p:ext>
    </p:extLst>
  </p:cSld>
  <p:clrMapOvr>
    <a:masterClrMapping/>
  </p:clrMapOvr>
  <p:transition spd="slow" advClick="0" advTm="1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41E1-C34A-4070-B7FE-A02272BE583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7B07-4E80-4E56-B4E9-D8026956D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89661"/>
      </p:ext>
    </p:extLst>
  </p:cSld>
  <p:clrMapOvr>
    <a:masterClrMapping/>
  </p:clrMapOvr>
  <p:transition spd="slow" advClick="0" advTm="1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41E1-C34A-4070-B7FE-A02272BE583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7B07-4E80-4E56-B4E9-D8026956D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88069"/>
      </p:ext>
    </p:extLst>
  </p:cSld>
  <p:clrMapOvr>
    <a:masterClrMapping/>
  </p:clrMapOvr>
  <p:transition spd="slow" advClick="0" advTm="1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41E1-C34A-4070-B7FE-A02272BE583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7B07-4E80-4E56-B4E9-D8026956D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173897"/>
      </p:ext>
    </p:extLst>
  </p:cSld>
  <p:clrMapOvr>
    <a:masterClrMapping/>
  </p:clrMapOvr>
  <p:transition spd="slow" advClick="0" advTm="1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41E1-C34A-4070-B7FE-A02272BE583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F7B07-4E80-4E56-B4E9-D8026956D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798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 advClick="0" advTm="1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A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3232050544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good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4284604352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go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900374897"/>
      </p:ext>
    </p:extLst>
  </p:cSld>
  <p:clrMapOvr>
    <a:masterClrMapping/>
  </p:clrMapOvr>
  <p:transition spd="slow" advClick="0" advTm="1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here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2197227894"/>
      </p:ext>
    </p:extLst>
  </p:cSld>
  <p:clrMapOvr>
    <a:masterClrMapping/>
  </p:clrMapOvr>
  <p:transition spd="slow" advClick="0" advTm="1000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help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3558499799"/>
      </p:ext>
    </p:extLst>
  </p:cSld>
  <p:clrMapOvr>
    <a:masterClrMapping/>
  </p:clrMapOvr>
  <p:transition spd="slow" advClick="0" advTm="1000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he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2495747289"/>
      </p:ext>
    </p:extLst>
  </p:cSld>
  <p:clrMapOvr>
    <a:masterClrMapping/>
  </p:clrMapOvr>
  <p:transition spd="slow" advClick="0" advTm="1000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have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748804117"/>
      </p:ext>
    </p:extLst>
  </p:cSld>
  <p:clrMapOvr>
    <a:masterClrMapping/>
  </p:clrMapOvr>
  <p:transition spd="slow" advClick="0" advTm="1000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has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821130030"/>
      </p:ext>
    </p:extLst>
  </p:cSld>
  <p:clrMapOvr>
    <a:masterClrMapping/>
  </p:clrMapOvr>
  <p:transition spd="slow" advClick="0" advTm="1000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379032721"/>
      </p:ext>
    </p:extLst>
  </p:cSld>
  <p:clrMapOvr>
    <a:masterClrMapping/>
  </p:clrMapOvr>
  <p:transition spd="slow" advClick="0" advTm="1000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it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2663914945"/>
      </p:ext>
    </p:extLst>
  </p:cSld>
  <p:clrMapOvr>
    <a:masterClrMapping/>
  </p:clrMapOvr>
  <p:transition spd="slow" advClick="0" advTm="1000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is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4047219611"/>
      </p:ext>
    </p:extLst>
  </p:cSld>
  <p:clrMapOvr>
    <a:masterClrMapping/>
  </p:clrMapOvr>
  <p:transition spd="slow" advClick="0" advTm="1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/>
              <a:t>a</a:t>
            </a:r>
            <a:r>
              <a:rPr lang="en-US" sz="20000" b="1" dirty="0" smtClean="0"/>
              <a:t>nd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1735144594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like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3638352338"/>
      </p:ext>
    </p:extLst>
  </p:cSld>
  <p:clrMapOvr>
    <a:masterClrMapping/>
  </p:clrMapOvr>
  <p:transition spd="slow" advClick="0" advTm="1000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little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4227118636"/>
      </p:ext>
    </p:extLst>
  </p:cSld>
  <p:clrMapOvr>
    <a:masterClrMapping/>
  </p:clrMapOvr>
  <p:transition spd="slow" advClick="0" advTm="1000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look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2910158114"/>
      </p:ext>
    </p:extLst>
  </p:cSld>
  <p:clrMapOvr>
    <a:masterClrMapping/>
  </p:clrMapOvr>
  <p:transition spd="slow" advClick="0" advTm="1000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me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1841693374"/>
      </p:ext>
    </p:extLst>
  </p:cSld>
  <p:clrMapOvr>
    <a:masterClrMapping/>
  </p:clrMapOvr>
  <p:transition spd="slow" advClick="0" advTm="1000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my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1881072524"/>
      </p:ext>
    </p:extLst>
  </p:cSld>
  <p:clrMapOvr>
    <a:masterClrMapping/>
  </p:clrMapOvr>
  <p:transition spd="slow" advClick="0" advTm="1000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of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1794300269"/>
      </p:ext>
    </p:extLst>
  </p:cSld>
  <p:clrMapOvr>
    <a:masterClrMapping/>
  </p:clrMapOvr>
  <p:transition spd="slow" advClick="0" advTm="1000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play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3700245486"/>
      </p:ext>
    </p:extLst>
  </p:cSld>
  <p:clrMapOvr>
    <a:masterClrMapping/>
  </p:clrMapOvr>
  <p:transition spd="slow" advClick="0" advTm="1000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see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2889287872"/>
      </p:ext>
    </p:extLst>
  </p:cSld>
  <p:clrMapOvr>
    <a:masterClrMapping/>
  </p:clrMapOvr>
  <p:transition spd="slow" advClick="0" advTm="1000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she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2984953000"/>
      </p:ext>
    </p:extLst>
  </p:cSld>
  <p:clrMapOvr>
    <a:masterClrMapping/>
  </p:clrMapOvr>
  <p:transition spd="slow" advClick="0" advTm="1000">
    <p:push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said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2096677084"/>
      </p:ext>
    </p:extLst>
  </p:cSld>
  <p:clrMapOvr>
    <a:masterClrMapping/>
  </p:clrMapOvr>
  <p:transition spd="slow" advClick="0" advTm="1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/>
              <a:t>a</a:t>
            </a:r>
            <a:r>
              <a:rPr lang="en-US" sz="20000" b="1" dirty="0" smtClean="0"/>
              <a:t>m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2889588690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the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3395868745"/>
      </p:ext>
    </p:extLst>
  </p:cSld>
  <p:clrMapOvr>
    <a:masterClrMapping/>
  </p:clrMapOvr>
  <p:transition spd="slow" advClick="0" advTm="1000">
    <p:push dir="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they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2065095557"/>
      </p:ext>
    </p:extLst>
  </p:cSld>
  <p:clrMapOvr>
    <a:masterClrMapping/>
  </p:clrMapOvr>
  <p:transition spd="slow" advClick="0" advTm="1000">
    <p:push dir="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this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2717246638"/>
      </p:ext>
    </p:extLst>
  </p:cSld>
  <p:clrMapOvr>
    <a:masterClrMapping/>
  </p:clrMapOvr>
  <p:transition spd="slow" advClick="0" advTm="1000">
    <p:push dir="u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too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2421013844"/>
      </p:ext>
    </p:extLst>
  </p:cSld>
  <p:clrMapOvr>
    <a:masterClrMapping/>
  </p:clrMapOvr>
  <p:transition spd="slow" advClick="0" advTm="1000">
    <p:push dir="u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to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3073607970"/>
      </p:ext>
    </p:extLst>
  </p:cSld>
  <p:clrMapOvr>
    <a:masterClrMapping/>
  </p:clrMapOvr>
  <p:transition spd="slow" advClick="0" advTm="1000">
    <p:push dir="u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want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3705266555"/>
      </p:ext>
    </p:extLst>
  </p:cSld>
  <p:clrMapOvr>
    <a:masterClrMapping/>
  </p:clrMapOvr>
  <p:transition spd="slow" advClick="0" advTm="1000">
    <p:push dir="u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was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1580293118"/>
      </p:ext>
    </p:extLst>
  </p:cSld>
  <p:clrMapOvr>
    <a:masterClrMapping/>
  </p:clrMapOvr>
  <p:transition spd="slow" advClick="0" advTm="1000">
    <p:push dir="u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where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1434142331"/>
      </p:ext>
    </p:extLst>
  </p:cSld>
  <p:clrMapOvr>
    <a:masterClrMapping/>
  </p:clrMapOvr>
  <p:transition spd="slow" advClick="0" advTm="1000">
    <p:push dir="u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what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634746170"/>
      </p:ext>
    </p:extLst>
  </p:cSld>
  <p:clrMapOvr>
    <a:masterClrMapping/>
  </p:clrMapOvr>
  <p:transition spd="slow" advClick="0" advTm="1000">
    <p:push dir="u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with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3843729205"/>
      </p:ext>
    </p:extLst>
  </p:cSld>
  <p:clrMapOvr>
    <a:masterClrMapping/>
  </p:clrMapOvr>
  <p:transition spd="slow" advClick="0" advTm="1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/>
              <a:t>a</a:t>
            </a:r>
            <a:r>
              <a:rPr lang="en-US" sz="20000" b="1" dirty="0" smtClean="0"/>
              <a:t>re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4085187363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we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3238139760"/>
      </p:ext>
    </p:extLst>
  </p:cSld>
  <p:clrMapOvr>
    <a:masterClrMapping/>
  </p:clrMapOvr>
  <p:transition spd="slow" advClick="0" advTm="1000">
    <p:push dir="u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who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1068695588"/>
      </p:ext>
    </p:extLst>
  </p:cSld>
  <p:clrMapOvr>
    <a:masterClrMapping/>
  </p:clrMapOvr>
  <p:transition spd="slow" advClick="0" advTm="1000">
    <p:push dir="u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you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3380317532"/>
      </p:ext>
    </p:extLst>
  </p:cSld>
  <p:clrMapOvr>
    <a:masterClrMapping/>
  </p:clrMapOvr>
  <p:transition spd="slow" advClick="0" advTm="1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come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1726383505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can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1863168369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do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3194627058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does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4260666888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06234"/>
            <a:ext cx="9144000" cy="2387600"/>
          </a:xfrm>
        </p:spPr>
        <p:txBody>
          <a:bodyPr>
            <a:noAutofit/>
          </a:bodyPr>
          <a:lstStyle/>
          <a:p>
            <a:r>
              <a:rPr lang="en-US" sz="20000" b="1" dirty="0" smtClean="0"/>
              <a:t>for</a:t>
            </a:r>
            <a:endParaRPr 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4201166919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42</Words>
  <Application>Microsoft Office PowerPoint</Application>
  <PresentationFormat>Widescreen</PresentationFormat>
  <Paragraphs>42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Calibri</vt:lpstr>
      <vt:lpstr>Calibri Light</vt:lpstr>
      <vt:lpstr>Office Theme</vt:lpstr>
      <vt:lpstr>A</vt:lpstr>
      <vt:lpstr>and</vt:lpstr>
      <vt:lpstr>am</vt:lpstr>
      <vt:lpstr>are</vt:lpstr>
      <vt:lpstr>come</vt:lpstr>
      <vt:lpstr>can</vt:lpstr>
      <vt:lpstr>do</vt:lpstr>
      <vt:lpstr>does</vt:lpstr>
      <vt:lpstr>for</vt:lpstr>
      <vt:lpstr>good</vt:lpstr>
      <vt:lpstr>go</vt:lpstr>
      <vt:lpstr>here</vt:lpstr>
      <vt:lpstr>help</vt:lpstr>
      <vt:lpstr>he</vt:lpstr>
      <vt:lpstr>have</vt:lpstr>
      <vt:lpstr>has</vt:lpstr>
      <vt:lpstr>I</vt:lpstr>
      <vt:lpstr>it</vt:lpstr>
      <vt:lpstr>is</vt:lpstr>
      <vt:lpstr>like</vt:lpstr>
      <vt:lpstr>little</vt:lpstr>
      <vt:lpstr>look</vt:lpstr>
      <vt:lpstr>me</vt:lpstr>
      <vt:lpstr>my</vt:lpstr>
      <vt:lpstr>of</vt:lpstr>
      <vt:lpstr>play</vt:lpstr>
      <vt:lpstr>see</vt:lpstr>
      <vt:lpstr>she</vt:lpstr>
      <vt:lpstr>said</vt:lpstr>
      <vt:lpstr>the</vt:lpstr>
      <vt:lpstr>they</vt:lpstr>
      <vt:lpstr>this</vt:lpstr>
      <vt:lpstr>too</vt:lpstr>
      <vt:lpstr>to</vt:lpstr>
      <vt:lpstr>want</vt:lpstr>
      <vt:lpstr>was</vt:lpstr>
      <vt:lpstr>where</vt:lpstr>
      <vt:lpstr>what</vt:lpstr>
      <vt:lpstr>with</vt:lpstr>
      <vt:lpstr>we</vt:lpstr>
      <vt:lpstr>who</vt:lpstr>
      <vt:lpstr>you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</dc:title>
  <dc:creator>Martin, Terri</dc:creator>
  <cp:lastModifiedBy>Muhammad, Aquila</cp:lastModifiedBy>
  <cp:revision>6</cp:revision>
  <dcterms:created xsi:type="dcterms:W3CDTF">2021-03-08T16:23:02Z</dcterms:created>
  <dcterms:modified xsi:type="dcterms:W3CDTF">2021-03-22T13:36:27Z</dcterms:modified>
</cp:coreProperties>
</file>