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3" r:id="rId6"/>
    <p:sldId id="261" r:id="rId7"/>
    <p:sldId id="262" r:id="rId8"/>
    <p:sldId id="264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6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36739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67501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70319"/>
      </p:ext>
    </p:extLst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12198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70676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37069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6079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74632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89661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8069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73897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41E1-C34A-4070-B7FE-A02272BE583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F7B07-4E80-4E56-B4E9-D8026956D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9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A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23205054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good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8460435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go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900374897"/>
      </p:ext>
    </p:extLst>
  </p:cSld>
  <p:clrMapOvr>
    <a:masterClrMapping/>
  </p:clrMapOvr>
  <p:transition spd="slow" advClick="0" advTm="1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here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197227894"/>
      </p:ext>
    </p:extLst>
  </p:cSld>
  <p:clrMapOvr>
    <a:masterClrMapping/>
  </p:clrMapOvr>
  <p:transition spd="slow" advClick="0" advTm="1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help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558499799"/>
      </p:ext>
    </p:extLst>
  </p:cSld>
  <p:clrMapOvr>
    <a:masterClrMapping/>
  </p:clrMapOvr>
  <p:transition spd="slow" advClick="0" advTm="1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95747289"/>
      </p:ext>
    </p:extLst>
  </p:cSld>
  <p:clrMapOvr>
    <a:masterClrMapping/>
  </p:clrMapOvr>
  <p:transition spd="slow" advClick="0" advTm="1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have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748804117"/>
      </p:ext>
    </p:extLst>
  </p:cSld>
  <p:clrMapOvr>
    <a:masterClrMapping/>
  </p:clrMapOvr>
  <p:transition spd="slow" advClick="0" advTm="1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has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821130030"/>
      </p:ext>
    </p:extLst>
  </p:cSld>
  <p:clrMapOvr>
    <a:masterClrMapping/>
  </p:clrMapOvr>
  <p:transition spd="slow" advClick="0" advTm="1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379032721"/>
      </p:ext>
    </p:extLst>
  </p:cSld>
  <p:clrMapOvr>
    <a:masterClrMapping/>
  </p:clrMapOvr>
  <p:transition spd="slow" advClick="0" advTm="1000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it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663914945"/>
      </p:ext>
    </p:extLst>
  </p:cSld>
  <p:clrMapOvr>
    <a:masterClrMapping/>
  </p:clrMapOvr>
  <p:transition spd="slow" advClick="0" advTm="1000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is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047219611"/>
      </p:ext>
    </p:extLst>
  </p:cSld>
  <p:clrMapOvr>
    <a:masterClrMapping/>
  </p:clrMapOvr>
  <p:transition spd="slow" advClick="0" advTm="1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/>
              <a:t>a</a:t>
            </a:r>
            <a:r>
              <a:rPr lang="en-US" sz="20000" b="1" dirty="0" smtClean="0"/>
              <a:t>nd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73514459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like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638352338"/>
      </p:ext>
    </p:extLst>
  </p:cSld>
  <p:clrMapOvr>
    <a:masterClrMapping/>
  </p:clrMapOvr>
  <p:transition spd="slow" advClick="0" advTm="1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little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27118636"/>
      </p:ext>
    </p:extLst>
  </p:cSld>
  <p:clrMapOvr>
    <a:masterClrMapping/>
  </p:clrMapOvr>
  <p:transition spd="slow" advClick="0" advTm="1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look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910158114"/>
      </p:ext>
    </p:extLst>
  </p:cSld>
  <p:clrMapOvr>
    <a:masterClrMapping/>
  </p:clrMapOvr>
  <p:transition spd="slow" advClick="0" advTm="1000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me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841693374"/>
      </p:ext>
    </p:extLst>
  </p:cSld>
  <p:clrMapOvr>
    <a:masterClrMapping/>
  </p:clrMapOvr>
  <p:transition spd="slow" advClick="0" advTm="1000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my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881072524"/>
      </p:ext>
    </p:extLst>
  </p:cSld>
  <p:clrMapOvr>
    <a:masterClrMapping/>
  </p:clrMapOvr>
  <p:transition spd="slow" advClick="0" advTm="1000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of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794300269"/>
      </p:ext>
    </p:extLst>
  </p:cSld>
  <p:clrMapOvr>
    <a:masterClrMapping/>
  </p:clrMapOvr>
  <p:transition spd="slow" advClick="0" advTm="1000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play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700245486"/>
      </p:ext>
    </p:extLst>
  </p:cSld>
  <p:clrMapOvr>
    <a:masterClrMapping/>
  </p:clrMapOvr>
  <p:transition spd="slow" advClick="0" advTm="1000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see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89287872"/>
      </p:ext>
    </p:extLst>
  </p:cSld>
  <p:clrMapOvr>
    <a:masterClrMapping/>
  </p:clrMapOvr>
  <p:transition spd="slow" advClick="0" advTm="1000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she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984953000"/>
      </p:ext>
    </p:extLst>
  </p:cSld>
  <p:clrMapOvr>
    <a:masterClrMapping/>
  </p:clrMapOvr>
  <p:transition spd="slow" advClick="0" advTm="1000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said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096677084"/>
      </p:ext>
    </p:extLst>
  </p:cSld>
  <p:clrMapOvr>
    <a:masterClrMapping/>
  </p:clrMapOvr>
  <p:transition spd="slow" advClick="0" advTm="1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/>
              <a:t>a</a:t>
            </a:r>
            <a:r>
              <a:rPr lang="en-US" sz="20000" b="1" dirty="0" smtClean="0"/>
              <a:t>m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88958869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the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395868745"/>
      </p:ext>
    </p:extLst>
  </p:cSld>
  <p:clrMapOvr>
    <a:masterClrMapping/>
  </p:clrMapOvr>
  <p:transition spd="slow" advClick="0" advTm="1000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they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065095557"/>
      </p:ext>
    </p:extLst>
  </p:cSld>
  <p:clrMapOvr>
    <a:masterClrMapping/>
  </p:clrMapOvr>
  <p:transition spd="slow" advClick="0" advTm="1000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this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717246638"/>
      </p:ext>
    </p:extLst>
  </p:cSld>
  <p:clrMapOvr>
    <a:masterClrMapping/>
  </p:clrMapOvr>
  <p:transition spd="slow" advClick="0" advTm="1000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too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421013844"/>
      </p:ext>
    </p:extLst>
  </p:cSld>
  <p:clrMapOvr>
    <a:masterClrMapping/>
  </p:clrMapOvr>
  <p:transition spd="slow" advClick="0" advTm="1000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to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073607970"/>
      </p:ext>
    </p:extLst>
  </p:cSld>
  <p:clrMapOvr>
    <a:masterClrMapping/>
  </p:clrMapOvr>
  <p:transition spd="slow" advClick="0" advTm="1000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want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705266555"/>
      </p:ext>
    </p:extLst>
  </p:cSld>
  <p:clrMapOvr>
    <a:masterClrMapping/>
  </p:clrMapOvr>
  <p:transition spd="slow" advClick="0" advTm="1000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was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580293118"/>
      </p:ext>
    </p:extLst>
  </p:cSld>
  <p:clrMapOvr>
    <a:masterClrMapping/>
  </p:clrMapOvr>
  <p:transition spd="slow" advClick="0" advTm="1000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where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434142331"/>
      </p:ext>
    </p:extLst>
  </p:cSld>
  <p:clrMapOvr>
    <a:masterClrMapping/>
  </p:clrMapOvr>
  <p:transition spd="slow" advClick="0" advTm="1000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what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634746170"/>
      </p:ext>
    </p:extLst>
  </p:cSld>
  <p:clrMapOvr>
    <a:masterClrMapping/>
  </p:clrMapOvr>
  <p:transition spd="slow" advClick="0" advTm="1000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with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843729205"/>
      </p:ext>
    </p:extLst>
  </p:cSld>
  <p:clrMapOvr>
    <a:masterClrMapping/>
  </p:clrMapOvr>
  <p:transition spd="slow" advClick="0" advTm="1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/>
              <a:t>a</a:t>
            </a:r>
            <a:r>
              <a:rPr lang="en-US" sz="20000" b="1" dirty="0" smtClean="0"/>
              <a:t>re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08518736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238139760"/>
      </p:ext>
    </p:extLst>
  </p:cSld>
  <p:clrMapOvr>
    <a:masterClrMapping/>
  </p:clrMapOvr>
  <p:transition spd="slow" advClick="0" advTm="1000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who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068695588"/>
      </p:ext>
    </p:extLst>
  </p:cSld>
  <p:clrMapOvr>
    <a:masterClrMapping/>
  </p:clrMapOvr>
  <p:transition spd="slow" advClick="0" advTm="1000"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you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380317532"/>
      </p:ext>
    </p:extLst>
  </p:cSld>
  <p:clrMapOvr>
    <a:masterClrMapping/>
  </p:clrMapOvr>
  <p:transition spd="slow" advClick="0" advTm="1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come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7263835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can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86316836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do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319462705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does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6066688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2706234"/>
            <a:ext cx="9144000" cy="2387600"/>
          </a:xfrm>
        </p:spPr>
        <p:txBody>
          <a:bodyPr>
            <a:noAutofit/>
          </a:bodyPr>
          <a:lstStyle/>
          <a:p>
            <a:r>
              <a:rPr lang="en-US" sz="20000" b="1" dirty="0" smtClean="0"/>
              <a:t>for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420116691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42</Words>
  <Application>Microsoft Office PowerPoint</Application>
  <PresentationFormat>Widescreen</PresentationFormat>
  <Paragraphs>42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A</vt:lpstr>
      <vt:lpstr>and</vt:lpstr>
      <vt:lpstr>am</vt:lpstr>
      <vt:lpstr>are</vt:lpstr>
      <vt:lpstr>come</vt:lpstr>
      <vt:lpstr>can</vt:lpstr>
      <vt:lpstr>do</vt:lpstr>
      <vt:lpstr>does</vt:lpstr>
      <vt:lpstr>for</vt:lpstr>
      <vt:lpstr>good</vt:lpstr>
      <vt:lpstr>go</vt:lpstr>
      <vt:lpstr>here</vt:lpstr>
      <vt:lpstr>help</vt:lpstr>
      <vt:lpstr>he</vt:lpstr>
      <vt:lpstr>have</vt:lpstr>
      <vt:lpstr>has</vt:lpstr>
      <vt:lpstr>I</vt:lpstr>
      <vt:lpstr>it</vt:lpstr>
      <vt:lpstr>is</vt:lpstr>
      <vt:lpstr>like</vt:lpstr>
      <vt:lpstr>little</vt:lpstr>
      <vt:lpstr>look</vt:lpstr>
      <vt:lpstr>me</vt:lpstr>
      <vt:lpstr>my</vt:lpstr>
      <vt:lpstr>of</vt:lpstr>
      <vt:lpstr>play</vt:lpstr>
      <vt:lpstr>see</vt:lpstr>
      <vt:lpstr>she</vt:lpstr>
      <vt:lpstr>said</vt:lpstr>
      <vt:lpstr>the</vt:lpstr>
      <vt:lpstr>they</vt:lpstr>
      <vt:lpstr>this</vt:lpstr>
      <vt:lpstr>too</vt:lpstr>
      <vt:lpstr>to</vt:lpstr>
      <vt:lpstr>want</vt:lpstr>
      <vt:lpstr>was</vt:lpstr>
      <vt:lpstr>where</vt:lpstr>
      <vt:lpstr>what</vt:lpstr>
      <vt:lpstr>with</vt:lpstr>
      <vt:lpstr>we</vt:lpstr>
      <vt:lpstr>who</vt:lpstr>
      <vt:lpstr>you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Martin, Terri</dc:creator>
  <cp:lastModifiedBy>Muhammad, Aquila</cp:lastModifiedBy>
  <cp:revision>6</cp:revision>
  <dcterms:created xsi:type="dcterms:W3CDTF">2021-03-08T16:23:02Z</dcterms:created>
  <dcterms:modified xsi:type="dcterms:W3CDTF">2021-03-22T13:36:27Z</dcterms:modified>
</cp:coreProperties>
</file>