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28"/>
  </p:notesMasterIdLst>
  <p:sldIdLst>
    <p:sldId id="256" r:id="rId2"/>
    <p:sldId id="257" r:id="rId3"/>
    <p:sldId id="292" r:id="rId4"/>
    <p:sldId id="310" r:id="rId5"/>
    <p:sldId id="261" r:id="rId6"/>
    <p:sldId id="262" r:id="rId7"/>
    <p:sldId id="299" r:id="rId8"/>
    <p:sldId id="300" r:id="rId9"/>
    <p:sldId id="301" r:id="rId10"/>
    <p:sldId id="271" r:id="rId11"/>
    <p:sldId id="274" r:id="rId12"/>
    <p:sldId id="307" r:id="rId13"/>
    <p:sldId id="276" r:id="rId14"/>
    <p:sldId id="308" r:id="rId15"/>
    <p:sldId id="285" r:id="rId16"/>
    <p:sldId id="294" r:id="rId17"/>
    <p:sldId id="287" r:id="rId18"/>
    <p:sldId id="295" r:id="rId19"/>
    <p:sldId id="309" r:id="rId20"/>
    <p:sldId id="290" r:id="rId21"/>
    <p:sldId id="305" r:id="rId22"/>
    <p:sldId id="266" r:id="rId23"/>
    <p:sldId id="267" r:id="rId24"/>
    <p:sldId id="306" r:id="rId25"/>
    <p:sldId id="302" r:id="rId26"/>
    <p:sldId id="298" r:id="rId27"/>
  </p:sldIdLst>
  <p:sldSz cx="9144000" cy="5143500" type="screen16x9"/>
  <p:notesSz cx="6858000" cy="9144000"/>
  <p:embeddedFontLst>
    <p:embeddedFont>
      <p:font typeface="Comfortaa" pitchFamily="2" charset="0"/>
      <p:regular r:id="rId29"/>
      <p:bold r:id="rId30"/>
    </p:embeddedFont>
    <p:embeddedFont>
      <p:font typeface="Comfortaa Regular" pitchFamily="2" charset="0"/>
      <p:regular r:id="rId31"/>
      <p:bold r:id="rId32"/>
    </p:embeddedFont>
    <p:embeddedFont>
      <p:font typeface="Permanent Marker" panose="02000000000000000000" pitchFamily="2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3"/>
  </p:normalViewPr>
  <p:slideViewPr>
    <p:cSldViewPr snapToGrid="0" snapToObjects="1">
      <p:cViewPr varScale="1">
        <p:scale>
          <a:sx n="105" d="100"/>
          <a:sy n="105" d="100"/>
        </p:scale>
        <p:origin x="208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g72aa71c5e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9" name="Google Shape;1119;g72aa71c5e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g72b19df5ad_0_2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6" name="Google Shape;1146;g72b19df5ad_0_2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g72b19df5ad_0_2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3" name="Google Shape;1233;g72b19df5ad_0_2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5064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g72b19df5ad_0_16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5" name="Google Shape;1205;g72b19df5ad_0_16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g72b19df5ad_0_2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6" name="Google Shape;1306;g72b19df5ad_0_2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08564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72b19df5ad_0_38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0" name="Google Shape;1320;g72b19df5ad_0_38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g72b19df5ad_0_38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0" name="Google Shape;1390;g72b19df5ad_0_38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69877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g72aa71c5e7_0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1" name="Google Shape;1381;g72aa71c5e7_0_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g72b19df5ad_0_2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6" name="Google Shape;1446;g72b19df5ad_0_2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25553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g72b19df5ad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3" name="Google Shape;1413;g72b19df5ad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61f1f213bd_3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61f1f213bd_3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g72b19df5ad_0_38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6" name="Google Shape;1386;g72b19df5ad_0_38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73620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g72b19df5ad_0_1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2" name="Google Shape;1002;g72b19df5ad_0_1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g72b19df5ad_0_19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2" name="Google Shape;1012;g72b19df5ad_0_19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72b19df5ad_0_2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72b19df5ad_0_2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23711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72b19df5ad_0_2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5" name="Google Shape;1125;g72b19df5ad_0_2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46323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72b19df5ad_0_39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Google Shape;1478;g72b19df5ad_0_39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6446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72b19df5a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72b19df5a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0638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72b19df5a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72b19df5ad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2104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72b19df5ad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72b19df5ad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72b19df5ad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72b19df5ad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72b19df5ad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72b19df5ad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4448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72b19df5ad_0_1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72b19df5ad_0_15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023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g72b19df5ad_0_1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9" name="Google Shape;1019;g72b19df5ad_0_1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5640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311700" y="1447800"/>
            <a:ext cx="8520600" cy="145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36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311700" y="28874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BLANK_3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13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92" name="Google Shape;192;p1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1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1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1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1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1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1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1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1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1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1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1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4" name="Google Shape;204;p13"/>
          <p:cNvSpPr txBox="1">
            <a:spLocks noGrp="1"/>
          </p:cNvSpPr>
          <p:nvPr>
            <p:ph type="subTitle" idx="1"/>
          </p:nvPr>
        </p:nvSpPr>
        <p:spPr>
          <a:xfrm>
            <a:off x="6227800" y="1951050"/>
            <a:ext cx="1896600" cy="4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3"/>
          <p:cNvSpPr txBox="1">
            <a:spLocks noGrp="1"/>
          </p:cNvSpPr>
          <p:nvPr>
            <p:ph type="ctrTitle"/>
          </p:nvPr>
        </p:nvSpPr>
        <p:spPr>
          <a:xfrm>
            <a:off x="6227800" y="1459825"/>
            <a:ext cx="2973600" cy="5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subTitle" idx="2"/>
          </p:nvPr>
        </p:nvSpPr>
        <p:spPr>
          <a:xfrm>
            <a:off x="6227800" y="2969450"/>
            <a:ext cx="1896600" cy="4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ctrTitle" idx="3"/>
          </p:nvPr>
        </p:nvSpPr>
        <p:spPr>
          <a:xfrm>
            <a:off x="6227800" y="2478225"/>
            <a:ext cx="2973600" cy="5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4"/>
          </p:nvPr>
        </p:nvSpPr>
        <p:spPr>
          <a:xfrm>
            <a:off x="6227800" y="3987850"/>
            <a:ext cx="1896600" cy="4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ctrTitle" idx="5"/>
          </p:nvPr>
        </p:nvSpPr>
        <p:spPr>
          <a:xfrm>
            <a:off x="6227800" y="3496625"/>
            <a:ext cx="2973600" cy="5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ctrTitle" idx="6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">
  <p:cSld name="BLANK_2_2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14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13" name="Google Shape;213;p1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1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1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1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1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1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1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1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1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1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1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1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5" name="Google Shape;225;p14"/>
          <p:cNvSpPr txBox="1">
            <a:spLocks noGrp="1"/>
          </p:cNvSpPr>
          <p:nvPr>
            <p:ph type="subTitle" idx="1"/>
          </p:nvPr>
        </p:nvSpPr>
        <p:spPr>
          <a:xfrm>
            <a:off x="2333925" y="2523925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4"/>
          <p:cNvSpPr txBox="1">
            <a:spLocks noGrp="1"/>
          </p:cNvSpPr>
          <p:nvPr>
            <p:ph type="subTitle" idx="2"/>
          </p:nvPr>
        </p:nvSpPr>
        <p:spPr>
          <a:xfrm>
            <a:off x="5113550" y="2523925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4"/>
          <p:cNvSpPr txBox="1">
            <a:spLocks noGrp="1"/>
          </p:cNvSpPr>
          <p:nvPr>
            <p:ph type="ctrTitle"/>
          </p:nvPr>
        </p:nvSpPr>
        <p:spPr>
          <a:xfrm>
            <a:off x="2435163" y="174557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28" name="Google Shape;228;p14"/>
          <p:cNvSpPr txBox="1">
            <a:spLocks noGrp="1"/>
          </p:cNvSpPr>
          <p:nvPr>
            <p:ph type="ctrTitle" idx="3"/>
          </p:nvPr>
        </p:nvSpPr>
        <p:spPr>
          <a:xfrm>
            <a:off x="5214788" y="174557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BIG_NUMBER_1_1_2_2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5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31" name="Google Shape;231;p1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1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1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1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1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1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1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1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1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1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1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1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3" name="Google Shape;243;p15"/>
          <p:cNvSpPr txBox="1">
            <a:spLocks noGrp="1"/>
          </p:cNvSpPr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BLANK_4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16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46" name="Google Shape;246;p1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1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1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1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1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1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1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1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1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1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1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1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8" name="Google Shape;258;p16"/>
          <p:cNvSpPr txBox="1">
            <a:spLocks noGrp="1"/>
          </p:cNvSpPr>
          <p:nvPr>
            <p:ph type="subTitle" idx="1"/>
          </p:nvPr>
        </p:nvSpPr>
        <p:spPr>
          <a:xfrm>
            <a:off x="1481102" y="2133400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6"/>
          <p:cNvSpPr txBox="1">
            <a:spLocks noGrp="1"/>
          </p:cNvSpPr>
          <p:nvPr>
            <p:ph type="subTitle" idx="2"/>
          </p:nvPr>
        </p:nvSpPr>
        <p:spPr>
          <a:xfrm>
            <a:off x="3727341" y="2133400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16"/>
          <p:cNvSpPr txBox="1">
            <a:spLocks noGrp="1"/>
          </p:cNvSpPr>
          <p:nvPr>
            <p:ph type="subTitle" idx="3"/>
          </p:nvPr>
        </p:nvSpPr>
        <p:spPr>
          <a:xfrm>
            <a:off x="5973583" y="2133400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6"/>
          <p:cNvSpPr txBox="1">
            <a:spLocks noGrp="1"/>
          </p:cNvSpPr>
          <p:nvPr>
            <p:ph type="ctrTitle"/>
          </p:nvPr>
        </p:nvSpPr>
        <p:spPr>
          <a:xfrm>
            <a:off x="1413763" y="1324300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2" name="Google Shape;262;p16"/>
          <p:cNvSpPr txBox="1">
            <a:spLocks noGrp="1"/>
          </p:cNvSpPr>
          <p:nvPr>
            <p:ph type="ctrTitle" idx="4"/>
          </p:nvPr>
        </p:nvSpPr>
        <p:spPr>
          <a:xfrm>
            <a:off x="3660015" y="1324300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3" name="Google Shape;263;p16"/>
          <p:cNvSpPr txBox="1">
            <a:spLocks noGrp="1"/>
          </p:cNvSpPr>
          <p:nvPr>
            <p:ph type="ctrTitle" idx="5"/>
          </p:nvPr>
        </p:nvSpPr>
        <p:spPr>
          <a:xfrm>
            <a:off x="5906248" y="1324300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4" name="Google Shape;264;p16"/>
          <p:cNvSpPr txBox="1">
            <a:spLocks noGrp="1"/>
          </p:cNvSpPr>
          <p:nvPr>
            <p:ph type="subTitle" idx="6"/>
          </p:nvPr>
        </p:nvSpPr>
        <p:spPr>
          <a:xfrm>
            <a:off x="1481102" y="3743125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16"/>
          <p:cNvSpPr txBox="1">
            <a:spLocks noGrp="1"/>
          </p:cNvSpPr>
          <p:nvPr>
            <p:ph type="subTitle" idx="7"/>
          </p:nvPr>
        </p:nvSpPr>
        <p:spPr>
          <a:xfrm>
            <a:off x="3727341" y="3743125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subTitle" idx="8"/>
          </p:nvPr>
        </p:nvSpPr>
        <p:spPr>
          <a:xfrm>
            <a:off x="5973570" y="3743125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6"/>
          <p:cNvSpPr txBox="1">
            <a:spLocks noGrp="1"/>
          </p:cNvSpPr>
          <p:nvPr>
            <p:ph type="ctrTitle" idx="9"/>
          </p:nvPr>
        </p:nvSpPr>
        <p:spPr>
          <a:xfrm>
            <a:off x="1413750" y="2934025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ctrTitle" idx="13"/>
          </p:nvPr>
        </p:nvSpPr>
        <p:spPr>
          <a:xfrm>
            <a:off x="3660003" y="2934025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9" name="Google Shape;269;p16"/>
          <p:cNvSpPr txBox="1">
            <a:spLocks noGrp="1"/>
          </p:cNvSpPr>
          <p:nvPr>
            <p:ph type="ctrTitle" idx="14"/>
          </p:nvPr>
        </p:nvSpPr>
        <p:spPr>
          <a:xfrm>
            <a:off x="5906236" y="2934025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70" name="Google Shape;270;p16"/>
          <p:cNvSpPr txBox="1">
            <a:spLocks noGrp="1"/>
          </p:cNvSpPr>
          <p:nvPr>
            <p:ph type="ctrTitle" idx="15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&amp; CREDITS">
  <p:cSld name="BIG_NUMBER_1_1_3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17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73" name="Google Shape;273;p1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1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1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1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1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1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1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1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1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1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1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1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5" name="Google Shape;285;p17"/>
          <p:cNvSpPr txBox="1">
            <a:spLocks noGrp="1"/>
          </p:cNvSpPr>
          <p:nvPr>
            <p:ph type="ctrTitle"/>
          </p:nvPr>
        </p:nvSpPr>
        <p:spPr>
          <a:xfrm>
            <a:off x="939525" y="897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36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86" name="Google Shape;286;p17"/>
          <p:cNvSpPr txBox="1">
            <a:spLocks noGrp="1"/>
          </p:cNvSpPr>
          <p:nvPr>
            <p:ph type="subTitle" idx="1"/>
          </p:nvPr>
        </p:nvSpPr>
        <p:spPr>
          <a:xfrm>
            <a:off x="939525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7"/>
          <p:cNvSpPr txBox="1"/>
          <p:nvPr/>
        </p:nvSpPr>
        <p:spPr>
          <a:xfrm>
            <a:off x="939525" y="3533100"/>
            <a:ext cx="31035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800"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lang="en" sz="800" b="1"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/>
              </a:rPr>
              <a:t>Slidesgo</a:t>
            </a:r>
            <a:r>
              <a:rPr lang="en" sz="800"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lang="en" sz="800" b="1"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Flatico</a:t>
            </a:r>
            <a:r>
              <a:rPr lang="en" sz="800"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n</a:t>
            </a:r>
            <a:r>
              <a:rPr lang="en" sz="800">
                <a:latin typeface="Comfortaa"/>
                <a:ea typeface="Comfortaa"/>
                <a:cs typeface="Comfortaa"/>
                <a:sym typeface="Comfortaa"/>
              </a:rPr>
              <a:t>, and infographics &amp; images by </a:t>
            </a:r>
            <a:r>
              <a:rPr lang="en" sz="800" b="1"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/>
              </a:rPr>
              <a:t>Freepik</a:t>
            </a:r>
            <a:r>
              <a:rPr lang="en" sz="800">
                <a:latin typeface="Comfortaa"/>
                <a:ea typeface="Comfortaa"/>
                <a:cs typeface="Comfortaa"/>
                <a:sym typeface="Comfortaa"/>
              </a:rPr>
              <a:t>. 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BIG_NUMBER_1_1_2_2_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18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90" name="Google Shape;290;p18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18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18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18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18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18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18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18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18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18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18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18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02" name="Google Shape;302;p18"/>
          <p:cNvSpPr txBox="1">
            <a:spLocks noGrp="1"/>
          </p:cNvSpPr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03" name="Google Shape;303;p18"/>
          <p:cNvSpPr txBox="1">
            <a:spLocks noGrp="1"/>
          </p:cNvSpPr>
          <p:nvPr>
            <p:ph type="body" idx="1"/>
          </p:nvPr>
        </p:nvSpPr>
        <p:spPr>
          <a:xfrm>
            <a:off x="1109663" y="1543050"/>
            <a:ext cx="33147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04" name="Google Shape;304;p18"/>
          <p:cNvSpPr txBox="1">
            <a:spLocks noGrp="1"/>
          </p:cNvSpPr>
          <p:nvPr>
            <p:ph type="body" idx="2"/>
          </p:nvPr>
        </p:nvSpPr>
        <p:spPr>
          <a:xfrm>
            <a:off x="4719638" y="1543050"/>
            <a:ext cx="33147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_1_1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TITLE 1">
  <p:cSld name="TITLE_1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Google Shape;321;p21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322" name="Google Shape;322;p21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21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21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21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21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21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21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21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21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21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21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21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34" name="Google Shape;334;p21"/>
          <p:cNvSpPr txBox="1">
            <a:spLocks noGrp="1"/>
          </p:cNvSpPr>
          <p:nvPr>
            <p:ph type="ctrTitle"/>
          </p:nvPr>
        </p:nvSpPr>
        <p:spPr>
          <a:xfrm>
            <a:off x="311700" y="1447800"/>
            <a:ext cx="8520600" cy="145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36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35" name="Google Shape;335;p21"/>
          <p:cNvSpPr txBox="1">
            <a:spLocks noGrp="1"/>
          </p:cNvSpPr>
          <p:nvPr>
            <p:ph type="subTitle" idx="1"/>
          </p:nvPr>
        </p:nvSpPr>
        <p:spPr>
          <a:xfrm>
            <a:off x="311700" y="28874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 1">
  <p:cSld name="BIG_NUMBER_1_1_2_4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22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338" name="Google Shape;338;p2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2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2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2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2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2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2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2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2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" name="Google Shape;347;p2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" name="Google Shape;348;p2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9" name="Google Shape;349;p2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50" name="Google Shape;350;p22"/>
          <p:cNvSpPr txBox="1">
            <a:spLocks noGrp="1"/>
          </p:cNvSpPr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51" name="Google Shape;351;p22"/>
          <p:cNvSpPr txBox="1">
            <a:spLocks noGrp="1"/>
          </p:cNvSpPr>
          <p:nvPr>
            <p:ph type="subTitle" idx="1"/>
          </p:nvPr>
        </p:nvSpPr>
        <p:spPr>
          <a:xfrm>
            <a:off x="3114000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BIG_NUMBER_1_1_4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6" name="Google Shape;26;p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" name="Google Shape;38;p3"/>
          <p:cNvSpPr txBox="1">
            <a:spLocks noGrp="1"/>
          </p:cNvSpPr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body" idx="1"/>
          </p:nvPr>
        </p:nvSpPr>
        <p:spPr>
          <a:xfrm>
            <a:off x="939525" y="1476375"/>
            <a:ext cx="6063900" cy="30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21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5425" y="-39345"/>
            <a:ext cx="9174869" cy="51873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4" name="Google Shape;354;p23"/>
          <p:cNvGrpSpPr/>
          <p:nvPr/>
        </p:nvGrpSpPr>
        <p:grpSpPr>
          <a:xfrm>
            <a:off x="1549150" y="173450"/>
            <a:ext cx="5714832" cy="4796387"/>
            <a:chOff x="1717918" y="395196"/>
            <a:chExt cx="5377653" cy="4513397"/>
          </a:xfrm>
        </p:grpSpPr>
        <p:sp>
          <p:nvSpPr>
            <p:cNvPr id="355" name="Google Shape;355;p23"/>
            <p:cNvSpPr/>
            <p:nvPr/>
          </p:nvSpPr>
          <p:spPr>
            <a:xfrm>
              <a:off x="1896012" y="395196"/>
              <a:ext cx="5199559" cy="4267876"/>
            </a:xfrm>
            <a:custGeom>
              <a:avLst/>
              <a:gdLst/>
              <a:ahLst/>
              <a:cxnLst/>
              <a:rect l="l" t="t" r="r" b="b"/>
              <a:pathLst>
                <a:path w="14189" h="13118" extrusionOk="0">
                  <a:moveTo>
                    <a:pt x="10181" y="0"/>
                  </a:moveTo>
                  <a:cubicBezTo>
                    <a:pt x="9821" y="369"/>
                    <a:pt x="9378" y="636"/>
                    <a:pt x="8893" y="795"/>
                  </a:cubicBezTo>
                  <a:cubicBezTo>
                    <a:pt x="8487" y="919"/>
                    <a:pt x="8065" y="971"/>
                    <a:pt x="7641" y="971"/>
                  </a:cubicBezTo>
                  <a:cubicBezTo>
                    <a:pt x="7121" y="971"/>
                    <a:pt x="6597" y="894"/>
                    <a:pt x="6090" y="778"/>
                  </a:cubicBezTo>
                  <a:cubicBezTo>
                    <a:pt x="5898" y="737"/>
                    <a:pt x="5697" y="678"/>
                    <a:pt x="5505" y="611"/>
                  </a:cubicBezTo>
                  <a:cubicBezTo>
                    <a:pt x="5438" y="829"/>
                    <a:pt x="5346" y="1038"/>
                    <a:pt x="5220" y="1222"/>
                  </a:cubicBezTo>
                  <a:cubicBezTo>
                    <a:pt x="4678" y="2011"/>
                    <a:pt x="3780" y="2477"/>
                    <a:pt x="2828" y="2477"/>
                  </a:cubicBezTo>
                  <a:cubicBezTo>
                    <a:pt x="2811" y="2477"/>
                    <a:pt x="2794" y="2477"/>
                    <a:pt x="2777" y="2477"/>
                  </a:cubicBezTo>
                  <a:lnTo>
                    <a:pt x="2777" y="2477"/>
                  </a:lnTo>
                  <a:cubicBezTo>
                    <a:pt x="2920" y="3313"/>
                    <a:pt x="2560" y="4192"/>
                    <a:pt x="1983" y="4819"/>
                  </a:cubicBezTo>
                  <a:cubicBezTo>
                    <a:pt x="1707" y="5112"/>
                    <a:pt x="1389" y="5371"/>
                    <a:pt x="1046" y="5580"/>
                  </a:cubicBezTo>
                  <a:cubicBezTo>
                    <a:pt x="1288" y="5898"/>
                    <a:pt x="1431" y="6342"/>
                    <a:pt x="1531" y="6743"/>
                  </a:cubicBezTo>
                  <a:cubicBezTo>
                    <a:pt x="1648" y="7203"/>
                    <a:pt x="1748" y="7672"/>
                    <a:pt x="1690" y="8140"/>
                  </a:cubicBezTo>
                  <a:cubicBezTo>
                    <a:pt x="1615" y="8776"/>
                    <a:pt x="1238" y="9353"/>
                    <a:pt x="770" y="9788"/>
                  </a:cubicBezTo>
                  <a:cubicBezTo>
                    <a:pt x="527" y="10006"/>
                    <a:pt x="276" y="10198"/>
                    <a:pt x="0" y="10366"/>
                  </a:cubicBezTo>
                  <a:cubicBezTo>
                    <a:pt x="44" y="10363"/>
                    <a:pt x="88" y="10362"/>
                    <a:pt x="132" y="10362"/>
                  </a:cubicBezTo>
                  <a:cubicBezTo>
                    <a:pt x="438" y="10362"/>
                    <a:pt x="735" y="10413"/>
                    <a:pt x="1021" y="10508"/>
                  </a:cubicBezTo>
                  <a:cubicBezTo>
                    <a:pt x="1556" y="10700"/>
                    <a:pt x="1991" y="11110"/>
                    <a:pt x="2376" y="11528"/>
                  </a:cubicBezTo>
                  <a:cubicBezTo>
                    <a:pt x="2769" y="11947"/>
                    <a:pt x="3162" y="12415"/>
                    <a:pt x="3413" y="12942"/>
                  </a:cubicBezTo>
                  <a:cubicBezTo>
                    <a:pt x="4451" y="12189"/>
                    <a:pt x="5647" y="11671"/>
                    <a:pt x="6919" y="11587"/>
                  </a:cubicBezTo>
                  <a:cubicBezTo>
                    <a:pt x="7050" y="11577"/>
                    <a:pt x="7182" y="11572"/>
                    <a:pt x="7314" y="11572"/>
                  </a:cubicBezTo>
                  <a:cubicBezTo>
                    <a:pt x="8681" y="11572"/>
                    <a:pt x="10069" y="12119"/>
                    <a:pt x="10984" y="13118"/>
                  </a:cubicBezTo>
                  <a:cubicBezTo>
                    <a:pt x="11043" y="12323"/>
                    <a:pt x="11327" y="11570"/>
                    <a:pt x="11796" y="10934"/>
                  </a:cubicBezTo>
                  <a:cubicBezTo>
                    <a:pt x="12406" y="10131"/>
                    <a:pt x="13285" y="9596"/>
                    <a:pt x="14188" y="9111"/>
                  </a:cubicBezTo>
                  <a:cubicBezTo>
                    <a:pt x="13686" y="8508"/>
                    <a:pt x="13377" y="7772"/>
                    <a:pt x="13285" y="7003"/>
                  </a:cubicBezTo>
                  <a:cubicBezTo>
                    <a:pt x="13184" y="5999"/>
                    <a:pt x="13452" y="4986"/>
                    <a:pt x="14055" y="4175"/>
                  </a:cubicBezTo>
                  <a:cubicBezTo>
                    <a:pt x="12850" y="3840"/>
                    <a:pt x="11620" y="3338"/>
                    <a:pt x="10917" y="2326"/>
                  </a:cubicBezTo>
                  <a:cubicBezTo>
                    <a:pt x="10449" y="1648"/>
                    <a:pt x="10273" y="829"/>
                    <a:pt x="10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3"/>
            <p:cNvSpPr/>
            <p:nvPr/>
          </p:nvSpPr>
          <p:spPr>
            <a:xfrm>
              <a:off x="1717918" y="545066"/>
              <a:ext cx="5334779" cy="4363527"/>
            </a:xfrm>
            <a:custGeom>
              <a:avLst/>
              <a:gdLst/>
              <a:ahLst/>
              <a:cxnLst/>
              <a:rect l="l" t="t" r="r" b="b"/>
              <a:pathLst>
                <a:path w="14558" h="13412" extrusionOk="0">
                  <a:moveTo>
                    <a:pt x="10175" y="456"/>
                  </a:moveTo>
                  <a:cubicBezTo>
                    <a:pt x="10324" y="1424"/>
                    <a:pt x="10620" y="2352"/>
                    <a:pt x="11345" y="3054"/>
                  </a:cubicBezTo>
                  <a:cubicBezTo>
                    <a:pt x="12054" y="3732"/>
                    <a:pt x="13002" y="4105"/>
                    <a:pt x="13939" y="4376"/>
                  </a:cubicBezTo>
                  <a:lnTo>
                    <a:pt x="13939" y="4376"/>
                  </a:lnTo>
                  <a:cubicBezTo>
                    <a:pt x="13426" y="5193"/>
                    <a:pt x="13192" y="6153"/>
                    <a:pt x="13286" y="7120"/>
                  </a:cubicBezTo>
                  <a:cubicBezTo>
                    <a:pt x="13287" y="7131"/>
                    <a:pt x="13290" y="7141"/>
                    <a:pt x="13293" y="7150"/>
                  </a:cubicBezTo>
                  <a:lnTo>
                    <a:pt x="13293" y="7150"/>
                  </a:lnTo>
                  <a:cubicBezTo>
                    <a:pt x="13293" y="7154"/>
                    <a:pt x="13294" y="7158"/>
                    <a:pt x="13294" y="7162"/>
                  </a:cubicBezTo>
                  <a:cubicBezTo>
                    <a:pt x="13409" y="7899"/>
                    <a:pt x="13700" y="8594"/>
                    <a:pt x="14142" y="9181"/>
                  </a:cubicBezTo>
                  <a:lnTo>
                    <a:pt x="14142" y="9181"/>
                  </a:lnTo>
                  <a:cubicBezTo>
                    <a:pt x="12619" y="10045"/>
                    <a:pt x="11383" y="11152"/>
                    <a:pt x="11102" y="12923"/>
                  </a:cubicBezTo>
                  <a:lnTo>
                    <a:pt x="11102" y="12923"/>
                  </a:lnTo>
                  <a:cubicBezTo>
                    <a:pt x="10105" y="12012"/>
                    <a:pt x="8890" y="11616"/>
                    <a:pt x="7650" y="11616"/>
                  </a:cubicBezTo>
                  <a:cubicBezTo>
                    <a:pt x="6273" y="11616"/>
                    <a:pt x="4866" y="12104"/>
                    <a:pt x="3693" y="12918"/>
                  </a:cubicBezTo>
                  <a:lnTo>
                    <a:pt x="3693" y="12918"/>
                  </a:lnTo>
                  <a:cubicBezTo>
                    <a:pt x="3047" y="11746"/>
                    <a:pt x="1977" y="10660"/>
                    <a:pt x="644" y="10470"/>
                  </a:cubicBezTo>
                  <a:lnTo>
                    <a:pt x="644" y="10470"/>
                  </a:lnTo>
                  <a:cubicBezTo>
                    <a:pt x="1280" y="9982"/>
                    <a:pt x="1838" y="9368"/>
                    <a:pt x="2000" y="8559"/>
                  </a:cubicBezTo>
                  <a:cubicBezTo>
                    <a:pt x="2167" y="7709"/>
                    <a:pt x="1889" y="6589"/>
                    <a:pt x="1410" y="5840"/>
                  </a:cubicBezTo>
                  <a:lnTo>
                    <a:pt x="1410" y="5840"/>
                  </a:lnTo>
                  <a:cubicBezTo>
                    <a:pt x="2426" y="5137"/>
                    <a:pt x="3173" y="4098"/>
                    <a:pt x="3075" y="2829"/>
                  </a:cubicBezTo>
                  <a:lnTo>
                    <a:pt x="3075" y="2829"/>
                  </a:lnTo>
                  <a:cubicBezTo>
                    <a:pt x="4231" y="2748"/>
                    <a:pt x="5273" y="2085"/>
                    <a:pt x="5706" y="991"/>
                  </a:cubicBezTo>
                  <a:lnTo>
                    <a:pt x="5706" y="991"/>
                  </a:lnTo>
                  <a:cubicBezTo>
                    <a:pt x="6307" y="1186"/>
                    <a:pt x="6959" y="1302"/>
                    <a:pt x="7603" y="1302"/>
                  </a:cubicBezTo>
                  <a:cubicBezTo>
                    <a:pt x="8536" y="1302"/>
                    <a:pt x="9453" y="1058"/>
                    <a:pt x="10175" y="456"/>
                  </a:cubicBezTo>
                  <a:close/>
                  <a:moveTo>
                    <a:pt x="10302" y="0"/>
                  </a:moveTo>
                  <a:cubicBezTo>
                    <a:pt x="10265" y="0"/>
                    <a:pt x="10228" y="13"/>
                    <a:pt x="10199" y="43"/>
                  </a:cubicBezTo>
                  <a:cubicBezTo>
                    <a:pt x="9506" y="731"/>
                    <a:pt x="8576" y="1000"/>
                    <a:pt x="7627" y="1000"/>
                  </a:cubicBezTo>
                  <a:cubicBezTo>
                    <a:pt x="6960" y="1000"/>
                    <a:pt x="6284" y="867"/>
                    <a:pt x="5673" y="653"/>
                  </a:cubicBezTo>
                  <a:cubicBezTo>
                    <a:pt x="5658" y="649"/>
                    <a:pt x="5643" y="647"/>
                    <a:pt x="5629" y="647"/>
                  </a:cubicBezTo>
                  <a:cubicBezTo>
                    <a:pt x="5561" y="647"/>
                    <a:pt x="5501" y="692"/>
                    <a:pt x="5480" y="754"/>
                  </a:cubicBezTo>
                  <a:cubicBezTo>
                    <a:pt x="5112" y="1858"/>
                    <a:pt x="4058" y="2510"/>
                    <a:pt x="2920" y="2527"/>
                  </a:cubicBezTo>
                  <a:cubicBezTo>
                    <a:pt x="2812" y="2527"/>
                    <a:pt x="2745" y="2628"/>
                    <a:pt x="2770" y="2728"/>
                  </a:cubicBezTo>
                  <a:cubicBezTo>
                    <a:pt x="2946" y="3983"/>
                    <a:pt x="2134" y="5020"/>
                    <a:pt x="1130" y="5664"/>
                  </a:cubicBezTo>
                  <a:cubicBezTo>
                    <a:pt x="1055" y="5715"/>
                    <a:pt x="1030" y="5807"/>
                    <a:pt x="1080" y="5882"/>
                  </a:cubicBezTo>
                  <a:cubicBezTo>
                    <a:pt x="1548" y="6551"/>
                    <a:pt x="1858" y="7672"/>
                    <a:pt x="1707" y="8475"/>
                  </a:cubicBezTo>
                  <a:cubicBezTo>
                    <a:pt x="1540" y="9362"/>
                    <a:pt x="837" y="9989"/>
                    <a:pt x="126" y="10466"/>
                  </a:cubicBezTo>
                  <a:cubicBezTo>
                    <a:pt x="1" y="10550"/>
                    <a:pt x="51" y="10751"/>
                    <a:pt x="210" y="10759"/>
                  </a:cubicBezTo>
                  <a:cubicBezTo>
                    <a:pt x="225" y="10759"/>
                    <a:pt x="239" y="10759"/>
                    <a:pt x="254" y="10759"/>
                  </a:cubicBezTo>
                  <a:cubicBezTo>
                    <a:pt x="1714" y="10759"/>
                    <a:pt x="2868" y="11993"/>
                    <a:pt x="3514" y="13227"/>
                  </a:cubicBezTo>
                  <a:cubicBezTo>
                    <a:pt x="3543" y="13278"/>
                    <a:pt x="3594" y="13302"/>
                    <a:pt x="3647" y="13302"/>
                  </a:cubicBezTo>
                  <a:cubicBezTo>
                    <a:pt x="3673" y="13302"/>
                    <a:pt x="3699" y="13296"/>
                    <a:pt x="3724" y="13286"/>
                  </a:cubicBezTo>
                  <a:cubicBezTo>
                    <a:pt x="4874" y="12446"/>
                    <a:pt x="6278" y="11928"/>
                    <a:pt x="7649" y="11928"/>
                  </a:cubicBezTo>
                  <a:cubicBezTo>
                    <a:pt x="8900" y="11928"/>
                    <a:pt x="10124" y="12359"/>
                    <a:pt x="11102" y="13369"/>
                  </a:cubicBezTo>
                  <a:cubicBezTo>
                    <a:pt x="11134" y="13399"/>
                    <a:pt x="11172" y="13412"/>
                    <a:pt x="11209" y="13412"/>
                  </a:cubicBezTo>
                  <a:cubicBezTo>
                    <a:pt x="11289" y="13412"/>
                    <a:pt x="11364" y="13352"/>
                    <a:pt x="11370" y="13260"/>
                  </a:cubicBezTo>
                  <a:cubicBezTo>
                    <a:pt x="11537" y="11345"/>
                    <a:pt x="12876" y="10232"/>
                    <a:pt x="14457" y="9362"/>
                  </a:cubicBezTo>
                  <a:cubicBezTo>
                    <a:pt x="14541" y="9312"/>
                    <a:pt x="14557" y="9186"/>
                    <a:pt x="14490" y="9119"/>
                  </a:cubicBezTo>
                  <a:cubicBezTo>
                    <a:pt x="14034" y="8559"/>
                    <a:pt x="13731" y="7891"/>
                    <a:pt x="13618" y="7175"/>
                  </a:cubicBezTo>
                  <a:lnTo>
                    <a:pt x="13618" y="7175"/>
                  </a:lnTo>
                  <a:cubicBezTo>
                    <a:pt x="13621" y="7161"/>
                    <a:pt x="13622" y="7145"/>
                    <a:pt x="13620" y="7128"/>
                  </a:cubicBezTo>
                  <a:cubicBezTo>
                    <a:pt x="13520" y="6150"/>
                    <a:pt x="13779" y="5179"/>
                    <a:pt x="14340" y="4376"/>
                  </a:cubicBezTo>
                  <a:cubicBezTo>
                    <a:pt x="14390" y="4284"/>
                    <a:pt x="14348" y="4175"/>
                    <a:pt x="14248" y="4142"/>
                  </a:cubicBezTo>
                  <a:cubicBezTo>
                    <a:pt x="13344" y="3891"/>
                    <a:pt x="12416" y="3581"/>
                    <a:pt x="11696" y="2945"/>
                  </a:cubicBezTo>
                  <a:cubicBezTo>
                    <a:pt x="10876" y="2226"/>
                    <a:pt x="10592" y="1205"/>
                    <a:pt x="10466" y="151"/>
                  </a:cubicBezTo>
                  <a:cubicBezTo>
                    <a:pt x="10461" y="60"/>
                    <a:pt x="10381" y="0"/>
                    <a:pt x="103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7" name="Google Shape;357;p23"/>
          <p:cNvSpPr txBox="1">
            <a:spLocks noGrp="1"/>
          </p:cNvSpPr>
          <p:nvPr>
            <p:ph type="title"/>
          </p:nvPr>
        </p:nvSpPr>
        <p:spPr>
          <a:xfrm>
            <a:off x="2678500" y="1935000"/>
            <a:ext cx="3788400" cy="17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6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BIG_NUMBER_1_1_5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oogle Shape;359;p24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360" name="Google Shape;360;p2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2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2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2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2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2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2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2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2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2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2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2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2" name="Google Shape;372;p24"/>
          <p:cNvSpPr txBox="1">
            <a:spLocks noGrp="1"/>
          </p:cNvSpPr>
          <p:nvPr>
            <p:ph type="subTitle" idx="1"/>
          </p:nvPr>
        </p:nvSpPr>
        <p:spPr>
          <a:xfrm>
            <a:off x="939525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24"/>
          <p:cNvSpPr txBox="1">
            <a:spLocks noGrp="1"/>
          </p:cNvSpPr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 1">
  <p:cSld name="BLANK_3_1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25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376" name="Google Shape;376;p2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7" name="Google Shape;377;p2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8" name="Google Shape;378;p2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9" name="Google Shape;379;p2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2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1" name="Google Shape;381;p2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2" name="Google Shape;382;p2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383;p2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4" name="Google Shape;384;p2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" name="Google Shape;385;p2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2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7" name="Google Shape;387;p2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8" name="Google Shape;388;p25"/>
          <p:cNvSpPr txBox="1">
            <a:spLocks noGrp="1"/>
          </p:cNvSpPr>
          <p:nvPr>
            <p:ph type="subTitle" idx="1"/>
          </p:nvPr>
        </p:nvSpPr>
        <p:spPr>
          <a:xfrm>
            <a:off x="1141438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25"/>
          <p:cNvSpPr txBox="1">
            <a:spLocks noGrp="1"/>
          </p:cNvSpPr>
          <p:nvPr>
            <p:ph type="subTitle" idx="2"/>
          </p:nvPr>
        </p:nvSpPr>
        <p:spPr>
          <a:xfrm>
            <a:off x="2930463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25"/>
          <p:cNvSpPr txBox="1">
            <a:spLocks noGrp="1"/>
          </p:cNvSpPr>
          <p:nvPr>
            <p:ph type="subTitle" idx="3"/>
          </p:nvPr>
        </p:nvSpPr>
        <p:spPr>
          <a:xfrm>
            <a:off x="6508563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25"/>
          <p:cNvSpPr txBox="1">
            <a:spLocks noGrp="1"/>
          </p:cNvSpPr>
          <p:nvPr>
            <p:ph type="subTitle" idx="4"/>
          </p:nvPr>
        </p:nvSpPr>
        <p:spPr>
          <a:xfrm>
            <a:off x="4719513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25"/>
          <p:cNvSpPr txBox="1">
            <a:spLocks noGrp="1"/>
          </p:cNvSpPr>
          <p:nvPr>
            <p:ph type="ctrTitle"/>
          </p:nvPr>
        </p:nvSpPr>
        <p:spPr>
          <a:xfrm>
            <a:off x="1141450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93" name="Google Shape;393;p25"/>
          <p:cNvSpPr txBox="1">
            <a:spLocks noGrp="1"/>
          </p:cNvSpPr>
          <p:nvPr>
            <p:ph type="ctrTitle" idx="5"/>
          </p:nvPr>
        </p:nvSpPr>
        <p:spPr>
          <a:xfrm>
            <a:off x="2930475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94" name="Google Shape;394;p25"/>
          <p:cNvSpPr txBox="1">
            <a:spLocks noGrp="1"/>
          </p:cNvSpPr>
          <p:nvPr>
            <p:ph type="ctrTitle" idx="6"/>
          </p:nvPr>
        </p:nvSpPr>
        <p:spPr>
          <a:xfrm>
            <a:off x="4719525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95" name="Google Shape;395;p25"/>
          <p:cNvSpPr txBox="1">
            <a:spLocks noGrp="1"/>
          </p:cNvSpPr>
          <p:nvPr>
            <p:ph type="ctrTitle" idx="7"/>
          </p:nvPr>
        </p:nvSpPr>
        <p:spPr>
          <a:xfrm>
            <a:off x="6508575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96" name="Google Shape;396;p25"/>
          <p:cNvSpPr txBox="1">
            <a:spLocks noGrp="1"/>
          </p:cNvSpPr>
          <p:nvPr>
            <p:ph type="ctrTitle" idx="8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1">
  <p:cSld name="BLANK_3_1_1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26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399" name="Google Shape;399;p2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0" name="Google Shape;400;p2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1" name="Google Shape;401;p2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2" name="Google Shape;402;p2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3" name="Google Shape;403;p2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4" name="Google Shape;404;p2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5" name="Google Shape;405;p2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6" name="Google Shape;406;p2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7" name="Google Shape;407;p2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8" name="Google Shape;408;p2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9" name="Google Shape;409;p2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0" name="Google Shape;410;p2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11" name="Google Shape;411;p26"/>
          <p:cNvSpPr txBox="1">
            <a:spLocks noGrp="1"/>
          </p:cNvSpPr>
          <p:nvPr>
            <p:ph type="subTitle" idx="1"/>
          </p:nvPr>
        </p:nvSpPr>
        <p:spPr>
          <a:xfrm>
            <a:off x="6227800" y="1951050"/>
            <a:ext cx="1896600" cy="4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26"/>
          <p:cNvSpPr txBox="1">
            <a:spLocks noGrp="1"/>
          </p:cNvSpPr>
          <p:nvPr>
            <p:ph type="ctrTitle"/>
          </p:nvPr>
        </p:nvSpPr>
        <p:spPr>
          <a:xfrm>
            <a:off x="6227800" y="1459825"/>
            <a:ext cx="2973600" cy="5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413" name="Google Shape;413;p26"/>
          <p:cNvSpPr txBox="1">
            <a:spLocks noGrp="1"/>
          </p:cNvSpPr>
          <p:nvPr>
            <p:ph type="subTitle" idx="2"/>
          </p:nvPr>
        </p:nvSpPr>
        <p:spPr>
          <a:xfrm>
            <a:off x="6227800" y="2969450"/>
            <a:ext cx="1896600" cy="4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26"/>
          <p:cNvSpPr txBox="1">
            <a:spLocks noGrp="1"/>
          </p:cNvSpPr>
          <p:nvPr>
            <p:ph type="ctrTitle" idx="3"/>
          </p:nvPr>
        </p:nvSpPr>
        <p:spPr>
          <a:xfrm>
            <a:off x="6227800" y="2478225"/>
            <a:ext cx="2973600" cy="5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415" name="Google Shape;415;p26"/>
          <p:cNvSpPr txBox="1">
            <a:spLocks noGrp="1"/>
          </p:cNvSpPr>
          <p:nvPr>
            <p:ph type="subTitle" idx="4"/>
          </p:nvPr>
        </p:nvSpPr>
        <p:spPr>
          <a:xfrm>
            <a:off x="6227800" y="3987850"/>
            <a:ext cx="1896600" cy="4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6"/>
          <p:cNvSpPr txBox="1">
            <a:spLocks noGrp="1"/>
          </p:cNvSpPr>
          <p:nvPr>
            <p:ph type="ctrTitle" idx="5"/>
          </p:nvPr>
        </p:nvSpPr>
        <p:spPr>
          <a:xfrm>
            <a:off x="6227800" y="3496625"/>
            <a:ext cx="2973600" cy="5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417" name="Google Shape;417;p26"/>
          <p:cNvSpPr txBox="1">
            <a:spLocks noGrp="1"/>
          </p:cNvSpPr>
          <p:nvPr>
            <p:ph type="ctrTitle" idx="6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5">
  <p:cSld name="BLANK_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CUSTOM_12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8"/>
          <p:cNvSpPr txBox="1">
            <a:spLocks noGrp="1"/>
          </p:cNvSpPr>
          <p:nvPr>
            <p:ph type="title"/>
          </p:nvPr>
        </p:nvSpPr>
        <p:spPr>
          <a:xfrm>
            <a:off x="607863" y="431217"/>
            <a:ext cx="7795800" cy="7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421" name="Google Shape;421;p28"/>
          <p:cNvGrpSpPr/>
          <p:nvPr/>
        </p:nvGrpSpPr>
        <p:grpSpPr>
          <a:xfrm>
            <a:off x="7664037" y="572107"/>
            <a:ext cx="1868912" cy="1472268"/>
            <a:chOff x="7664037" y="572107"/>
            <a:chExt cx="1868912" cy="1472268"/>
          </a:xfrm>
        </p:grpSpPr>
        <p:grpSp>
          <p:nvGrpSpPr>
            <p:cNvPr id="422" name="Google Shape;422;p28"/>
            <p:cNvGrpSpPr/>
            <p:nvPr/>
          </p:nvGrpSpPr>
          <p:grpSpPr>
            <a:xfrm rot="10800000">
              <a:off x="7664037" y="572107"/>
              <a:ext cx="1547004" cy="695550"/>
              <a:chOff x="7591575" y="940225"/>
              <a:chExt cx="1462335" cy="490930"/>
            </a:xfrm>
          </p:grpSpPr>
          <p:sp>
            <p:nvSpPr>
              <p:cNvPr id="423" name="Google Shape;423;p28"/>
              <p:cNvSpPr/>
              <p:nvPr/>
            </p:nvSpPr>
            <p:spPr>
              <a:xfrm>
                <a:off x="7592367" y="940225"/>
                <a:ext cx="442736" cy="32803"/>
              </a:xfrm>
              <a:custGeom>
                <a:avLst/>
                <a:gdLst/>
                <a:ahLst/>
                <a:cxnLst/>
                <a:rect l="l" t="t" r="r" b="b"/>
                <a:pathLst>
                  <a:path w="7826" h="502" extrusionOk="0">
                    <a:moveTo>
                      <a:pt x="780" y="1"/>
                    </a:moveTo>
                    <a:cubicBezTo>
                      <a:pt x="596" y="1"/>
                      <a:pt x="412" y="4"/>
                      <a:pt x="229" y="14"/>
                    </a:cubicBezTo>
                    <a:cubicBezTo>
                      <a:pt x="60" y="26"/>
                      <a:pt x="0" y="290"/>
                      <a:pt x="181" y="326"/>
                    </a:cubicBezTo>
                    <a:cubicBezTo>
                      <a:pt x="953" y="476"/>
                      <a:pt x="1755" y="502"/>
                      <a:pt x="2552" y="502"/>
                    </a:cubicBezTo>
                    <a:cubicBezTo>
                      <a:pt x="2971" y="502"/>
                      <a:pt x="3389" y="494"/>
                      <a:pt x="3799" y="494"/>
                    </a:cubicBezTo>
                    <a:cubicBezTo>
                      <a:pt x="5061" y="494"/>
                      <a:pt x="6335" y="482"/>
                      <a:pt x="7598" y="374"/>
                    </a:cubicBezTo>
                    <a:cubicBezTo>
                      <a:pt x="7810" y="351"/>
                      <a:pt x="7826" y="25"/>
                      <a:pt x="7609" y="25"/>
                    </a:cubicBezTo>
                    <a:cubicBezTo>
                      <a:pt x="7606" y="25"/>
                      <a:pt x="7602" y="25"/>
                      <a:pt x="7598" y="26"/>
                    </a:cubicBezTo>
                    <a:cubicBezTo>
                      <a:pt x="6478" y="80"/>
                      <a:pt x="5359" y="135"/>
                      <a:pt x="4231" y="135"/>
                    </a:cubicBezTo>
                    <a:cubicBezTo>
                      <a:pt x="4123" y="135"/>
                      <a:pt x="4015" y="135"/>
                      <a:pt x="3907" y="134"/>
                    </a:cubicBezTo>
                    <a:cubicBezTo>
                      <a:pt x="2876" y="124"/>
                      <a:pt x="1819" y="1"/>
                      <a:pt x="7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7D5EA"/>
                  </a:solidFill>
                </a:endParaRPr>
              </a:p>
            </p:txBody>
          </p:sp>
          <p:sp>
            <p:nvSpPr>
              <p:cNvPr id="424" name="Google Shape;424;p28"/>
              <p:cNvSpPr/>
              <p:nvPr/>
            </p:nvSpPr>
            <p:spPr>
              <a:xfrm>
                <a:off x="7591575" y="1019758"/>
                <a:ext cx="1049388" cy="48815"/>
              </a:xfrm>
              <a:custGeom>
                <a:avLst/>
                <a:gdLst/>
                <a:ahLst/>
                <a:cxnLst/>
                <a:rect l="l" t="t" r="r" b="b"/>
                <a:pathLst>
                  <a:path w="15953" h="747" extrusionOk="0">
                    <a:moveTo>
                      <a:pt x="14696" y="0"/>
                    </a:moveTo>
                    <a:cubicBezTo>
                      <a:pt x="13740" y="0"/>
                      <a:pt x="12771" y="77"/>
                      <a:pt x="11829" y="95"/>
                    </a:cubicBezTo>
                    <a:cubicBezTo>
                      <a:pt x="10507" y="119"/>
                      <a:pt x="9172" y="155"/>
                      <a:pt x="7850" y="179"/>
                    </a:cubicBezTo>
                    <a:cubicBezTo>
                      <a:pt x="6564" y="191"/>
                      <a:pt x="5278" y="215"/>
                      <a:pt x="3991" y="227"/>
                    </a:cubicBezTo>
                    <a:cubicBezTo>
                      <a:pt x="3882" y="228"/>
                      <a:pt x="3773" y="228"/>
                      <a:pt x="3664" y="228"/>
                    </a:cubicBezTo>
                    <a:cubicBezTo>
                      <a:pt x="3250" y="228"/>
                      <a:pt x="2833" y="223"/>
                      <a:pt x="2417" y="223"/>
                    </a:cubicBezTo>
                    <a:cubicBezTo>
                      <a:pt x="1671" y="223"/>
                      <a:pt x="926" y="242"/>
                      <a:pt x="193" y="347"/>
                    </a:cubicBezTo>
                    <a:cubicBezTo>
                      <a:pt x="0" y="371"/>
                      <a:pt x="85" y="624"/>
                      <a:pt x="229" y="648"/>
                    </a:cubicBezTo>
                    <a:cubicBezTo>
                      <a:pt x="807" y="724"/>
                      <a:pt x="1396" y="746"/>
                      <a:pt x="1985" y="746"/>
                    </a:cubicBezTo>
                    <a:cubicBezTo>
                      <a:pt x="2694" y="746"/>
                      <a:pt x="3404" y="714"/>
                      <a:pt x="4100" y="708"/>
                    </a:cubicBezTo>
                    <a:cubicBezTo>
                      <a:pt x="5386" y="684"/>
                      <a:pt x="6672" y="672"/>
                      <a:pt x="7970" y="648"/>
                    </a:cubicBezTo>
                    <a:cubicBezTo>
                      <a:pt x="9220" y="624"/>
                      <a:pt x="10471" y="600"/>
                      <a:pt x="11721" y="576"/>
                    </a:cubicBezTo>
                    <a:cubicBezTo>
                      <a:pt x="13031" y="540"/>
                      <a:pt x="14390" y="600"/>
                      <a:pt x="15700" y="419"/>
                    </a:cubicBezTo>
                    <a:cubicBezTo>
                      <a:pt x="15940" y="395"/>
                      <a:pt x="15952" y="59"/>
                      <a:pt x="15700" y="35"/>
                    </a:cubicBezTo>
                    <a:cubicBezTo>
                      <a:pt x="15368" y="10"/>
                      <a:pt x="15033" y="0"/>
                      <a:pt x="146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7D5EA"/>
                  </a:solidFill>
                </a:endParaRPr>
              </a:p>
            </p:txBody>
          </p:sp>
          <p:sp>
            <p:nvSpPr>
              <p:cNvPr id="425" name="Google Shape;425;p28"/>
              <p:cNvSpPr/>
              <p:nvPr/>
            </p:nvSpPr>
            <p:spPr>
              <a:xfrm>
                <a:off x="7592564" y="1151017"/>
                <a:ext cx="1331944" cy="47361"/>
              </a:xfrm>
              <a:custGeom>
                <a:avLst/>
                <a:gdLst/>
                <a:ahLst/>
                <a:cxnLst/>
                <a:rect l="l" t="t" r="r" b="b"/>
                <a:pathLst>
                  <a:path w="23114" h="725" extrusionOk="0">
                    <a:moveTo>
                      <a:pt x="215" y="0"/>
                    </a:moveTo>
                    <a:cubicBezTo>
                      <a:pt x="44" y="0"/>
                      <a:pt x="1" y="290"/>
                      <a:pt x="178" y="325"/>
                    </a:cubicBezTo>
                    <a:cubicBezTo>
                      <a:pt x="1419" y="578"/>
                      <a:pt x="2707" y="630"/>
                      <a:pt x="3985" y="630"/>
                    </a:cubicBezTo>
                    <a:cubicBezTo>
                      <a:pt x="4526" y="630"/>
                      <a:pt x="5066" y="621"/>
                      <a:pt x="5599" y="614"/>
                    </a:cubicBezTo>
                    <a:cubicBezTo>
                      <a:pt x="7523" y="578"/>
                      <a:pt x="9446" y="505"/>
                      <a:pt x="11381" y="493"/>
                    </a:cubicBezTo>
                    <a:cubicBezTo>
                      <a:pt x="11830" y="491"/>
                      <a:pt x="12278" y="489"/>
                      <a:pt x="12726" y="489"/>
                    </a:cubicBezTo>
                    <a:cubicBezTo>
                      <a:pt x="14177" y="489"/>
                      <a:pt x="15628" y="505"/>
                      <a:pt x="17079" y="542"/>
                    </a:cubicBezTo>
                    <a:cubicBezTo>
                      <a:pt x="18886" y="575"/>
                      <a:pt x="20704" y="724"/>
                      <a:pt x="22513" y="724"/>
                    </a:cubicBezTo>
                    <a:cubicBezTo>
                      <a:pt x="22641" y="724"/>
                      <a:pt x="22769" y="723"/>
                      <a:pt x="22897" y="722"/>
                    </a:cubicBezTo>
                    <a:cubicBezTo>
                      <a:pt x="23114" y="722"/>
                      <a:pt x="23102" y="421"/>
                      <a:pt x="22897" y="397"/>
                    </a:cubicBezTo>
                    <a:cubicBezTo>
                      <a:pt x="21010" y="181"/>
                      <a:pt x="19087" y="193"/>
                      <a:pt x="17199" y="157"/>
                    </a:cubicBezTo>
                    <a:cubicBezTo>
                      <a:pt x="15748" y="120"/>
                      <a:pt x="14291" y="104"/>
                      <a:pt x="12836" y="104"/>
                    </a:cubicBezTo>
                    <a:cubicBezTo>
                      <a:pt x="12387" y="104"/>
                      <a:pt x="11938" y="106"/>
                      <a:pt x="11489" y="109"/>
                    </a:cubicBezTo>
                    <a:cubicBezTo>
                      <a:pt x="9602" y="121"/>
                      <a:pt x="7715" y="181"/>
                      <a:pt x="5816" y="217"/>
                    </a:cubicBezTo>
                    <a:cubicBezTo>
                      <a:pt x="5510" y="225"/>
                      <a:pt x="5205" y="228"/>
                      <a:pt x="4900" y="228"/>
                    </a:cubicBezTo>
                    <a:cubicBezTo>
                      <a:pt x="3336" y="228"/>
                      <a:pt x="1785" y="131"/>
                      <a:pt x="226" y="1"/>
                    </a:cubicBezTo>
                    <a:cubicBezTo>
                      <a:pt x="222" y="0"/>
                      <a:pt x="219" y="0"/>
                      <a:pt x="2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7D5EA"/>
                  </a:solidFill>
                </a:endParaRPr>
              </a:p>
            </p:txBody>
          </p:sp>
          <p:sp>
            <p:nvSpPr>
              <p:cNvPr id="426" name="Google Shape;426;p28"/>
              <p:cNvSpPr/>
              <p:nvPr/>
            </p:nvSpPr>
            <p:spPr>
              <a:xfrm>
                <a:off x="7593940" y="1246673"/>
                <a:ext cx="1190382" cy="45542"/>
              </a:xfrm>
              <a:custGeom>
                <a:avLst/>
                <a:gdLst/>
                <a:ahLst/>
                <a:cxnLst/>
                <a:rect l="l" t="t" r="r" b="b"/>
                <a:pathLst>
                  <a:path w="28863" h="697" extrusionOk="0">
                    <a:moveTo>
                      <a:pt x="1361" y="1"/>
                    </a:moveTo>
                    <a:cubicBezTo>
                      <a:pt x="964" y="1"/>
                      <a:pt x="566" y="5"/>
                      <a:pt x="169" y="15"/>
                    </a:cubicBezTo>
                    <a:cubicBezTo>
                      <a:pt x="0" y="27"/>
                      <a:pt x="12" y="256"/>
                      <a:pt x="169" y="280"/>
                    </a:cubicBezTo>
                    <a:cubicBezTo>
                      <a:pt x="2525" y="520"/>
                      <a:pt x="4917" y="520"/>
                      <a:pt x="7285" y="568"/>
                    </a:cubicBezTo>
                    <a:cubicBezTo>
                      <a:pt x="9653" y="628"/>
                      <a:pt x="12033" y="664"/>
                      <a:pt x="14402" y="676"/>
                    </a:cubicBezTo>
                    <a:cubicBezTo>
                      <a:pt x="15789" y="690"/>
                      <a:pt x="17180" y="696"/>
                      <a:pt x="18571" y="696"/>
                    </a:cubicBezTo>
                    <a:cubicBezTo>
                      <a:pt x="19554" y="696"/>
                      <a:pt x="20537" y="693"/>
                      <a:pt x="21518" y="688"/>
                    </a:cubicBezTo>
                    <a:cubicBezTo>
                      <a:pt x="21786" y="686"/>
                      <a:pt x="22056" y="685"/>
                      <a:pt x="22325" y="685"/>
                    </a:cubicBezTo>
                    <a:cubicBezTo>
                      <a:pt x="23122" y="685"/>
                      <a:pt x="23923" y="693"/>
                      <a:pt x="24725" y="693"/>
                    </a:cubicBezTo>
                    <a:cubicBezTo>
                      <a:pt x="26035" y="693"/>
                      <a:pt x="27346" y="670"/>
                      <a:pt x="28634" y="544"/>
                    </a:cubicBezTo>
                    <a:cubicBezTo>
                      <a:pt x="28863" y="520"/>
                      <a:pt x="28863" y="195"/>
                      <a:pt x="28634" y="183"/>
                    </a:cubicBezTo>
                    <a:cubicBezTo>
                      <a:pt x="28050" y="154"/>
                      <a:pt x="27464" y="142"/>
                      <a:pt x="26876" y="142"/>
                    </a:cubicBezTo>
                    <a:cubicBezTo>
                      <a:pt x="25093" y="142"/>
                      <a:pt x="23299" y="247"/>
                      <a:pt x="21518" y="256"/>
                    </a:cubicBezTo>
                    <a:cubicBezTo>
                      <a:pt x="20334" y="268"/>
                      <a:pt x="19147" y="274"/>
                      <a:pt x="17960" y="274"/>
                    </a:cubicBezTo>
                    <a:cubicBezTo>
                      <a:pt x="16773" y="274"/>
                      <a:pt x="15586" y="268"/>
                      <a:pt x="14402" y="256"/>
                    </a:cubicBezTo>
                    <a:cubicBezTo>
                      <a:pt x="12033" y="244"/>
                      <a:pt x="9653" y="207"/>
                      <a:pt x="7285" y="147"/>
                    </a:cubicBezTo>
                    <a:cubicBezTo>
                      <a:pt x="5314" y="107"/>
                      <a:pt x="3335" y="1"/>
                      <a:pt x="13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7D5EA"/>
                  </a:solidFill>
                </a:endParaRPr>
              </a:p>
            </p:txBody>
          </p:sp>
          <p:sp>
            <p:nvSpPr>
              <p:cNvPr id="427" name="Google Shape;427;p28"/>
              <p:cNvSpPr/>
              <p:nvPr/>
            </p:nvSpPr>
            <p:spPr>
              <a:xfrm>
                <a:off x="7593153" y="1355810"/>
                <a:ext cx="1460757" cy="75346"/>
              </a:xfrm>
              <a:custGeom>
                <a:avLst/>
                <a:gdLst/>
                <a:ahLst/>
                <a:cxnLst/>
                <a:rect l="l" t="t" r="r" b="b"/>
                <a:pathLst>
                  <a:path w="34393" h="1153" extrusionOk="0">
                    <a:moveTo>
                      <a:pt x="3647" y="1"/>
                    </a:moveTo>
                    <a:cubicBezTo>
                      <a:pt x="2499" y="1"/>
                      <a:pt x="1350" y="15"/>
                      <a:pt x="205" y="64"/>
                    </a:cubicBezTo>
                    <a:cubicBezTo>
                      <a:pt x="12" y="76"/>
                      <a:pt x="0" y="377"/>
                      <a:pt x="205" y="377"/>
                    </a:cubicBezTo>
                    <a:cubicBezTo>
                      <a:pt x="4604" y="521"/>
                      <a:pt x="9016" y="425"/>
                      <a:pt x="13404" y="497"/>
                    </a:cubicBezTo>
                    <a:cubicBezTo>
                      <a:pt x="17804" y="557"/>
                      <a:pt x="22203" y="665"/>
                      <a:pt x="26603" y="834"/>
                    </a:cubicBezTo>
                    <a:cubicBezTo>
                      <a:pt x="27865" y="882"/>
                      <a:pt x="29127" y="942"/>
                      <a:pt x="30389" y="1002"/>
                    </a:cubicBezTo>
                    <a:cubicBezTo>
                      <a:pt x="31482" y="1054"/>
                      <a:pt x="32592" y="1153"/>
                      <a:pt x="33697" y="1153"/>
                    </a:cubicBezTo>
                    <a:cubicBezTo>
                      <a:pt x="33857" y="1153"/>
                      <a:pt x="34016" y="1151"/>
                      <a:pt x="34176" y="1146"/>
                    </a:cubicBezTo>
                    <a:cubicBezTo>
                      <a:pt x="34392" y="1146"/>
                      <a:pt x="34380" y="846"/>
                      <a:pt x="34176" y="821"/>
                    </a:cubicBezTo>
                    <a:cubicBezTo>
                      <a:pt x="31976" y="557"/>
                      <a:pt x="29728" y="581"/>
                      <a:pt x="27516" y="497"/>
                    </a:cubicBezTo>
                    <a:cubicBezTo>
                      <a:pt x="25341" y="413"/>
                      <a:pt x="23165" y="353"/>
                      <a:pt x="20977" y="293"/>
                    </a:cubicBezTo>
                    <a:cubicBezTo>
                      <a:pt x="16589" y="160"/>
                      <a:pt x="12190" y="64"/>
                      <a:pt x="7790" y="28"/>
                    </a:cubicBezTo>
                    <a:cubicBezTo>
                      <a:pt x="6411" y="22"/>
                      <a:pt x="5029" y="1"/>
                      <a:pt x="36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7D5EA"/>
                  </a:solidFill>
                </a:endParaRPr>
              </a:p>
            </p:txBody>
          </p:sp>
        </p:grpSp>
        <p:sp>
          <p:nvSpPr>
            <p:cNvPr id="428" name="Google Shape;428;p28"/>
            <p:cNvSpPr/>
            <p:nvPr/>
          </p:nvSpPr>
          <p:spPr>
            <a:xfrm rot="10800000">
              <a:off x="8693820" y="1528025"/>
              <a:ext cx="605654" cy="46475"/>
            </a:xfrm>
            <a:custGeom>
              <a:avLst/>
              <a:gdLst/>
              <a:ahLst/>
              <a:cxnLst/>
              <a:rect l="l" t="t" r="r" b="b"/>
              <a:pathLst>
                <a:path w="7826" h="502" extrusionOk="0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7D5EA"/>
                </a:solidFill>
              </a:endParaRPr>
            </a:p>
          </p:txBody>
        </p:sp>
        <p:sp>
          <p:nvSpPr>
            <p:cNvPr id="429" name="Google Shape;429;p28"/>
            <p:cNvSpPr/>
            <p:nvPr/>
          </p:nvSpPr>
          <p:spPr>
            <a:xfrm rot="10800000">
              <a:off x="8838020" y="1997900"/>
              <a:ext cx="605654" cy="46475"/>
            </a:xfrm>
            <a:custGeom>
              <a:avLst/>
              <a:gdLst/>
              <a:ahLst/>
              <a:cxnLst/>
              <a:rect l="l" t="t" r="r" b="b"/>
              <a:pathLst>
                <a:path w="7826" h="502" extrusionOk="0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7D5EA"/>
                </a:solidFill>
              </a:endParaRPr>
            </a:p>
          </p:txBody>
        </p:sp>
        <p:sp>
          <p:nvSpPr>
            <p:cNvPr id="430" name="Google Shape;430;p28"/>
            <p:cNvSpPr/>
            <p:nvPr/>
          </p:nvSpPr>
          <p:spPr>
            <a:xfrm rot="10800000">
              <a:off x="8927295" y="1847850"/>
              <a:ext cx="605654" cy="46475"/>
            </a:xfrm>
            <a:custGeom>
              <a:avLst/>
              <a:gdLst/>
              <a:ahLst/>
              <a:cxnLst/>
              <a:rect l="l" t="t" r="r" b="b"/>
              <a:pathLst>
                <a:path w="7826" h="502" extrusionOk="0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7D5EA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9"/>
          <p:cNvSpPr txBox="1">
            <a:spLocks noGrp="1"/>
          </p:cNvSpPr>
          <p:nvPr>
            <p:ph type="title"/>
          </p:nvPr>
        </p:nvSpPr>
        <p:spPr>
          <a:xfrm>
            <a:off x="615900" y="445025"/>
            <a:ext cx="791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3" name="Google Shape;433;p29"/>
          <p:cNvSpPr txBox="1">
            <a:spLocks noGrp="1"/>
          </p:cNvSpPr>
          <p:nvPr>
            <p:ph type="subTitle" idx="1"/>
          </p:nvPr>
        </p:nvSpPr>
        <p:spPr>
          <a:xfrm>
            <a:off x="2094221" y="3970450"/>
            <a:ext cx="2363700" cy="4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4" name="Google Shape;434;p29"/>
          <p:cNvSpPr txBox="1">
            <a:spLocks noGrp="1"/>
          </p:cNvSpPr>
          <p:nvPr>
            <p:ph type="subTitle" idx="2"/>
          </p:nvPr>
        </p:nvSpPr>
        <p:spPr>
          <a:xfrm>
            <a:off x="4678796" y="3970450"/>
            <a:ext cx="2363700" cy="4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5" name="Google Shape;435;p29"/>
          <p:cNvSpPr txBox="1">
            <a:spLocks noGrp="1"/>
          </p:cNvSpPr>
          <p:nvPr>
            <p:ph type="title" idx="3" hasCustomPrompt="1"/>
          </p:nvPr>
        </p:nvSpPr>
        <p:spPr>
          <a:xfrm>
            <a:off x="2500925" y="1515826"/>
            <a:ext cx="15498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6" name="Google Shape;436;p29"/>
          <p:cNvSpPr txBox="1">
            <a:spLocks noGrp="1"/>
          </p:cNvSpPr>
          <p:nvPr>
            <p:ph type="title" idx="4" hasCustomPrompt="1"/>
          </p:nvPr>
        </p:nvSpPr>
        <p:spPr>
          <a:xfrm>
            <a:off x="5089518" y="1548415"/>
            <a:ext cx="15498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7" name="Google Shape;437;p29"/>
          <p:cNvSpPr txBox="1">
            <a:spLocks noGrp="1"/>
          </p:cNvSpPr>
          <p:nvPr>
            <p:ph type="title" idx="5" hasCustomPrompt="1"/>
          </p:nvPr>
        </p:nvSpPr>
        <p:spPr>
          <a:xfrm>
            <a:off x="2501169" y="3247044"/>
            <a:ext cx="15498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8" name="Google Shape;438;p29"/>
          <p:cNvSpPr txBox="1">
            <a:spLocks noGrp="1"/>
          </p:cNvSpPr>
          <p:nvPr>
            <p:ph type="title" idx="6" hasCustomPrompt="1"/>
          </p:nvPr>
        </p:nvSpPr>
        <p:spPr>
          <a:xfrm>
            <a:off x="5089762" y="3247044"/>
            <a:ext cx="15498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9" name="Google Shape;439;p29"/>
          <p:cNvSpPr txBox="1">
            <a:spLocks noGrp="1"/>
          </p:cNvSpPr>
          <p:nvPr>
            <p:ph type="subTitle" idx="7"/>
          </p:nvPr>
        </p:nvSpPr>
        <p:spPr>
          <a:xfrm>
            <a:off x="1974950" y="1994907"/>
            <a:ext cx="26022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0" name="Google Shape;440;p29"/>
          <p:cNvSpPr txBox="1">
            <a:spLocks noGrp="1"/>
          </p:cNvSpPr>
          <p:nvPr>
            <p:ph type="subTitle" idx="8"/>
          </p:nvPr>
        </p:nvSpPr>
        <p:spPr>
          <a:xfrm>
            <a:off x="4590650" y="1994907"/>
            <a:ext cx="25401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1" name="Google Shape;441;p29"/>
          <p:cNvSpPr txBox="1">
            <a:spLocks noGrp="1"/>
          </p:cNvSpPr>
          <p:nvPr>
            <p:ph type="subTitle" idx="9"/>
          </p:nvPr>
        </p:nvSpPr>
        <p:spPr>
          <a:xfrm>
            <a:off x="4567075" y="3697600"/>
            <a:ext cx="26022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2" name="Google Shape;442;p29"/>
          <p:cNvSpPr txBox="1">
            <a:spLocks noGrp="1"/>
          </p:cNvSpPr>
          <p:nvPr>
            <p:ph type="subTitle" idx="13"/>
          </p:nvPr>
        </p:nvSpPr>
        <p:spPr>
          <a:xfrm>
            <a:off x="2093196" y="2266029"/>
            <a:ext cx="2363700" cy="4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43" name="Google Shape;443;p29"/>
          <p:cNvSpPr txBox="1">
            <a:spLocks noGrp="1"/>
          </p:cNvSpPr>
          <p:nvPr>
            <p:ph type="subTitle" idx="14"/>
          </p:nvPr>
        </p:nvSpPr>
        <p:spPr>
          <a:xfrm>
            <a:off x="4682796" y="2263629"/>
            <a:ext cx="2363700" cy="4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44" name="Google Shape;444;p29"/>
          <p:cNvSpPr txBox="1">
            <a:spLocks noGrp="1"/>
          </p:cNvSpPr>
          <p:nvPr>
            <p:ph type="subTitle" idx="15"/>
          </p:nvPr>
        </p:nvSpPr>
        <p:spPr>
          <a:xfrm>
            <a:off x="1973950" y="3697600"/>
            <a:ext cx="26022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45" name="Google Shape;445;p29"/>
          <p:cNvGrpSpPr/>
          <p:nvPr/>
        </p:nvGrpSpPr>
        <p:grpSpPr>
          <a:xfrm>
            <a:off x="7132667" y="105825"/>
            <a:ext cx="1888761" cy="1762891"/>
            <a:chOff x="7280351" y="0"/>
            <a:chExt cx="1888761" cy="1762891"/>
          </a:xfrm>
        </p:grpSpPr>
        <p:sp>
          <p:nvSpPr>
            <p:cNvPr id="446" name="Google Shape;446;p29"/>
            <p:cNvSpPr/>
            <p:nvPr/>
          </p:nvSpPr>
          <p:spPr>
            <a:xfrm>
              <a:off x="7712693" y="55876"/>
              <a:ext cx="264710" cy="134652"/>
            </a:xfrm>
            <a:custGeom>
              <a:avLst/>
              <a:gdLst/>
              <a:ahLst/>
              <a:cxnLst/>
              <a:rect l="l" t="t" r="r" b="b"/>
              <a:pathLst>
                <a:path w="3861" h="1964" extrusionOk="0">
                  <a:moveTo>
                    <a:pt x="1883" y="0"/>
                  </a:moveTo>
                  <a:cubicBezTo>
                    <a:pt x="1816" y="0"/>
                    <a:pt x="1745" y="27"/>
                    <a:pt x="1680" y="88"/>
                  </a:cubicBezTo>
                  <a:cubicBezTo>
                    <a:pt x="1560" y="184"/>
                    <a:pt x="1488" y="329"/>
                    <a:pt x="1440" y="485"/>
                  </a:cubicBezTo>
                  <a:cubicBezTo>
                    <a:pt x="1043" y="449"/>
                    <a:pt x="658" y="425"/>
                    <a:pt x="262" y="413"/>
                  </a:cubicBezTo>
                  <a:cubicBezTo>
                    <a:pt x="258" y="413"/>
                    <a:pt x="255" y="413"/>
                    <a:pt x="251" y="413"/>
                  </a:cubicBezTo>
                  <a:cubicBezTo>
                    <a:pt x="55" y="413"/>
                    <a:pt x="1" y="750"/>
                    <a:pt x="213" y="786"/>
                  </a:cubicBezTo>
                  <a:cubicBezTo>
                    <a:pt x="598" y="846"/>
                    <a:pt x="971" y="882"/>
                    <a:pt x="1355" y="930"/>
                  </a:cubicBezTo>
                  <a:cubicBezTo>
                    <a:pt x="1355" y="978"/>
                    <a:pt x="1343" y="1026"/>
                    <a:pt x="1343" y="1074"/>
                  </a:cubicBezTo>
                  <a:cubicBezTo>
                    <a:pt x="1343" y="1326"/>
                    <a:pt x="1367" y="1687"/>
                    <a:pt x="1584" y="1831"/>
                  </a:cubicBezTo>
                  <a:lnTo>
                    <a:pt x="1584" y="1843"/>
                  </a:lnTo>
                  <a:cubicBezTo>
                    <a:pt x="1623" y="1926"/>
                    <a:pt x="1697" y="1964"/>
                    <a:pt x="1768" y="1964"/>
                  </a:cubicBezTo>
                  <a:cubicBezTo>
                    <a:pt x="1872" y="1964"/>
                    <a:pt x="1968" y="1883"/>
                    <a:pt x="1932" y="1747"/>
                  </a:cubicBezTo>
                  <a:cubicBezTo>
                    <a:pt x="1932" y="1747"/>
                    <a:pt x="1932" y="1735"/>
                    <a:pt x="1920" y="1735"/>
                  </a:cubicBezTo>
                  <a:cubicBezTo>
                    <a:pt x="2005" y="1567"/>
                    <a:pt x="1944" y="1375"/>
                    <a:pt x="1957" y="1170"/>
                  </a:cubicBezTo>
                  <a:cubicBezTo>
                    <a:pt x="1957" y="1110"/>
                    <a:pt x="1969" y="1062"/>
                    <a:pt x="1981" y="1002"/>
                  </a:cubicBezTo>
                  <a:cubicBezTo>
                    <a:pt x="2449" y="1050"/>
                    <a:pt x="2918" y="1098"/>
                    <a:pt x="3387" y="1182"/>
                  </a:cubicBezTo>
                  <a:cubicBezTo>
                    <a:pt x="3406" y="1185"/>
                    <a:pt x="3424" y="1186"/>
                    <a:pt x="3442" y="1186"/>
                  </a:cubicBezTo>
                  <a:cubicBezTo>
                    <a:pt x="3802" y="1186"/>
                    <a:pt x="3860" y="629"/>
                    <a:pt x="3459" y="617"/>
                  </a:cubicBezTo>
                  <a:cubicBezTo>
                    <a:pt x="3014" y="605"/>
                    <a:pt x="2570" y="569"/>
                    <a:pt x="2125" y="533"/>
                  </a:cubicBezTo>
                  <a:cubicBezTo>
                    <a:pt x="2137" y="485"/>
                    <a:pt x="2149" y="425"/>
                    <a:pt x="2161" y="365"/>
                  </a:cubicBezTo>
                  <a:cubicBezTo>
                    <a:pt x="2195" y="167"/>
                    <a:pt x="2051" y="0"/>
                    <a:pt x="1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9"/>
            <p:cNvSpPr/>
            <p:nvPr/>
          </p:nvSpPr>
          <p:spPr>
            <a:xfrm>
              <a:off x="8170674" y="0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61" y="0"/>
                  </a:moveTo>
                  <a:cubicBezTo>
                    <a:pt x="1570" y="0"/>
                    <a:pt x="1478" y="41"/>
                    <a:pt x="1419" y="134"/>
                  </a:cubicBezTo>
                  <a:cubicBezTo>
                    <a:pt x="1251" y="374"/>
                    <a:pt x="1155" y="651"/>
                    <a:pt x="1095" y="951"/>
                  </a:cubicBezTo>
                  <a:cubicBezTo>
                    <a:pt x="818" y="951"/>
                    <a:pt x="542" y="963"/>
                    <a:pt x="265" y="975"/>
                  </a:cubicBezTo>
                  <a:cubicBezTo>
                    <a:pt x="1" y="987"/>
                    <a:pt x="1" y="1360"/>
                    <a:pt x="265" y="1372"/>
                  </a:cubicBezTo>
                  <a:cubicBezTo>
                    <a:pt x="530" y="1384"/>
                    <a:pt x="794" y="1396"/>
                    <a:pt x="1071" y="1396"/>
                  </a:cubicBezTo>
                  <a:cubicBezTo>
                    <a:pt x="1059" y="1745"/>
                    <a:pt x="1107" y="2093"/>
                    <a:pt x="1191" y="2406"/>
                  </a:cubicBezTo>
                  <a:cubicBezTo>
                    <a:pt x="1224" y="2545"/>
                    <a:pt x="1328" y="2605"/>
                    <a:pt x="1437" y="2605"/>
                  </a:cubicBezTo>
                  <a:cubicBezTo>
                    <a:pt x="1601" y="2605"/>
                    <a:pt x="1775" y="2467"/>
                    <a:pt x="1732" y="2250"/>
                  </a:cubicBezTo>
                  <a:cubicBezTo>
                    <a:pt x="1672" y="1949"/>
                    <a:pt x="1672" y="1685"/>
                    <a:pt x="1696" y="1408"/>
                  </a:cubicBezTo>
                  <a:lnTo>
                    <a:pt x="1696" y="1408"/>
                  </a:lnTo>
                  <a:cubicBezTo>
                    <a:pt x="2092" y="1420"/>
                    <a:pt x="2489" y="1420"/>
                    <a:pt x="2886" y="1432"/>
                  </a:cubicBezTo>
                  <a:cubicBezTo>
                    <a:pt x="2889" y="1432"/>
                    <a:pt x="2893" y="1432"/>
                    <a:pt x="2897" y="1432"/>
                  </a:cubicBezTo>
                  <a:cubicBezTo>
                    <a:pt x="3215" y="1432"/>
                    <a:pt x="3219" y="915"/>
                    <a:pt x="2907" y="915"/>
                  </a:cubicBezTo>
                  <a:cubicBezTo>
                    <a:pt x="2900" y="915"/>
                    <a:pt x="2893" y="915"/>
                    <a:pt x="2886" y="915"/>
                  </a:cubicBezTo>
                  <a:cubicBezTo>
                    <a:pt x="2513" y="927"/>
                    <a:pt x="2153" y="927"/>
                    <a:pt x="1780" y="939"/>
                  </a:cubicBezTo>
                  <a:cubicBezTo>
                    <a:pt x="1828" y="747"/>
                    <a:pt x="1876" y="555"/>
                    <a:pt x="1936" y="350"/>
                  </a:cubicBezTo>
                  <a:cubicBezTo>
                    <a:pt x="1991" y="140"/>
                    <a:pt x="1828" y="0"/>
                    <a:pt x="16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9"/>
            <p:cNvSpPr/>
            <p:nvPr/>
          </p:nvSpPr>
          <p:spPr>
            <a:xfrm>
              <a:off x="8590192" y="21322"/>
              <a:ext cx="206708" cy="175376"/>
            </a:xfrm>
            <a:custGeom>
              <a:avLst/>
              <a:gdLst/>
              <a:ahLst/>
              <a:cxnLst/>
              <a:rect l="l" t="t" r="r" b="b"/>
              <a:pathLst>
                <a:path w="3015" h="2558" extrusionOk="0">
                  <a:moveTo>
                    <a:pt x="1413" y="0"/>
                  </a:moveTo>
                  <a:cubicBezTo>
                    <a:pt x="1278" y="0"/>
                    <a:pt x="1142" y="93"/>
                    <a:pt x="1118" y="280"/>
                  </a:cubicBezTo>
                  <a:cubicBezTo>
                    <a:pt x="1094" y="496"/>
                    <a:pt x="1094" y="712"/>
                    <a:pt x="1094" y="929"/>
                  </a:cubicBezTo>
                  <a:cubicBezTo>
                    <a:pt x="806" y="929"/>
                    <a:pt x="529" y="941"/>
                    <a:pt x="253" y="953"/>
                  </a:cubicBezTo>
                  <a:cubicBezTo>
                    <a:pt x="0" y="965"/>
                    <a:pt x="0" y="1338"/>
                    <a:pt x="253" y="1350"/>
                  </a:cubicBezTo>
                  <a:cubicBezTo>
                    <a:pt x="541" y="1374"/>
                    <a:pt x="818" y="1374"/>
                    <a:pt x="1106" y="1386"/>
                  </a:cubicBezTo>
                  <a:cubicBezTo>
                    <a:pt x="1118" y="1698"/>
                    <a:pt x="1154" y="2011"/>
                    <a:pt x="1166" y="2323"/>
                  </a:cubicBezTo>
                  <a:cubicBezTo>
                    <a:pt x="1179" y="2480"/>
                    <a:pt x="1296" y="2558"/>
                    <a:pt x="1413" y="2558"/>
                  </a:cubicBezTo>
                  <a:cubicBezTo>
                    <a:pt x="1530" y="2558"/>
                    <a:pt x="1647" y="2480"/>
                    <a:pt x="1659" y="2323"/>
                  </a:cubicBezTo>
                  <a:cubicBezTo>
                    <a:pt x="1683" y="2023"/>
                    <a:pt x="1707" y="1710"/>
                    <a:pt x="1731" y="1398"/>
                  </a:cubicBezTo>
                  <a:cubicBezTo>
                    <a:pt x="2044" y="1410"/>
                    <a:pt x="2369" y="1410"/>
                    <a:pt x="2693" y="1410"/>
                  </a:cubicBezTo>
                  <a:cubicBezTo>
                    <a:pt x="2697" y="1410"/>
                    <a:pt x="2700" y="1410"/>
                    <a:pt x="2704" y="1410"/>
                  </a:cubicBezTo>
                  <a:cubicBezTo>
                    <a:pt x="3014" y="1410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700"/>
                    <a:pt x="1731" y="484"/>
                    <a:pt x="1707" y="280"/>
                  </a:cubicBezTo>
                  <a:cubicBezTo>
                    <a:pt x="1683" y="93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9"/>
            <p:cNvSpPr/>
            <p:nvPr/>
          </p:nvSpPr>
          <p:spPr>
            <a:xfrm>
              <a:off x="8948349" y="22282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2" y="1"/>
                  </a:moveTo>
                  <a:cubicBezTo>
                    <a:pt x="1668" y="1"/>
                    <a:pt x="1558" y="63"/>
                    <a:pt x="1520" y="206"/>
                  </a:cubicBezTo>
                  <a:cubicBezTo>
                    <a:pt x="1436" y="482"/>
                    <a:pt x="1376" y="759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2"/>
                    <a:pt x="250" y="902"/>
                  </a:cubicBezTo>
                  <a:cubicBezTo>
                    <a:pt x="50" y="902"/>
                    <a:pt x="1" y="1253"/>
                    <a:pt x="222" y="1288"/>
                  </a:cubicBezTo>
                  <a:cubicBezTo>
                    <a:pt x="559" y="1348"/>
                    <a:pt x="895" y="1396"/>
                    <a:pt x="1232" y="1456"/>
                  </a:cubicBezTo>
                  <a:cubicBezTo>
                    <a:pt x="1148" y="1816"/>
                    <a:pt x="1075" y="2189"/>
                    <a:pt x="1003" y="2550"/>
                  </a:cubicBezTo>
                  <a:cubicBezTo>
                    <a:pt x="967" y="2725"/>
                    <a:pt x="1109" y="2843"/>
                    <a:pt x="1244" y="2843"/>
                  </a:cubicBezTo>
                  <a:cubicBezTo>
                    <a:pt x="1331" y="2843"/>
                    <a:pt x="1415" y="2795"/>
                    <a:pt x="1448" y="2682"/>
                  </a:cubicBezTo>
                  <a:cubicBezTo>
                    <a:pt x="1556" y="2297"/>
                    <a:pt x="1677" y="1925"/>
                    <a:pt x="1785" y="1540"/>
                  </a:cubicBezTo>
                  <a:cubicBezTo>
                    <a:pt x="2121" y="1588"/>
                    <a:pt x="2470" y="1648"/>
                    <a:pt x="2806" y="1708"/>
                  </a:cubicBezTo>
                  <a:cubicBezTo>
                    <a:pt x="2826" y="1712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5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9"/>
            <p:cNvSpPr/>
            <p:nvPr/>
          </p:nvSpPr>
          <p:spPr>
            <a:xfrm>
              <a:off x="8712160" y="264023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6"/>
                    <a:pt x="1143" y="226"/>
                  </a:cubicBezTo>
                  <a:cubicBezTo>
                    <a:pt x="1119" y="454"/>
                    <a:pt x="1106" y="683"/>
                    <a:pt x="1119" y="911"/>
                  </a:cubicBezTo>
                  <a:cubicBezTo>
                    <a:pt x="818" y="911"/>
                    <a:pt x="517" y="923"/>
                    <a:pt x="217" y="935"/>
                  </a:cubicBezTo>
                  <a:cubicBezTo>
                    <a:pt x="1" y="935"/>
                    <a:pt x="1" y="1272"/>
                    <a:pt x="217" y="1272"/>
                  </a:cubicBezTo>
                  <a:cubicBezTo>
                    <a:pt x="517" y="1284"/>
                    <a:pt x="830" y="1296"/>
                    <a:pt x="1131" y="1296"/>
                  </a:cubicBezTo>
                  <a:cubicBezTo>
                    <a:pt x="1143" y="1620"/>
                    <a:pt x="1167" y="1957"/>
                    <a:pt x="1179" y="2269"/>
                  </a:cubicBezTo>
                  <a:cubicBezTo>
                    <a:pt x="1185" y="2402"/>
                    <a:pt x="1287" y="2468"/>
                    <a:pt x="1387" y="2468"/>
                  </a:cubicBezTo>
                  <a:cubicBezTo>
                    <a:pt x="1488" y="2468"/>
                    <a:pt x="1587" y="2402"/>
                    <a:pt x="1587" y="2269"/>
                  </a:cubicBezTo>
                  <a:cubicBezTo>
                    <a:pt x="1599" y="1957"/>
                    <a:pt x="1623" y="1632"/>
                    <a:pt x="1647" y="1308"/>
                  </a:cubicBezTo>
                  <a:cubicBezTo>
                    <a:pt x="2140" y="1320"/>
                    <a:pt x="2633" y="1332"/>
                    <a:pt x="3126" y="1344"/>
                  </a:cubicBezTo>
                  <a:cubicBezTo>
                    <a:pt x="3427" y="1344"/>
                    <a:pt x="3427" y="863"/>
                    <a:pt x="3126" y="863"/>
                  </a:cubicBezTo>
                  <a:cubicBezTo>
                    <a:pt x="2633" y="875"/>
                    <a:pt x="2152" y="887"/>
                    <a:pt x="1659" y="899"/>
                  </a:cubicBezTo>
                  <a:cubicBezTo>
                    <a:pt x="1659" y="671"/>
                    <a:pt x="1647" y="442"/>
                    <a:pt x="1623" y="226"/>
                  </a:cubicBezTo>
                  <a:cubicBezTo>
                    <a:pt x="1605" y="76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9"/>
            <p:cNvSpPr/>
            <p:nvPr/>
          </p:nvSpPr>
          <p:spPr>
            <a:xfrm>
              <a:off x="8170674" y="464149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9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9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9"/>
            <p:cNvSpPr/>
            <p:nvPr/>
          </p:nvSpPr>
          <p:spPr>
            <a:xfrm>
              <a:off x="8170674" y="464149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9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9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9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9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9"/>
            <p:cNvSpPr/>
            <p:nvPr/>
          </p:nvSpPr>
          <p:spPr>
            <a:xfrm>
              <a:off x="8788360" y="1192870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5"/>
                    <a:pt x="1143" y="225"/>
                  </a:cubicBezTo>
                  <a:cubicBezTo>
                    <a:pt x="1119" y="454"/>
                    <a:pt x="1106" y="670"/>
                    <a:pt x="1119" y="911"/>
                  </a:cubicBezTo>
                  <a:cubicBezTo>
                    <a:pt x="818" y="911"/>
                    <a:pt x="517" y="923"/>
                    <a:pt x="217" y="923"/>
                  </a:cubicBezTo>
                  <a:cubicBezTo>
                    <a:pt x="1" y="935"/>
                    <a:pt x="1" y="1271"/>
                    <a:pt x="217" y="1271"/>
                  </a:cubicBezTo>
                  <a:cubicBezTo>
                    <a:pt x="517" y="1283"/>
                    <a:pt x="830" y="1295"/>
                    <a:pt x="1131" y="1295"/>
                  </a:cubicBezTo>
                  <a:cubicBezTo>
                    <a:pt x="1143" y="1620"/>
                    <a:pt x="1167" y="1944"/>
                    <a:pt x="1179" y="2269"/>
                  </a:cubicBezTo>
                  <a:cubicBezTo>
                    <a:pt x="1185" y="2401"/>
                    <a:pt x="1287" y="2467"/>
                    <a:pt x="1387" y="2467"/>
                  </a:cubicBezTo>
                  <a:cubicBezTo>
                    <a:pt x="1488" y="2467"/>
                    <a:pt x="1587" y="2401"/>
                    <a:pt x="1587" y="2269"/>
                  </a:cubicBezTo>
                  <a:cubicBezTo>
                    <a:pt x="1599" y="1957"/>
                    <a:pt x="1623" y="1632"/>
                    <a:pt x="1647" y="1307"/>
                  </a:cubicBezTo>
                  <a:cubicBezTo>
                    <a:pt x="2140" y="1319"/>
                    <a:pt x="2633" y="1331"/>
                    <a:pt x="3126" y="1331"/>
                  </a:cubicBezTo>
                  <a:cubicBezTo>
                    <a:pt x="3130" y="1332"/>
                    <a:pt x="3133" y="1332"/>
                    <a:pt x="3137" y="1332"/>
                  </a:cubicBezTo>
                  <a:cubicBezTo>
                    <a:pt x="3426" y="1332"/>
                    <a:pt x="3423" y="863"/>
                    <a:pt x="3126" y="863"/>
                  </a:cubicBezTo>
                  <a:cubicBezTo>
                    <a:pt x="2633" y="875"/>
                    <a:pt x="2152" y="887"/>
                    <a:pt x="1659" y="887"/>
                  </a:cubicBezTo>
                  <a:cubicBezTo>
                    <a:pt x="1659" y="670"/>
                    <a:pt x="1647" y="442"/>
                    <a:pt x="1623" y="225"/>
                  </a:cubicBezTo>
                  <a:cubicBezTo>
                    <a:pt x="1605" y="75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9"/>
            <p:cNvSpPr/>
            <p:nvPr/>
          </p:nvSpPr>
          <p:spPr>
            <a:xfrm rot="-5564026">
              <a:off x="8888536" y="1560003"/>
              <a:ext cx="264644" cy="134996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9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9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9"/>
            <p:cNvSpPr/>
            <p:nvPr/>
          </p:nvSpPr>
          <p:spPr>
            <a:xfrm>
              <a:off x="7466088" y="287780"/>
              <a:ext cx="264642" cy="134995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9"/>
            <p:cNvSpPr/>
            <p:nvPr/>
          </p:nvSpPr>
          <p:spPr>
            <a:xfrm>
              <a:off x="8170674" y="928572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9"/>
            <p:cNvSpPr/>
            <p:nvPr/>
          </p:nvSpPr>
          <p:spPr>
            <a:xfrm>
              <a:off x="8170674" y="928572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9"/>
            <p:cNvSpPr/>
            <p:nvPr/>
          </p:nvSpPr>
          <p:spPr>
            <a:xfrm>
              <a:off x="7280351" y="24524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9"/>
            <p:cNvSpPr/>
            <p:nvPr/>
          </p:nvSpPr>
          <p:spPr>
            <a:xfrm>
              <a:off x="8574014" y="1429612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8" name="Google Shape;468;p29"/>
          <p:cNvSpPr/>
          <p:nvPr/>
        </p:nvSpPr>
        <p:spPr>
          <a:xfrm>
            <a:off x="8740853" y="2107405"/>
            <a:ext cx="264642" cy="134995"/>
          </a:xfrm>
          <a:custGeom>
            <a:avLst/>
            <a:gdLst/>
            <a:ahLst/>
            <a:cxnLst/>
            <a:rect l="l" t="t" r="r" b="b"/>
            <a:pathLst>
              <a:path w="3860" h="1969" extrusionOk="0">
                <a:moveTo>
                  <a:pt x="1879" y="0"/>
                </a:moveTo>
                <a:cubicBezTo>
                  <a:pt x="1814" y="0"/>
                  <a:pt x="1746" y="25"/>
                  <a:pt x="1683" y="81"/>
                </a:cubicBezTo>
                <a:cubicBezTo>
                  <a:pt x="1563" y="189"/>
                  <a:pt x="1491" y="333"/>
                  <a:pt x="1443" y="478"/>
                </a:cubicBezTo>
                <a:cubicBezTo>
                  <a:pt x="1046" y="454"/>
                  <a:pt x="661" y="430"/>
                  <a:pt x="265" y="405"/>
                </a:cubicBezTo>
                <a:cubicBezTo>
                  <a:pt x="60" y="405"/>
                  <a:pt x="0" y="754"/>
                  <a:pt x="216" y="778"/>
                </a:cubicBezTo>
                <a:cubicBezTo>
                  <a:pt x="601" y="838"/>
                  <a:pt x="974" y="886"/>
                  <a:pt x="1358" y="934"/>
                </a:cubicBezTo>
                <a:cubicBezTo>
                  <a:pt x="1358" y="983"/>
                  <a:pt x="1346" y="1031"/>
                  <a:pt x="1346" y="1079"/>
                </a:cubicBezTo>
                <a:cubicBezTo>
                  <a:pt x="1346" y="1331"/>
                  <a:pt x="1370" y="1692"/>
                  <a:pt x="1587" y="1836"/>
                </a:cubicBezTo>
                <a:lnTo>
                  <a:pt x="1587" y="1848"/>
                </a:lnTo>
                <a:cubicBezTo>
                  <a:pt x="1626" y="1931"/>
                  <a:pt x="1700" y="1968"/>
                  <a:pt x="1771" y="1968"/>
                </a:cubicBezTo>
                <a:cubicBezTo>
                  <a:pt x="1875" y="1968"/>
                  <a:pt x="1971" y="1888"/>
                  <a:pt x="1935" y="1752"/>
                </a:cubicBezTo>
                <a:cubicBezTo>
                  <a:pt x="1935" y="1752"/>
                  <a:pt x="1935" y="1740"/>
                  <a:pt x="1923" y="1728"/>
                </a:cubicBezTo>
                <a:cubicBezTo>
                  <a:pt x="2008" y="1560"/>
                  <a:pt x="1947" y="1379"/>
                  <a:pt x="1960" y="1175"/>
                </a:cubicBezTo>
                <a:cubicBezTo>
                  <a:pt x="1960" y="1115"/>
                  <a:pt x="1972" y="1055"/>
                  <a:pt x="1984" y="1007"/>
                </a:cubicBezTo>
                <a:cubicBezTo>
                  <a:pt x="2452" y="1055"/>
                  <a:pt x="2921" y="1103"/>
                  <a:pt x="3390" y="1175"/>
                </a:cubicBezTo>
                <a:cubicBezTo>
                  <a:pt x="3413" y="1179"/>
                  <a:pt x="3434" y="1181"/>
                  <a:pt x="3455" y="1181"/>
                </a:cubicBezTo>
                <a:cubicBezTo>
                  <a:pt x="3807" y="1181"/>
                  <a:pt x="3860" y="633"/>
                  <a:pt x="3462" y="622"/>
                </a:cubicBezTo>
                <a:cubicBezTo>
                  <a:pt x="3017" y="610"/>
                  <a:pt x="2573" y="574"/>
                  <a:pt x="2128" y="538"/>
                </a:cubicBezTo>
                <a:cubicBezTo>
                  <a:pt x="2140" y="478"/>
                  <a:pt x="2152" y="430"/>
                  <a:pt x="2164" y="369"/>
                </a:cubicBezTo>
                <a:cubicBezTo>
                  <a:pt x="2199" y="169"/>
                  <a:pt x="2050" y="0"/>
                  <a:pt x="18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IG_NUMBER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4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42" name="Google Shape;42;p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4"/>
          <p:cNvSpPr txBox="1">
            <a:spLocks noGrp="1"/>
          </p:cNvSpPr>
          <p:nvPr>
            <p:ph type="title" hasCustomPrompt="1"/>
          </p:nvPr>
        </p:nvSpPr>
        <p:spPr>
          <a:xfrm>
            <a:off x="1421338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4"/>
          <p:cNvSpPr txBox="1">
            <a:spLocks noGrp="1"/>
          </p:cNvSpPr>
          <p:nvPr>
            <p:ph type="title" idx="2" hasCustomPrompt="1"/>
          </p:nvPr>
        </p:nvSpPr>
        <p:spPr>
          <a:xfrm>
            <a:off x="3210379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4"/>
          <p:cNvSpPr txBox="1">
            <a:spLocks noGrp="1"/>
          </p:cNvSpPr>
          <p:nvPr>
            <p:ph type="title" idx="3" hasCustomPrompt="1"/>
          </p:nvPr>
        </p:nvSpPr>
        <p:spPr>
          <a:xfrm>
            <a:off x="4999421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7" name="Google Shape;57;p4"/>
          <p:cNvSpPr txBox="1">
            <a:spLocks noGrp="1"/>
          </p:cNvSpPr>
          <p:nvPr>
            <p:ph type="title" idx="4" hasCustomPrompt="1"/>
          </p:nvPr>
        </p:nvSpPr>
        <p:spPr>
          <a:xfrm>
            <a:off x="6788463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4"/>
          <p:cNvSpPr txBox="1">
            <a:spLocks noGrp="1"/>
          </p:cNvSpPr>
          <p:nvPr>
            <p:ph type="ctrTitle" idx="5"/>
          </p:nvPr>
        </p:nvSpPr>
        <p:spPr>
          <a:xfrm>
            <a:off x="311700" y="618575"/>
            <a:ext cx="85206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ermanent Marker"/>
              <a:buNone/>
              <a:defRPr sz="1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1141450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subTitle" idx="6"/>
          </p:nvPr>
        </p:nvSpPr>
        <p:spPr>
          <a:xfrm>
            <a:off x="2930475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7"/>
          </p:nvPr>
        </p:nvSpPr>
        <p:spPr>
          <a:xfrm>
            <a:off x="4719500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ubTitle" idx="8"/>
          </p:nvPr>
        </p:nvSpPr>
        <p:spPr>
          <a:xfrm>
            <a:off x="6508575" y="36826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9"/>
          </p:nvPr>
        </p:nvSpPr>
        <p:spPr>
          <a:xfrm>
            <a:off x="4719525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BIG_NUMBER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5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66" name="Google Shape;66;p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" name="Google Shape;78;p5"/>
          <p:cNvSpPr txBox="1">
            <a:spLocks noGrp="1"/>
          </p:cNvSpPr>
          <p:nvPr>
            <p:ph type="subTitle" idx="1"/>
          </p:nvPr>
        </p:nvSpPr>
        <p:spPr>
          <a:xfrm>
            <a:off x="939525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BIG_NUMBER_1_1_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7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98" name="Google Shape;98;p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" name="Google Shape;110;p7"/>
          <p:cNvSpPr txBox="1">
            <a:spLocks noGrp="1"/>
          </p:cNvSpPr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>
            <a:off x="3114000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_NUMBER_1_1_2_3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ctrTitle"/>
          </p:nvPr>
        </p:nvSpPr>
        <p:spPr>
          <a:xfrm>
            <a:off x="3108750" y="2205300"/>
            <a:ext cx="2926500" cy="7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 type="blank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9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16" name="Google Shape;116;p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8" name="Google Shape;128;p9"/>
          <p:cNvSpPr txBox="1">
            <a:spLocks noGrp="1"/>
          </p:cNvSpPr>
          <p:nvPr>
            <p:ph type="subTitle" idx="1"/>
          </p:nvPr>
        </p:nvSpPr>
        <p:spPr>
          <a:xfrm>
            <a:off x="1141438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9"/>
          <p:cNvSpPr txBox="1">
            <a:spLocks noGrp="1"/>
          </p:cNvSpPr>
          <p:nvPr>
            <p:ph type="subTitle" idx="2"/>
          </p:nvPr>
        </p:nvSpPr>
        <p:spPr>
          <a:xfrm>
            <a:off x="2930463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9"/>
          <p:cNvSpPr txBox="1">
            <a:spLocks noGrp="1"/>
          </p:cNvSpPr>
          <p:nvPr>
            <p:ph type="subTitle" idx="3"/>
          </p:nvPr>
        </p:nvSpPr>
        <p:spPr>
          <a:xfrm>
            <a:off x="6508563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9"/>
          <p:cNvSpPr txBox="1">
            <a:spLocks noGrp="1"/>
          </p:cNvSpPr>
          <p:nvPr>
            <p:ph type="subTitle" idx="4"/>
          </p:nvPr>
        </p:nvSpPr>
        <p:spPr>
          <a:xfrm>
            <a:off x="4719513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ctrTitle"/>
          </p:nvPr>
        </p:nvSpPr>
        <p:spPr>
          <a:xfrm>
            <a:off x="1141450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ctrTitle" idx="5"/>
          </p:nvPr>
        </p:nvSpPr>
        <p:spPr>
          <a:xfrm>
            <a:off x="2930475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ctrTitle" idx="6"/>
          </p:nvPr>
        </p:nvSpPr>
        <p:spPr>
          <a:xfrm>
            <a:off x="4719525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5" name="Google Shape;135;p9"/>
          <p:cNvSpPr txBox="1">
            <a:spLocks noGrp="1"/>
          </p:cNvSpPr>
          <p:nvPr>
            <p:ph type="ctrTitle" idx="7"/>
          </p:nvPr>
        </p:nvSpPr>
        <p:spPr>
          <a:xfrm>
            <a:off x="6508575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6" name="Google Shape;136;p9"/>
          <p:cNvSpPr txBox="1">
            <a:spLocks noGrp="1"/>
          </p:cNvSpPr>
          <p:nvPr>
            <p:ph type="ctrTitle" idx="8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BLANK_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0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39" name="Google Shape;139;p10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10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10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10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10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10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10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10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10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" name="Google Shape;151;p10"/>
          <p:cNvSpPr txBox="1">
            <a:spLocks noGrp="1"/>
          </p:cNvSpPr>
          <p:nvPr>
            <p:ph type="subTitle" idx="1"/>
          </p:nvPr>
        </p:nvSpPr>
        <p:spPr>
          <a:xfrm>
            <a:off x="1248925" y="285730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subTitle" idx="2"/>
          </p:nvPr>
        </p:nvSpPr>
        <p:spPr>
          <a:xfrm>
            <a:off x="3723750" y="285730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subTitle" idx="3"/>
          </p:nvPr>
        </p:nvSpPr>
        <p:spPr>
          <a:xfrm>
            <a:off x="6198575" y="285730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ctrTitle"/>
          </p:nvPr>
        </p:nvSpPr>
        <p:spPr>
          <a:xfrm>
            <a:off x="1350163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ctrTitle" idx="4"/>
          </p:nvPr>
        </p:nvSpPr>
        <p:spPr>
          <a:xfrm>
            <a:off x="3824988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6" name="Google Shape;156;p10"/>
          <p:cNvSpPr txBox="1">
            <a:spLocks noGrp="1"/>
          </p:cNvSpPr>
          <p:nvPr>
            <p:ph type="ctrTitle" idx="5"/>
          </p:nvPr>
        </p:nvSpPr>
        <p:spPr>
          <a:xfrm>
            <a:off x="6299838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7" name="Google Shape;157;p10"/>
          <p:cNvSpPr txBox="1">
            <a:spLocks noGrp="1"/>
          </p:cNvSpPr>
          <p:nvPr>
            <p:ph type="ctrTitle" idx="6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BIG_NUMBER_1_1_2_1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2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77" name="Google Shape;177;p1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1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1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1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1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1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1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1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1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1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1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1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12"/>
          <p:cNvSpPr txBox="1">
            <a:spLocks noGrp="1"/>
          </p:cNvSpPr>
          <p:nvPr>
            <p:ph type="ctrTitle"/>
          </p:nvPr>
        </p:nvSpPr>
        <p:spPr>
          <a:xfrm>
            <a:off x="3312600" y="1202650"/>
            <a:ext cx="25188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ermanent Marker"/>
              <a:buNone/>
              <a:defRPr sz="2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zMEx64mwLU?feature=oembed" TargetMode="Externa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im4HVXMGI68?feature=oembed" TargetMode="Externa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-Iak3Wvh9c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s://www.youtube.com/watch?v=3Jxeh-yAXek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microsoft.com/office/2007/relationships/media" Target="../media/media12.m4a"/><Relationship Id="rId1" Type="http://schemas.openxmlformats.org/officeDocument/2006/relationships/audio" Target="NULL" TargetMode="Externa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0"/>
          <p:cNvSpPr txBox="1">
            <a:spLocks noGrp="1"/>
          </p:cNvSpPr>
          <p:nvPr>
            <p:ph type="ctrTitle"/>
          </p:nvPr>
        </p:nvSpPr>
        <p:spPr>
          <a:xfrm>
            <a:off x="311700" y="1447800"/>
            <a:ext cx="8520600" cy="145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			  Tuesday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May 12th 2020</a:t>
            </a:r>
            <a:endParaRPr dirty="0"/>
          </a:p>
        </p:txBody>
      </p:sp>
      <p:sp>
        <p:nvSpPr>
          <p:cNvPr id="474" name="Google Shape;474;p30"/>
          <p:cNvSpPr txBox="1">
            <a:spLocks noGrp="1"/>
          </p:cNvSpPr>
          <p:nvPr>
            <p:ph type="subTitle" idx="1"/>
          </p:nvPr>
        </p:nvSpPr>
        <p:spPr>
          <a:xfrm>
            <a:off x="311700" y="28874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 Regular"/>
                <a:ea typeface="Comfortaa Regular"/>
                <a:cs typeface="Comfortaa Regular"/>
                <a:sym typeface="Comfortaa Regular"/>
              </a:rPr>
              <a:t>Ms.Reshard’s Class </a:t>
            </a:r>
            <a:endParaRPr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grpSp>
        <p:nvGrpSpPr>
          <p:cNvPr id="475" name="Google Shape;475;p30"/>
          <p:cNvGrpSpPr/>
          <p:nvPr/>
        </p:nvGrpSpPr>
        <p:grpSpPr>
          <a:xfrm>
            <a:off x="-75881" y="2283499"/>
            <a:ext cx="772313" cy="497910"/>
            <a:chOff x="-75881" y="2283499"/>
            <a:chExt cx="772313" cy="497910"/>
          </a:xfrm>
        </p:grpSpPr>
        <p:sp>
          <p:nvSpPr>
            <p:cNvPr id="476" name="Google Shape;476;p30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0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8" name="Google Shape;478;p30"/>
          <p:cNvGrpSpPr/>
          <p:nvPr/>
        </p:nvGrpSpPr>
        <p:grpSpPr>
          <a:xfrm>
            <a:off x="5350141" y="100301"/>
            <a:ext cx="420904" cy="498241"/>
            <a:chOff x="5350141" y="100301"/>
            <a:chExt cx="420904" cy="498241"/>
          </a:xfrm>
        </p:grpSpPr>
        <p:sp>
          <p:nvSpPr>
            <p:cNvPr id="479" name="Google Shape;479;p30"/>
            <p:cNvSpPr/>
            <p:nvPr/>
          </p:nvSpPr>
          <p:spPr>
            <a:xfrm>
              <a:off x="5379886" y="136118"/>
              <a:ext cx="286978" cy="165098"/>
            </a:xfrm>
            <a:custGeom>
              <a:avLst/>
              <a:gdLst/>
              <a:ahLst/>
              <a:cxnLst/>
              <a:rect l="l" t="t" r="r" b="b"/>
              <a:pathLst>
                <a:path w="8672" h="4989" extrusionOk="0">
                  <a:moveTo>
                    <a:pt x="6242" y="1710"/>
                  </a:moveTo>
                  <a:lnTo>
                    <a:pt x="6242" y="1710"/>
                  </a:lnTo>
                  <a:cubicBezTo>
                    <a:pt x="6071" y="1796"/>
                    <a:pt x="5899" y="1880"/>
                    <a:pt x="5726" y="1960"/>
                  </a:cubicBezTo>
                  <a:cubicBezTo>
                    <a:pt x="5898" y="1877"/>
                    <a:pt x="6069" y="1793"/>
                    <a:pt x="6242" y="1710"/>
                  </a:cubicBezTo>
                  <a:close/>
                  <a:moveTo>
                    <a:pt x="7348" y="1"/>
                  </a:moveTo>
                  <a:cubicBezTo>
                    <a:pt x="7282" y="1"/>
                    <a:pt x="7214" y="8"/>
                    <a:pt x="7146" y="24"/>
                  </a:cubicBezTo>
                  <a:cubicBezTo>
                    <a:pt x="6725" y="119"/>
                    <a:pt x="6287" y="534"/>
                    <a:pt x="5902" y="742"/>
                  </a:cubicBezTo>
                  <a:cubicBezTo>
                    <a:pt x="5381" y="1024"/>
                    <a:pt x="4844" y="1271"/>
                    <a:pt x="4305" y="1514"/>
                  </a:cubicBezTo>
                  <a:cubicBezTo>
                    <a:pt x="3069" y="2075"/>
                    <a:pt x="1824" y="2611"/>
                    <a:pt x="526" y="3012"/>
                  </a:cubicBezTo>
                  <a:cubicBezTo>
                    <a:pt x="1" y="3175"/>
                    <a:pt x="70" y="3862"/>
                    <a:pt x="453" y="4038"/>
                  </a:cubicBezTo>
                  <a:cubicBezTo>
                    <a:pt x="468" y="4146"/>
                    <a:pt x="514" y="4245"/>
                    <a:pt x="586" y="4326"/>
                  </a:cubicBezTo>
                  <a:cubicBezTo>
                    <a:pt x="1035" y="4810"/>
                    <a:pt x="1514" y="4989"/>
                    <a:pt x="2003" y="4989"/>
                  </a:cubicBezTo>
                  <a:cubicBezTo>
                    <a:pt x="2531" y="4989"/>
                    <a:pt x="3071" y="4782"/>
                    <a:pt x="3603" y="4527"/>
                  </a:cubicBezTo>
                  <a:cubicBezTo>
                    <a:pt x="3613" y="4527"/>
                    <a:pt x="3623" y="4527"/>
                    <a:pt x="3633" y="4527"/>
                  </a:cubicBezTo>
                  <a:cubicBezTo>
                    <a:pt x="3664" y="4527"/>
                    <a:pt x="3695" y="4525"/>
                    <a:pt x="3726" y="4521"/>
                  </a:cubicBezTo>
                  <a:cubicBezTo>
                    <a:pt x="4923" y="4348"/>
                    <a:pt x="7363" y="3737"/>
                    <a:pt x="8147" y="2453"/>
                  </a:cubicBezTo>
                  <a:cubicBezTo>
                    <a:pt x="8342" y="2254"/>
                    <a:pt x="8478" y="2024"/>
                    <a:pt x="8530" y="1758"/>
                  </a:cubicBezTo>
                  <a:cubicBezTo>
                    <a:pt x="8671" y="1013"/>
                    <a:pt x="8114" y="1"/>
                    <a:pt x="734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0"/>
            <p:cNvSpPr/>
            <p:nvPr/>
          </p:nvSpPr>
          <p:spPr>
            <a:xfrm>
              <a:off x="5350141" y="100301"/>
              <a:ext cx="420904" cy="498241"/>
            </a:xfrm>
            <a:custGeom>
              <a:avLst/>
              <a:gdLst/>
              <a:ahLst/>
              <a:cxnLst/>
              <a:rect l="l" t="t" r="r" b="b"/>
              <a:pathLst>
                <a:path w="12719" h="15056" extrusionOk="0">
                  <a:moveTo>
                    <a:pt x="8495" y="811"/>
                  </a:moveTo>
                  <a:cubicBezTo>
                    <a:pt x="8825" y="1461"/>
                    <a:pt x="9135" y="2114"/>
                    <a:pt x="9430" y="2769"/>
                  </a:cubicBezTo>
                  <a:cubicBezTo>
                    <a:pt x="7200" y="4197"/>
                    <a:pt x="5258" y="5404"/>
                    <a:pt x="2592" y="5932"/>
                  </a:cubicBezTo>
                  <a:cubicBezTo>
                    <a:pt x="2590" y="5932"/>
                    <a:pt x="2589" y="5935"/>
                    <a:pt x="2587" y="5935"/>
                  </a:cubicBezTo>
                  <a:cubicBezTo>
                    <a:pt x="2146" y="5298"/>
                    <a:pt x="1667" y="4690"/>
                    <a:pt x="1149" y="4116"/>
                  </a:cubicBezTo>
                  <a:cubicBezTo>
                    <a:pt x="1151" y="4115"/>
                    <a:pt x="1153" y="4115"/>
                    <a:pt x="1155" y="4115"/>
                  </a:cubicBezTo>
                  <a:cubicBezTo>
                    <a:pt x="1157" y="4115"/>
                    <a:pt x="1159" y="4115"/>
                    <a:pt x="1161" y="4114"/>
                  </a:cubicBezTo>
                  <a:cubicBezTo>
                    <a:pt x="3738" y="3350"/>
                    <a:pt x="6202" y="2207"/>
                    <a:pt x="8495" y="811"/>
                  </a:cubicBezTo>
                  <a:close/>
                  <a:moveTo>
                    <a:pt x="10656" y="8126"/>
                  </a:moveTo>
                  <a:cubicBezTo>
                    <a:pt x="10936" y="8126"/>
                    <a:pt x="11222" y="8168"/>
                    <a:pt x="11510" y="8225"/>
                  </a:cubicBezTo>
                  <a:cubicBezTo>
                    <a:pt x="11668" y="8724"/>
                    <a:pt x="11821" y="9227"/>
                    <a:pt x="11967" y="9738"/>
                  </a:cubicBezTo>
                  <a:cubicBezTo>
                    <a:pt x="11990" y="9822"/>
                    <a:pt x="12043" y="9894"/>
                    <a:pt x="12117" y="9942"/>
                  </a:cubicBezTo>
                  <a:cubicBezTo>
                    <a:pt x="11912" y="10848"/>
                    <a:pt x="10993" y="11516"/>
                    <a:pt x="10156" y="11516"/>
                  </a:cubicBezTo>
                  <a:cubicBezTo>
                    <a:pt x="9586" y="11516"/>
                    <a:pt x="9055" y="11207"/>
                    <a:pt x="8812" y="10453"/>
                  </a:cubicBezTo>
                  <a:cubicBezTo>
                    <a:pt x="8600" y="9802"/>
                    <a:pt x="8862" y="9034"/>
                    <a:pt x="9366" y="8589"/>
                  </a:cubicBezTo>
                  <a:cubicBezTo>
                    <a:pt x="9763" y="8239"/>
                    <a:pt x="10201" y="8126"/>
                    <a:pt x="10656" y="8126"/>
                  </a:cubicBezTo>
                  <a:close/>
                  <a:moveTo>
                    <a:pt x="3445" y="11407"/>
                  </a:moveTo>
                  <a:cubicBezTo>
                    <a:pt x="3785" y="11407"/>
                    <a:pt x="4095" y="11506"/>
                    <a:pt x="4303" y="11734"/>
                  </a:cubicBezTo>
                  <a:cubicBezTo>
                    <a:pt x="4351" y="11789"/>
                    <a:pt x="4423" y="11821"/>
                    <a:pt x="4496" y="11821"/>
                  </a:cubicBezTo>
                  <a:cubicBezTo>
                    <a:pt x="4508" y="11821"/>
                    <a:pt x="4520" y="11820"/>
                    <a:pt x="4532" y="11818"/>
                  </a:cubicBezTo>
                  <a:cubicBezTo>
                    <a:pt x="4667" y="12274"/>
                    <a:pt x="4793" y="12739"/>
                    <a:pt x="4900" y="13212"/>
                  </a:cubicBezTo>
                  <a:cubicBezTo>
                    <a:pt x="4925" y="13322"/>
                    <a:pt x="5003" y="13394"/>
                    <a:pt x="5096" y="13434"/>
                  </a:cubicBezTo>
                  <a:cubicBezTo>
                    <a:pt x="4733" y="14057"/>
                    <a:pt x="4063" y="14389"/>
                    <a:pt x="3367" y="14389"/>
                  </a:cubicBezTo>
                  <a:cubicBezTo>
                    <a:pt x="2798" y="14389"/>
                    <a:pt x="2210" y="14167"/>
                    <a:pt x="1756" y="13703"/>
                  </a:cubicBezTo>
                  <a:cubicBezTo>
                    <a:pt x="687" y="12614"/>
                    <a:pt x="2255" y="11407"/>
                    <a:pt x="3445" y="11407"/>
                  </a:cubicBezTo>
                  <a:close/>
                  <a:moveTo>
                    <a:pt x="8464" y="1"/>
                  </a:moveTo>
                  <a:cubicBezTo>
                    <a:pt x="8337" y="1"/>
                    <a:pt x="8214" y="110"/>
                    <a:pt x="8230" y="252"/>
                  </a:cubicBezTo>
                  <a:cubicBezTo>
                    <a:pt x="8211" y="256"/>
                    <a:pt x="8194" y="262"/>
                    <a:pt x="8178" y="270"/>
                  </a:cubicBezTo>
                  <a:cubicBezTo>
                    <a:pt x="5883" y="1618"/>
                    <a:pt x="3520" y="2697"/>
                    <a:pt x="1028" y="3630"/>
                  </a:cubicBezTo>
                  <a:cubicBezTo>
                    <a:pt x="941" y="3661"/>
                    <a:pt x="877" y="3737"/>
                    <a:pt x="863" y="3829"/>
                  </a:cubicBezTo>
                  <a:cubicBezTo>
                    <a:pt x="840" y="3821"/>
                    <a:pt x="816" y="3817"/>
                    <a:pt x="792" y="3817"/>
                  </a:cubicBezTo>
                  <a:cubicBezTo>
                    <a:pt x="623" y="3817"/>
                    <a:pt x="450" y="4006"/>
                    <a:pt x="575" y="4171"/>
                  </a:cubicBezTo>
                  <a:cubicBezTo>
                    <a:pt x="2148" y="6261"/>
                    <a:pt x="3388" y="8455"/>
                    <a:pt x="4228" y="10868"/>
                  </a:cubicBezTo>
                  <a:cubicBezTo>
                    <a:pt x="3994" y="10751"/>
                    <a:pt x="3725" y="10698"/>
                    <a:pt x="3443" y="10698"/>
                  </a:cubicBezTo>
                  <a:cubicBezTo>
                    <a:pt x="1923" y="10698"/>
                    <a:pt x="0" y="12248"/>
                    <a:pt x="889" y="13752"/>
                  </a:cubicBezTo>
                  <a:cubicBezTo>
                    <a:pt x="1404" y="14626"/>
                    <a:pt x="2407" y="15056"/>
                    <a:pt x="3367" y="15056"/>
                  </a:cubicBezTo>
                  <a:cubicBezTo>
                    <a:pt x="4595" y="15056"/>
                    <a:pt x="5752" y="14351"/>
                    <a:pt x="5722" y="12968"/>
                  </a:cubicBezTo>
                  <a:cubicBezTo>
                    <a:pt x="5722" y="12958"/>
                    <a:pt x="5729" y="12947"/>
                    <a:pt x="5727" y="12936"/>
                  </a:cubicBezTo>
                  <a:cubicBezTo>
                    <a:pt x="5726" y="12930"/>
                    <a:pt x="5722" y="12924"/>
                    <a:pt x="5721" y="12918"/>
                  </a:cubicBezTo>
                  <a:cubicBezTo>
                    <a:pt x="5718" y="12807"/>
                    <a:pt x="5707" y="12697"/>
                    <a:pt x="5689" y="12588"/>
                  </a:cubicBezTo>
                  <a:cubicBezTo>
                    <a:pt x="5676" y="12503"/>
                    <a:pt x="5618" y="12470"/>
                    <a:pt x="5556" y="12470"/>
                  </a:cubicBezTo>
                  <a:cubicBezTo>
                    <a:pt x="5553" y="12470"/>
                    <a:pt x="5551" y="12470"/>
                    <a:pt x="5548" y="12471"/>
                  </a:cubicBezTo>
                  <a:cubicBezTo>
                    <a:pt x="5502" y="12380"/>
                    <a:pt x="5456" y="12290"/>
                    <a:pt x="5418" y="12202"/>
                  </a:cubicBezTo>
                  <a:cubicBezTo>
                    <a:pt x="5412" y="12189"/>
                    <a:pt x="5404" y="12178"/>
                    <a:pt x="5393" y="12167"/>
                  </a:cubicBezTo>
                  <a:cubicBezTo>
                    <a:pt x="5341" y="11965"/>
                    <a:pt x="5292" y="11763"/>
                    <a:pt x="5231" y="11562"/>
                  </a:cubicBezTo>
                  <a:cubicBezTo>
                    <a:pt x="5121" y="11178"/>
                    <a:pt x="4998" y="10796"/>
                    <a:pt x="4863" y="10420"/>
                  </a:cubicBezTo>
                  <a:cubicBezTo>
                    <a:pt x="4585" y="9636"/>
                    <a:pt x="4260" y="8868"/>
                    <a:pt x="3889" y="8124"/>
                  </a:cubicBezTo>
                  <a:cubicBezTo>
                    <a:pt x="3584" y="7523"/>
                    <a:pt x="3247" y="6940"/>
                    <a:pt x="2878" y="6376"/>
                  </a:cubicBezTo>
                  <a:cubicBezTo>
                    <a:pt x="5263" y="6042"/>
                    <a:pt x="7959" y="5097"/>
                    <a:pt x="9695" y="3367"/>
                  </a:cubicBezTo>
                  <a:cubicBezTo>
                    <a:pt x="10284" y="4718"/>
                    <a:pt x="10801" y="6090"/>
                    <a:pt x="11268" y="7494"/>
                  </a:cubicBezTo>
                  <a:cubicBezTo>
                    <a:pt x="11083" y="7447"/>
                    <a:pt x="10896" y="7425"/>
                    <a:pt x="10710" y="7425"/>
                  </a:cubicBezTo>
                  <a:cubicBezTo>
                    <a:pt x="8966" y="7425"/>
                    <a:pt x="7318" y="9384"/>
                    <a:pt x="8361" y="11120"/>
                  </a:cubicBezTo>
                  <a:cubicBezTo>
                    <a:pt x="8771" y="11798"/>
                    <a:pt x="9512" y="12210"/>
                    <a:pt x="10274" y="12210"/>
                  </a:cubicBezTo>
                  <a:cubicBezTo>
                    <a:pt x="10537" y="12210"/>
                    <a:pt x="10802" y="12161"/>
                    <a:pt x="11057" y="12057"/>
                  </a:cubicBezTo>
                  <a:cubicBezTo>
                    <a:pt x="11947" y="11694"/>
                    <a:pt x="12719" y="10766"/>
                    <a:pt x="12642" y="9789"/>
                  </a:cubicBezTo>
                  <a:cubicBezTo>
                    <a:pt x="12682" y="9712"/>
                    <a:pt x="12693" y="9625"/>
                    <a:pt x="12674" y="9542"/>
                  </a:cubicBezTo>
                  <a:cubicBezTo>
                    <a:pt x="11948" y="6206"/>
                    <a:pt x="10541" y="2950"/>
                    <a:pt x="8654" y="109"/>
                  </a:cubicBezTo>
                  <a:cubicBezTo>
                    <a:pt x="8603" y="33"/>
                    <a:pt x="8533" y="1"/>
                    <a:pt x="8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1" name="Google Shape;481;p30"/>
          <p:cNvGrpSpPr/>
          <p:nvPr/>
        </p:nvGrpSpPr>
        <p:grpSpPr>
          <a:xfrm>
            <a:off x="7281641" y="1136546"/>
            <a:ext cx="892968" cy="986057"/>
            <a:chOff x="7281641" y="1136546"/>
            <a:chExt cx="892968" cy="986057"/>
          </a:xfrm>
        </p:grpSpPr>
        <p:sp>
          <p:nvSpPr>
            <p:cNvPr id="482" name="Google Shape;482;p30"/>
            <p:cNvSpPr/>
            <p:nvPr/>
          </p:nvSpPr>
          <p:spPr>
            <a:xfrm>
              <a:off x="7310663" y="1269842"/>
              <a:ext cx="643583" cy="541095"/>
            </a:xfrm>
            <a:custGeom>
              <a:avLst/>
              <a:gdLst/>
              <a:ahLst/>
              <a:cxnLst/>
              <a:rect l="l" t="t" r="r" b="b"/>
              <a:pathLst>
                <a:path w="19448" h="16351" extrusionOk="0">
                  <a:moveTo>
                    <a:pt x="8254" y="0"/>
                  </a:moveTo>
                  <a:cubicBezTo>
                    <a:pt x="8167" y="0"/>
                    <a:pt x="8077" y="4"/>
                    <a:pt x="7985" y="12"/>
                  </a:cubicBezTo>
                  <a:cubicBezTo>
                    <a:pt x="5271" y="252"/>
                    <a:pt x="3154" y="1864"/>
                    <a:pt x="1601" y="4058"/>
                  </a:cubicBezTo>
                  <a:cubicBezTo>
                    <a:pt x="1" y="6318"/>
                    <a:pt x="157" y="9119"/>
                    <a:pt x="1347" y="11537"/>
                  </a:cubicBezTo>
                  <a:cubicBezTo>
                    <a:pt x="2874" y="14639"/>
                    <a:pt x="6023" y="16351"/>
                    <a:pt x="9233" y="16351"/>
                  </a:cubicBezTo>
                  <a:cubicBezTo>
                    <a:pt x="10273" y="16351"/>
                    <a:pt x="11320" y="16171"/>
                    <a:pt x="12319" y="15801"/>
                  </a:cubicBezTo>
                  <a:cubicBezTo>
                    <a:pt x="12398" y="15809"/>
                    <a:pt x="12476" y="15813"/>
                    <a:pt x="12555" y="15813"/>
                  </a:cubicBezTo>
                  <a:cubicBezTo>
                    <a:pt x="12803" y="15813"/>
                    <a:pt x="13050" y="15775"/>
                    <a:pt x="13287" y="15700"/>
                  </a:cubicBezTo>
                  <a:cubicBezTo>
                    <a:pt x="18796" y="13998"/>
                    <a:pt x="19447" y="6073"/>
                    <a:pt x="15450" y="2524"/>
                  </a:cubicBezTo>
                  <a:cubicBezTo>
                    <a:pt x="14033" y="1266"/>
                    <a:pt x="11742" y="96"/>
                    <a:pt x="9672" y="96"/>
                  </a:cubicBezTo>
                  <a:cubicBezTo>
                    <a:pt x="9470" y="96"/>
                    <a:pt x="9270" y="107"/>
                    <a:pt x="9074" y="130"/>
                  </a:cubicBezTo>
                  <a:cubicBezTo>
                    <a:pt x="8830" y="47"/>
                    <a:pt x="8557" y="0"/>
                    <a:pt x="8254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0"/>
            <p:cNvSpPr/>
            <p:nvPr/>
          </p:nvSpPr>
          <p:spPr>
            <a:xfrm>
              <a:off x="7305997" y="1358960"/>
              <a:ext cx="373581" cy="455948"/>
            </a:xfrm>
            <a:custGeom>
              <a:avLst/>
              <a:gdLst/>
              <a:ahLst/>
              <a:cxnLst/>
              <a:rect l="l" t="t" r="r" b="b"/>
              <a:pathLst>
                <a:path w="11289" h="13778" extrusionOk="0">
                  <a:moveTo>
                    <a:pt x="3561" y="0"/>
                  </a:moveTo>
                  <a:cubicBezTo>
                    <a:pt x="3365" y="0"/>
                    <a:pt x="3146" y="69"/>
                    <a:pt x="2900" y="221"/>
                  </a:cubicBezTo>
                  <a:cubicBezTo>
                    <a:pt x="2784" y="238"/>
                    <a:pt x="2678" y="293"/>
                    <a:pt x="2598" y="379"/>
                  </a:cubicBezTo>
                  <a:cubicBezTo>
                    <a:pt x="1699" y="1295"/>
                    <a:pt x="1" y="3850"/>
                    <a:pt x="450" y="5516"/>
                  </a:cubicBezTo>
                  <a:cubicBezTo>
                    <a:pt x="280" y="7058"/>
                    <a:pt x="722" y="8394"/>
                    <a:pt x="1852" y="9506"/>
                  </a:cubicBezTo>
                  <a:cubicBezTo>
                    <a:pt x="2012" y="10077"/>
                    <a:pt x="2258" y="10622"/>
                    <a:pt x="2603" y="11171"/>
                  </a:cubicBezTo>
                  <a:cubicBezTo>
                    <a:pt x="2692" y="11319"/>
                    <a:pt x="2846" y="11414"/>
                    <a:pt x="3020" y="11425"/>
                  </a:cubicBezTo>
                  <a:cubicBezTo>
                    <a:pt x="3252" y="11698"/>
                    <a:pt x="3536" y="11907"/>
                    <a:pt x="3882" y="12016"/>
                  </a:cubicBezTo>
                  <a:cubicBezTo>
                    <a:pt x="4029" y="12062"/>
                    <a:pt x="4181" y="12086"/>
                    <a:pt x="4334" y="12086"/>
                  </a:cubicBezTo>
                  <a:cubicBezTo>
                    <a:pt x="4348" y="12086"/>
                    <a:pt x="4362" y="12085"/>
                    <a:pt x="4377" y="12085"/>
                  </a:cubicBezTo>
                  <a:cubicBezTo>
                    <a:pt x="4395" y="12310"/>
                    <a:pt x="4545" y="12505"/>
                    <a:pt x="4759" y="12580"/>
                  </a:cubicBezTo>
                  <a:cubicBezTo>
                    <a:pt x="6675" y="13274"/>
                    <a:pt x="8611" y="13660"/>
                    <a:pt x="10644" y="13776"/>
                  </a:cubicBezTo>
                  <a:cubicBezTo>
                    <a:pt x="10656" y="13777"/>
                    <a:pt x="10668" y="13777"/>
                    <a:pt x="10680" y="13777"/>
                  </a:cubicBezTo>
                  <a:cubicBezTo>
                    <a:pt x="11168" y="13777"/>
                    <a:pt x="11288" y="13180"/>
                    <a:pt x="11027" y="12854"/>
                  </a:cubicBezTo>
                  <a:cubicBezTo>
                    <a:pt x="10095" y="11685"/>
                    <a:pt x="9031" y="10460"/>
                    <a:pt x="7463" y="10235"/>
                  </a:cubicBezTo>
                  <a:cubicBezTo>
                    <a:pt x="7344" y="10218"/>
                    <a:pt x="7232" y="10210"/>
                    <a:pt x="7124" y="10210"/>
                  </a:cubicBezTo>
                  <a:cubicBezTo>
                    <a:pt x="6694" y="10210"/>
                    <a:pt x="6323" y="10328"/>
                    <a:pt x="5879" y="10434"/>
                  </a:cubicBezTo>
                  <a:cubicBezTo>
                    <a:pt x="5468" y="10532"/>
                    <a:pt x="4823" y="10753"/>
                    <a:pt x="4304" y="10753"/>
                  </a:cubicBezTo>
                  <a:cubicBezTo>
                    <a:pt x="4134" y="10753"/>
                    <a:pt x="3977" y="10730"/>
                    <a:pt x="3847" y="10670"/>
                  </a:cubicBezTo>
                  <a:cubicBezTo>
                    <a:pt x="3759" y="10630"/>
                    <a:pt x="3681" y="10552"/>
                    <a:pt x="3612" y="10452"/>
                  </a:cubicBezTo>
                  <a:cubicBezTo>
                    <a:pt x="3592" y="9768"/>
                    <a:pt x="3465" y="9154"/>
                    <a:pt x="3225" y="8524"/>
                  </a:cubicBezTo>
                  <a:cubicBezTo>
                    <a:pt x="3674" y="7806"/>
                    <a:pt x="4303" y="6850"/>
                    <a:pt x="4242" y="6158"/>
                  </a:cubicBezTo>
                  <a:cubicBezTo>
                    <a:pt x="4778" y="5655"/>
                    <a:pt x="5138" y="4962"/>
                    <a:pt x="5147" y="4236"/>
                  </a:cubicBezTo>
                  <a:cubicBezTo>
                    <a:pt x="5159" y="3376"/>
                    <a:pt x="4942" y="0"/>
                    <a:pt x="356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0"/>
            <p:cNvSpPr/>
            <p:nvPr/>
          </p:nvSpPr>
          <p:spPr>
            <a:xfrm>
              <a:off x="7675144" y="1298997"/>
              <a:ext cx="242403" cy="384568"/>
            </a:xfrm>
            <a:custGeom>
              <a:avLst/>
              <a:gdLst/>
              <a:ahLst/>
              <a:cxnLst/>
              <a:rect l="l" t="t" r="r" b="b"/>
              <a:pathLst>
                <a:path w="7325" h="11621" extrusionOk="0">
                  <a:moveTo>
                    <a:pt x="1841" y="1"/>
                  </a:moveTo>
                  <a:cubicBezTo>
                    <a:pt x="1795" y="1"/>
                    <a:pt x="1747" y="7"/>
                    <a:pt x="1696" y="19"/>
                  </a:cubicBezTo>
                  <a:cubicBezTo>
                    <a:pt x="1071" y="179"/>
                    <a:pt x="693" y="402"/>
                    <a:pt x="256" y="874"/>
                  </a:cubicBezTo>
                  <a:cubicBezTo>
                    <a:pt x="0" y="1151"/>
                    <a:pt x="74" y="1698"/>
                    <a:pt x="495" y="1778"/>
                  </a:cubicBezTo>
                  <a:cubicBezTo>
                    <a:pt x="2285" y="2118"/>
                    <a:pt x="1227" y="3972"/>
                    <a:pt x="1100" y="5205"/>
                  </a:cubicBezTo>
                  <a:cubicBezTo>
                    <a:pt x="1005" y="6121"/>
                    <a:pt x="1642" y="6467"/>
                    <a:pt x="1690" y="7271"/>
                  </a:cubicBezTo>
                  <a:cubicBezTo>
                    <a:pt x="1705" y="7547"/>
                    <a:pt x="1935" y="7820"/>
                    <a:pt x="2218" y="7820"/>
                  </a:cubicBezTo>
                  <a:cubicBezTo>
                    <a:pt x="2269" y="7820"/>
                    <a:pt x="2321" y="7811"/>
                    <a:pt x="2374" y="7792"/>
                  </a:cubicBezTo>
                  <a:cubicBezTo>
                    <a:pt x="2797" y="7644"/>
                    <a:pt x="3054" y="7513"/>
                    <a:pt x="3315" y="7129"/>
                  </a:cubicBezTo>
                  <a:cubicBezTo>
                    <a:pt x="3420" y="6973"/>
                    <a:pt x="3615" y="6103"/>
                    <a:pt x="3658" y="6048"/>
                  </a:cubicBezTo>
                  <a:cubicBezTo>
                    <a:pt x="3824" y="5842"/>
                    <a:pt x="3935" y="5769"/>
                    <a:pt x="4032" y="5769"/>
                  </a:cubicBezTo>
                  <a:cubicBezTo>
                    <a:pt x="4183" y="5769"/>
                    <a:pt x="4298" y="5949"/>
                    <a:pt x="4529" y="6083"/>
                  </a:cubicBezTo>
                  <a:cubicBezTo>
                    <a:pt x="6601" y="7279"/>
                    <a:pt x="3595" y="8344"/>
                    <a:pt x="3725" y="9789"/>
                  </a:cubicBezTo>
                  <a:cubicBezTo>
                    <a:pt x="3791" y="10523"/>
                    <a:pt x="4534" y="11129"/>
                    <a:pt x="5269" y="11255"/>
                  </a:cubicBezTo>
                  <a:cubicBezTo>
                    <a:pt x="5337" y="11504"/>
                    <a:pt x="5566" y="11621"/>
                    <a:pt x="5794" y="11621"/>
                  </a:cubicBezTo>
                  <a:cubicBezTo>
                    <a:pt x="6080" y="11621"/>
                    <a:pt x="6365" y="11436"/>
                    <a:pt x="6327" y="11096"/>
                  </a:cubicBezTo>
                  <a:cubicBezTo>
                    <a:pt x="6324" y="11067"/>
                    <a:pt x="6318" y="11027"/>
                    <a:pt x="6310" y="10981"/>
                  </a:cubicBezTo>
                  <a:cubicBezTo>
                    <a:pt x="6701" y="10584"/>
                    <a:pt x="6758" y="9857"/>
                    <a:pt x="6762" y="9220"/>
                  </a:cubicBezTo>
                  <a:cubicBezTo>
                    <a:pt x="6886" y="9134"/>
                    <a:pt x="6978" y="8994"/>
                    <a:pt x="6997" y="8798"/>
                  </a:cubicBezTo>
                  <a:cubicBezTo>
                    <a:pt x="7324" y="5299"/>
                    <a:pt x="5473" y="1957"/>
                    <a:pt x="2334" y="376"/>
                  </a:cubicBezTo>
                  <a:cubicBezTo>
                    <a:pt x="2264" y="171"/>
                    <a:pt x="2088" y="1"/>
                    <a:pt x="1841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0"/>
            <p:cNvSpPr/>
            <p:nvPr/>
          </p:nvSpPr>
          <p:spPr>
            <a:xfrm>
              <a:off x="7281641" y="1136546"/>
              <a:ext cx="892968" cy="986057"/>
            </a:xfrm>
            <a:custGeom>
              <a:avLst/>
              <a:gdLst/>
              <a:ahLst/>
              <a:cxnLst/>
              <a:rect l="l" t="t" r="r" b="b"/>
              <a:pathLst>
                <a:path w="26984" h="29797" extrusionOk="0">
                  <a:moveTo>
                    <a:pt x="9510" y="2753"/>
                  </a:moveTo>
                  <a:cubicBezTo>
                    <a:pt x="9651" y="3103"/>
                    <a:pt x="9779" y="3490"/>
                    <a:pt x="9946" y="3841"/>
                  </a:cubicBezTo>
                  <a:cubicBezTo>
                    <a:pt x="9767" y="3833"/>
                    <a:pt x="9587" y="3826"/>
                    <a:pt x="9407" y="3826"/>
                  </a:cubicBezTo>
                  <a:cubicBezTo>
                    <a:pt x="9374" y="3826"/>
                    <a:pt x="9342" y="3827"/>
                    <a:pt x="9309" y="3827"/>
                  </a:cubicBezTo>
                  <a:cubicBezTo>
                    <a:pt x="9124" y="3481"/>
                    <a:pt x="8874" y="3153"/>
                    <a:pt x="8649" y="2839"/>
                  </a:cubicBezTo>
                  <a:cubicBezTo>
                    <a:pt x="8935" y="2799"/>
                    <a:pt x="9223" y="2772"/>
                    <a:pt x="9510" y="2753"/>
                  </a:cubicBezTo>
                  <a:close/>
                  <a:moveTo>
                    <a:pt x="8839" y="4397"/>
                  </a:moveTo>
                  <a:cubicBezTo>
                    <a:pt x="8936" y="4397"/>
                    <a:pt x="9033" y="4398"/>
                    <a:pt x="9130" y="4400"/>
                  </a:cubicBezTo>
                  <a:cubicBezTo>
                    <a:pt x="9167" y="4430"/>
                    <a:pt x="9210" y="4444"/>
                    <a:pt x="9254" y="4444"/>
                  </a:cubicBezTo>
                  <a:cubicBezTo>
                    <a:pt x="9296" y="4444"/>
                    <a:pt x="9338" y="4431"/>
                    <a:pt x="9375" y="4409"/>
                  </a:cubicBezTo>
                  <a:cubicBezTo>
                    <a:pt x="12895" y="4544"/>
                    <a:pt x="16298" y="6054"/>
                    <a:pt x="17998" y="9391"/>
                  </a:cubicBezTo>
                  <a:cubicBezTo>
                    <a:pt x="19284" y="11920"/>
                    <a:pt x="19013" y="14490"/>
                    <a:pt x="17727" y="16492"/>
                  </a:cubicBezTo>
                  <a:cubicBezTo>
                    <a:pt x="17514" y="16087"/>
                    <a:pt x="17203" y="15905"/>
                    <a:pt x="16783" y="15726"/>
                  </a:cubicBezTo>
                  <a:cubicBezTo>
                    <a:pt x="16103" y="15440"/>
                    <a:pt x="14958" y="15283"/>
                    <a:pt x="15956" y="13910"/>
                  </a:cubicBezTo>
                  <a:cubicBezTo>
                    <a:pt x="16171" y="13614"/>
                    <a:pt x="16613" y="13403"/>
                    <a:pt x="16901" y="13170"/>
                  </a:cubicBezTo>
                  <a:cubicBezTo>
                    <a:pt x="17374" y="12787"/>
                    <a:pt x="18358" y="11631"/>
                    <a:pt x="17404" y="11197"/>
                  </a:cubicBezTo>
                  <a:cubicBezTo>
                    <a:pt x="17400" y="11196"/>
                    <a:pt x="17399" y="11196"/>
                    <a:pt x="17396" y="11194"/>
                  </a:cubicBezTo>
                  <a:cubicBezTo>
                    <a:pt x="17400" y="11189"/>
                    <a:pt x="17408" y="11186"/>
                    <a:pt x="17413" y="11180"/>
                  </a:cubicBezTo>
                  <a:cubicBezTo>
                    <a:pt x="17536" y="11040"/>
                    <a:pt x="17422" y="10873"/>
                    <a:pt x="17279" y="10873"/>
                  </a:cubicBezTo>
                  <a:cubicBezTo>
                    <a:pt x="17237" y="10873"/>
                    <a:pt x="17194" y="10887"/>
                    <a:pt x="17152" y="10920"/>
                  </a:cubicBezTo>
                  <a:cubicBezTo>
                    <a:pt x="17076" y="10981"/>
                    <a:pt x="17014" y="11007"/>
                    <a:pt x="16962" y="11007"/>
                  </a:cubicBezTo>
                  <a:cubicBezTo>
                    <a:pt x="16743" y="11007"/>
                    <a:pt x="16715" y="10552"/>
                    <a:pt x="16642" y="10388"/>
                  </a:cubicBezTo>
                  <a:cubicBezTo>
                    <a:pt x="16595" y="10275"/>
                    <a:pt x="16512" y="10180"/>
                    <a:pt x="16408" y="10117"/>
                  </a:cubicBezTo>
                  <a:cubicBezTo>
                    <a:pt x="16319" y="10067"/>
                    <a:pt x="16219" y="10045"/>
                    <a:pt x="16119" y="10045"/>
                  </a:cubicBezTo>
                  <a:cubicBezTo>
                    <a:pt x="15956" y="10045"/>
                    <a:pt x="15790" y="10102"/>
                    <a:pt x="15658" y="10186"/>
                  </a:cubicBezTo>
                  <a:cubicBezTo>
                    <a:pt x="15380" y="10362"/>
                    <a:pt x="15265" y="10653"/>
                    <a:pt x="15250" y="10972"/>
                  </a:cubicBezTo>
                  <a:cubicBezTo>
                    <a:pt x="15227" y="11407"/>
                    <a:pt x="15566" y="12315"/>
                    <a:pt x="14985" y="12537"/>
                  </a:cubicBezTo>
                  <a:cubicBezTo>
                    <a:pt x="14941" y="12553"/>
                    <a:pt x="14906" y="12586"/>
                    <a:pt x="14889" y="12629"/>
                  </a:cubicBezTo>
                  <a:cubicBezTo>
                    <a:pt x="14765" y="12663"/>
                    <a:pt x="14650" y="12679"/>
                    <a:pt x="14544" y="12679"/>
                  </a:cubicBezTo>
                  <a:cubicBezTo>
                    <a:pt x="13417" y="12679"/>
                    <a:pt x="13203" y="10911"/>
                    <a:pt x="13129" y="10044"/>
                  </a:cubicBezTo>
                  <a:cubicBezTo>
                    <a:pt x="13043" y="9031"/>
                    <a:pt x="13167" y="8048"/>
                    <a:pt x="14183" y="7547"/>
                  </a:cubicBezTo>
                  <a:cubicBezTo>
                    <a:pt x="14274" y="7503"/>
                    <a:pt x="14281" y="7402"/>
                    <a:pt x="14242" y="7325"/>
                  </a:cubicBezTo>
                  <a:cubicBezTo>
                    <a:pt x="14288" y="7275"/>
                    <a:pt x="14305" y="7201"/>
                    <a:pt x="14259" y="7119"/>
                  </a:cubicBezTo>
                  <a:cubicBezTo>
                    <a:pt x="14031" y="6710"/>
                    <a:pt x="13572" y="6496"/>
                    <a:pt x="13114" y="6496"/>
                  </a:cubicBezTo>
                  <a:cubicBezTo>
                    <a:pt x="13009" y="6496"/>
                    <a:pt x="12903" y="6507"/>
                    <a:pt x="12801" y="6530"/>
                  </a:cubicBezTo>
                  <a:cubicBezTo>
                    <a:pt x="12655" y="6564"/>
                    <a:pt x="12470" y="6661"/>
                    <a:pt x="12311" y="6661"/>
                  </a:cubicBezTo>
                  <a:cubicBezTo>
                    <a:pt x="12249" y="6661"/>
                    <a:pt x="12191" y="6647"/>
                    <a:pt x="12141" y="6608"/>
                  </a:cubicBezTo>
                  <a:cubicBezTo>
                    <a:pt x="12006" y="6506"/>
                    <a:pt x="12006" y="6276"/>
                    <a:pt x="12054" y="6134"/>
                  </a:cubicBezTo>
                  <a:cubicBezTo>
                    <a:pt x="12178" y="5755"/>
                    <a:pt x="12653" y="5587"/>
                    <a:pt x="12965" y="5400"/>
                  </a:cubicBezTo>
                  <a:cubicBezTo>
                    <a:pt x="13127" y="5303"/>
                    <a:pt x="13041" y="5066"/>
                    <a:pt x="12871" y="5066"/>
                  </a:cubicBezTo>
                  <a:cubicBezTo>
                    <a:pt x="12857" y="5066"/>
                    <a:pt x="12842" y="5067"/>
                    <a:pt x="12827" y="5071"/>
                  </a:cubicBezTo>
                  <a:cubicBezTo>
                    <a:pt x="12097" y="5247"/>
                    <a:pt x="11230" y="5847"/>
                    <a:pt x="11588" y="6708"/>
                  </a:cubicBezTo>
                  <a:cubicBezTo>
                    <a:pt x="11712" y="7007"/>
                    <a:pt x="11970" y="7194"/>
                    <a:pt x="12284" y="7194"/>
                  </a:cubicBezTo>
                  <a:cubicBezTo>
                    <a:pt x="12315" y="7194"/>
                    <a:pt x="12346" y="7193"/>
                    <a:pt x="12378" y="7189"/>
                  </a:cubicBezTo>
                  <a:cubicBezTo>
                    <a:pt x="12653" y="7157"/>
                    <a:pt x="12882" y="6990"/>
                    <a:pt x="13164" y="6990"/>
                  </a:cubicBezTo>
                  <a:cubicBezTo>
                    <a:pt x="13447" y="6991"/>
                    <a:pt x="13683" y="7126"/>
                    <a:pt x="13899" y="7296"/>
                  </a:cubicBezTo>
                  <a:cubicBezTo>
                    <a:pt x="11809" y="8190"/>
                    <a:pt x="12412" y="13071"/>
                    <a:pt x="14510" y="13071"/>
                  </a:cubicBezTo>
                  <a:cubicBezTo>
                    <a:pt x="14688" y="13071"/>
                    <a:pt x="14878" y="13036"/>
                    <a:pt x="15077" y="12960"/>
                  </a:cubicBezTo>
                  <a:cubicBezTo>
                    <a:pt x="15151" y="12934"/>
                    <a:pt x="15200" y="12863"/>
                    <a:pt x="15200" y="12785"/>
                  </a:cubicBezTo>
                  <a:cubicBezTo>
                    <a:pt x="15448" y="12675"/>
                    <a:pt x="15612" y="12459"/>
                    <a:pt x="15690" y="12183"/>
                  </a:cubicBezTo>
                  <a:cubicBezTo>
                    <a:pt x="15811" y="11753"/>
                    <a:pt x="15468" y="10791"/>
                    <a:pt x="15938" y="10565"/>
                  </a:cubicBezTo>
                  <a:cubicBezTo>
                    <a:pt x="15995" y="10537"/>
                    <a:pt x="16042" y="10525"/>
                    <a:pt x="16081" y="10525"/>
                  </a:cubicBezTo>
                  <a:cubicBezTo>
                    <a:pt x="16276" y="10525"/>
                    <a:pt x="16260" y="10831"/>
                    <a:pt x="16333" y="11001"/>
                  </a:cubicBezTo>
                  <a:cubicBezTo>
                    <a:pt x="16391" y="11142"/>
                    <a:pt x="16498" y="11257"/>
                    <a:pt x="16636" y="11324"/>
                  </a:cubicBezTo>
                  <a:cubicBezTo>
                    <a:pt x="16726" y="11368"/>
                    <a:pt x="16824" y="11390"/>
                    <a:pt x="16922" y="11390"/>
                  </a:cubicBezTo>
                  <a:cubicBezTo>
                    <a:pt x="17004" y="11390"/>
                    <a:pt x="17087" y="11374"/>
                    <a:pt x="17166" y="11343"/>
                  </a:cubicBezTo>
                  <a:cubicBezTo>
                    <a:pt x="17166" y="11396"/>
                    <a:pt x="17195" y="11445"/>
                    <a:pt x="17241" y="11473"/>
                  </a:cubicBezTo>
                  <a:cubicBezTo>
                    <a:pt x="18044" y="11994"/>
                    <a:pt x="15910" y="13308"/>
                    <a:pt x="15639" y="13596"/>
                  </a:cubicBezTo>
                  <a:cubicBezTo>
                    <a:pt x="15321" y="13934"/>
                    <a:pt x="15022" y="14380"/>
                    <a:pt x="15082" y="14870"/>
                  </a:cubicBezTo>
                  <a:cubicBezTo>
                    <a:pt x="15235" y="16117"/>
                    <a:pt x="16871" y="15787"/>
                    <a:pt x="17359" y="16723"/>
                  </a:cubicBezTo>
                  <a:cubicBezTo>
                    <a:pt x="17385" y="16778"/>
                    <a:pt x="17436" y="16817"/>
                    <a:pt x="17497" y="16827"/>
                  </a:cubicBezTo>
                  <a:cubicBezTo>
                    <a:pt x="16399" y="18348"/>
                    <a:pt x="14691" y="19498"/>
                    <a:pt x="12633" y="19976"/>
                  </a:cubicBezTo>
                  <a:cubicBezTo>
                    <a:pt x="12619" y="19967"/>
                    <a:pt x="12604" y="19959"/>
                    <a:pt x="12587" y="19953"/>
                  </a:cubicBezTo>
                  <a:cubicBezTo>
                    <a:pt x="11973" y="19794"/>
                    <a:pt x="11807" y="18867"/>
                    <a:pt x="11368" y="18461"/>
                  </a:cubicBezTo>
                  <a:cubicBezTo>
                    <a:pt x="10900" y="18033"/>
                    <a:pt x="10272" y="17766"/>
                    <a:pt x="9776" y="17360"/>
                  </a:cubicBezTo>
                  <a:cubicBezTo>
                    <a:pt x="9231" y="16912"/>
                    <a:pt x="8656" y="16482"/>
                    <a:pt x="8004" y="16482"/>
                  </a:cubicBezTo>
                  <a:cubicBezTo>
                    <a:pt x="7970" y="16482"/>
                    <a:pt x="7935" y="16483"/>
                    <a:pt x="7900" y="16486"/>
                  </a:cubicBezTo>
                  <a:cubicBezTo>
                    <a:pt x="7885" y="16394"/>
                    <a:pt x="7803" y="16307"/>
                    <a:pt x="7698" y="16307"/>
                  </a:cubicBezTo>
                  <a:cubicBezTo>
                    <a:pt x="7685" y="16307"/>
                    <a:pt x="7672" y="16308"/>
                    <a:pt x="7658" y="16311"/>
                  </a:cubicBezTo>
                  <a:cubicBezTo>
                    <a:pt x="7195" y="16408"/>
                    <a:pt x="6773" y="16634"/>
                    <a:pt x="6399" y="16919"/>
                  </a:cubicBezTo>
                  <a:cubicBezTo>
                    <a:pt x="6103" y="17142"/>
                    <a:pt x="5741" y="17589"/>
                    <a:pt x="5415" y="17589"/>
                  </a:cubicBezTo>
                  <a:cubicBezTo>
                    <a:pt x="5251" y="17589"/>
                    <a:pt x="5096" y="17476"/>
                    <a:pt x="4962" y="17164"/>
                  </a:cubicBezTo>
                  <a:cubicBezTo>
                    <a:pt x="4753" y="16668"/>
                    <a:pt x="4766" y="15996"/>
                    <a:pt x="4244" y="15766"/>
                  </a:cubicBezTo>
                  <a:cubicBezTo>
                    <a:pt x="4312" y="14671"/>
                    <a:pt x="4733" y="13905"/>
                    <a:pt x="5486" y="13105"/>
                  </a:cubicBezTo>
                  <a:cubicBezTo>
                    <a:pt x="5831" y="12741"/>
                    <a:pt x="6249" y="12352"/>
                    <a:pt x="6384" y="11842"/>
                  </a:cubicBezTo>
                  <a:cubicBezTo>
                    <a:pt x="6526" y="11301"/>
                    <a:pt x="6333" y="10738"/>
                    <a:pt x="5875" y="10479"/>
                  </a:cubicBezTo>
                  <a:cubicBezTo>
                    <a:pt x="5874" y="10465"/>
                    <a:pt x="5872" y="10453"/>
                    <a:pt x="5869" y="10441"/>
                  </a:cubicBezTo>
                  <a:cubicBezTo>
                    <a:pt x="5670" y="9878"/>
                    <a:pt x="6175" y="9247"/>
                    <a:pt x="6137" y="8647"/>
                  </a:cubicBezTo>
                  <a:cubicBezTo>
                    <a:pt x="6107" y="8181"/>
                    <a:pt x="5921" y="7740"/>
                    <a:pt x="5613" y="7390"/>
                  </a:cubicBezTo>
                  <a:cubicBezTo>
                    <a:pt x="5245" y="6977"/>
                    <a:pt x="4656" y="6728"/>
                    <a:pt x="4085" y="6728"/>
                  </a:cubicBezTo>
                  <a:cubicBezTo>
                    <a:pt x="3980" y="6728"/>
                    <a:pt x="3875" y="6737"/>
                    <a:pt x="3772" y="6754"/>
                  </a:cubicBezTo>
                  <a:cubicBezTo>
                    <a:pt x="4773" y="5830"/>
                    <a:pt x="6031" y="5135"/>
                    <a:pt x="7437" y="4755"/>
                  </a:cubicBezTo>
                  <a:cubicBezTo>
                    <a:pt x="7583" y="4717"/>
                    <a:pt x="7647" y="4579"/>
                    <a:pt x="7641" y="4449"/>
                  </a:cubicBezTo>
                  <a:cubicBezTo>
                    <a:pt x="8039" y="4414"/>
                    <a:pt x="8439" y="4397"/>
                    <a:pt x="8839" y="4397"/>
                  </a:cubicBezTo>
                  <a:close/>
                  <a:moveTo>
                    <a:pt x="4033" y="7188"/>
                  </a:moveTo>
                  <a:cubicBezTo>
                    <a:pt x="4800" y="7188"/>
                    <a:pt x="5484" y="7556"/>
                    <a:pt x="5618" y="8498"/>
                  </a:cubicBezTo>
                  <a:cubicBezTo>
                    <a:pt x="5711" y="9152"/>
                    <a:pt x="5077" y="9880"/>
                    <a:pt x="5361" y="10479"/>
                  </a:cubicBezTo>
                  <a:cubicBezTo>
                    <a:pt x="5330" y="10574"/>
                    <a:pt x="5382" y="10675"/>
                    <a:pt x="5477" y="10704"/>
                  </a:cubicBezTo>
                  <a:cubicBezTo>
                    <a:pt x="6914" y="11206"/>
                    <a:pt x="4691" y="13109"/>
                    <a:pt x="4290" y="13750"/>
                  </a:cubicBezTo>
                  <a:cubicBezTo>
                    <a:pt x="3889" y="14397"/>
                    <a:pt x="3677" y="15092"/>
                    <a:pt x="3821" y="15836"/>
                  </a:cubicBezTo>
                  <a:cubicBezTo>
                    <a:pt x="3817" y="15865"/>
                    <a:pt x="3823" y="15896"/>
                    <a:pt x="3837" y="15922"/>
                  </a:cubicBezTo>
                  <a:cubicBezTo>
                    <a:pt x="3838" y="15930"/>
                    <a:pt x="3838" y="15936"/>
                    <a:pt x="3840" y="15944"/>
                  </a:cubicBezTo>
                  <a:cubicBezTo>
                    <a:pt x="3863" y="16041"/>
                    <a:pt x="3939" y="16084"/>
                    <a:pt x="4019" y="16084"/>
                  </a:cubicBezTo>
                  <a:cubicBezTo>
                    <a:pt x="4040" y="16084"/>
                    <a:pt x="4061" y="16081"/>
                    <a:pt x="4082" y="16075"/>
                  </a:cubicBezTo>
                  <a:cubicBezTo>
                    <a:pt x="4740" y="16522"/>
                    <a:pt x="4259" y="17984"/>
                    <a:pt x="5313" y="18121"/>
                  </a:cubicBezTo>
                  <a:cubicBezTo>
                    <a:pt x="5346" y="18126"/>
                    <a:pt x="5378" y="18128"/>
                    <a:pt x="5410" y="18128"/>
                  </a:cubicBezTo>
                  <a:cubicBezTo>
                    <a:pt x="5724" y="18128"/>
                    <a:pt x="5971" y="17924"/>
                    <a:pt x="6203" y="17723"/>
                  </a:cubicBezTo>
                  <a:cubicBezTo>
                    <a:pt x="6542" y="17429"/>
                    <a:pt x="6909" y="17167"/>
                    <a:pt x="7298" y="16944"/>
                  </a:cubicBezTo>
                  <a:cubicBezTo>
                    <a:pt x="7325" y="16965"/>
                    <a:pt x="7358" y="16976"/>
                    <a:pt x="7392" y="16976"/>
                  </a:cubicBezTo>
                  <a:cubicBezTo>
                    <a:pt x="7408" y="16976"/>
                    <a:pt x="7425" y="16974"/>
                    <a:pt x="7441" y="16968"/>
                  </a:cubicBezTo>
                  <a:cubicBezTo>
                    <a:pt x="7605" y="16909"/>
                    <a:pt x="7761" y="16883"/>
                    <a:pt x="7909" y="16883"/>
                  </a:cubicBezTo>
                  <a:cubicBezTo>
                    <a:pt x="8609" y="16883"/>
                    <a:pt x="9139" y="17472"/>
                    <a:pt x="9674" y="17933"/>
                  </a:cubicBezTo>
                  <a:cubicBezTo>
                    <a:pt x="10032" y="18241"/>
                    <a:pt x="10453" y="18434"/>
                    <a:pt x="10825" y="18716"/>
                  </a:cubicBezTo>
                  <a:cubicBezTo>
                    <a:pt x="11309" y="19082"/>
                    <a:pt x="11496" y="19714"/>
                    <a:pt x="11899" y="20111"/>
                  </a:cubicBezTo>
                  <a:cubicBezTo>
                    <a:pt x="11383" y="20191"/>
                    <a:pt x="10867" y="20230"/>
                    <a:pt x="10356" y="20230"/>
                  </a:cubicBezTo>
                  <a:cubicBezTo>
                    <a:pt x="6531" y="20230"/>
                    <a:pt x="2961" y="18037"/>
                    <a:pt x="1754" y="14162"/>
                  </a:cubicBezTo>
                  <a:cubicBezTo>
                    <a:pt x="937" y="11540"/>
                    <a:pt x="1640" y="9094"/>
                    <a:pt x="3227" y="7311"/>
                  </a:cubicBezTo>
                  <a:cubicBezTo>
                    <a:pt x="3493" y="7232"/>
                    <a:pt x="3768" y="7188"/>
                    <a:pt x="4033" y="7188"/>
                  </a:cubicBezTo>
                  <a:close/>
                  <a:moveTo>
                    <a:pt x="10260" y="2735"/>
                  </a:moveTo>
                  <a:cubicBezTo>
                    <a:pt x="14668" y="2735"/>
                    <a:pt x="18761" y="5251"/>
                    <a:pt x="20136" y="9744"/>
                  </a:cubicBezTo>
                  <a:cubicBezTo>
                    <a:pt x="20888" y="12200"/>
                    <a:pt x="20704" y="15003"/>
                    <a:pt x="19494" y="17285"/>
                  </a:cubicBezTo>
                  <a:cubicBezTo>
                    <a:pt x="18632" y="18907"/>
                    <a:pt x="17341" y="19903"/>
                    <a:pt x="15854" y="20638"/>
                  </a:cubicBezTo>
                  <a:cubicBezTo>
                    <a:pt x="15757" y="20442"/>
                    <a:pt x="15618" y="20269"/>
                    <a:pt x="15497" y="20088"/>
                  </a:cubicBezTo>
                  <a:cubicBezTo>
                    <a:pt x="15416" y="19965"/>
                    <a:pt x="15334" y="19841"/>
                    <a:pt x="15255" y="19717"/>
                  </a:cubicBezTo>
                  <a:cubicBezTo>
                    <a:pt x="18767" y="17774"/>
                    <a:pt x="20657" y="13775"/>
                    <a:pt x="18882" y="9626"/>
                  </a:cubicBezTo>
                  <a:cubicBezTo>
                    <a:pt x="17417" y="6201"/>
                    <a:pt x="14063" y="4222"/>
                    <a:pt x="10513" y="3884"/>
                  </a:cubicBezTo>
                  <a:cubicBezTo>
                    <a:pt x="10364" y="3490"/>
                    <a:pt x="10135" y="3109"/>
                    <a:pt x="9926" y="2740"/>
                  </a:cubicBezTo>
                  <a:cubicBezTo>
                    <a:pt x="10038" y="2737"/>
                    <a:pt x="10149" y="2735"/>
                    <a:pt x="10260" y="2735"/>
                  </a:cubicBezTo>
                  <a:close/>
                  <a:moveTo>
                    <a:pt x="14895" y="19906"/>
                  </a:moveTo>
                  <a:cubicBezTo>
                    <a:pt x="14967" y="20042"/>
                    <a:pt x="15037" y="20178"/>
                    <a:pt x="15108" y="20316"/>
                  </a:cubicBezTo>
                  <a:cubicBezTo>
                    <a:pt x="15198" y="20495"/>
                    <a:pt x="15279" y="20685"/>
                    <a:pt x="15389" y="20855"/>
                  </a:cubicBezTo>
                  <a:cubicBezTo>
                    <a:pt x="15048" y="21008"/>
                    <a:pt x="14700" y="21151"/>
                    <a:pt x="14345" y="21286"/>
                  </a:cubicBezTo>
                  <a:cubicBezTo>
                    <a:pt x="14189" y="20973"/>
                    <a:pt x="13994" y="20667"/>
                    <a:pt x="13800" y="20371"/>
                  </a:cubicBezTo>
                  <a:cubicBezTo>
                    <a:pt x="14173" y="20240"/>
                    <a:pt x="14539" y="20083"/>
                    <a:pt x="14895" y="19906"/>
                  </a:cubicBezTo>
                  <a:close/>
                  <a:moveTo>
                    <a:pt x="10265" y="688"/>
                  </a:moveTo>
                  <a:cubicBezTo>
                    <a:pt x="15862" y="688"/>
                    <a:pt x="21016" y="3945"/>
                    <a:pt x="22415" y="9810"/>
                  </a:cubicBezTo>
                  <a:cubicBezTo>
                    <a:pt x="23959" y="16282"/>
                    <a:pt x="19658" y="22395"/>
                    <a:pt x="13227" y="23588"/>
                  </a:cubicBezTo>
                  <a:cubicBezTo>
                    <a:pt x="13213" y="23592"/>
                    <a:pt x="13199" y="23597"/>
                    <a:pt x="13187" y="23605"/>
                  </a:cubicBezTo>
                  <a:cubicBezTo>
                    <a:pt x="13057" y="23438"/>
                    <a:pt x="12939" y="23271"/>
                    <a:pt x="12859" y="23068"/>
                  </a:cubicBezTo>
                  <a:cubicBezTo>
                    <a:pt x="12797" y="22905"/>
                    <a:pt x="12766" y="22736"/>
                    <a:pt x="12734" y="22568"/>
                  </a:cubicBezTo>
                  <a:lnTo>
                    <a:pt x="12734" y="22568"/>
                  </a:lnTo>
                  <a:cubicBezTo>
                    <a:pt x="12742" y="22568"/>
                    <a:pt x="12750" y="22569"/>
                    <a:pt x="12758" y="22569"/>
                  </a:cubicBezTo>
                  <a:cubicBezTo>
                    <a:pt x="12790" y="22569"/>
                    <a:pt x="12823" y="22564"/>
                    <a:pt x="12853" y="22555"/>
                  </a:cubicBezTo>
                  <a:cubicBezTo>
                    <a:pt x="15791" y="21670"/>
                    <a:pt x="18629" y="20515"/>
                    <a:pt x="20134" y="17660"/>
                  </a:cubicBezTo>
                  <a:cubicBezTo>
                    <a:pt x="21436" y="15193"/>
                    <a:pt x="21651" y="12210"/>
                    <a:pt x="20853" y="9548"/>
                  </a:cubicBezTo>
                  <a:cubicBezTo>
                    <a:pt x="19503" y="5053"/>
                    <a:pt x="15189" y="2046"/>
                    <a:pt x="10652" y="2046"/>
                  </a:cubicBezTo>
                  <a:cubicBezTo>
                    <a:pt x="9684" y="2046"/>
                    <a:pt x="8706" y="2183"/>
                    <a:pt x="7744" y="2472"/>
                  </a:cubicBezTo>
                  <a:cubicBezTo>
                    <a:pt x="7736" y="2452"/>
                    <a:pt x="7727" y="2433"/>
                    <a:pt x="7713" y="2418"/>
                  </a:cubicBezTo>
                  <a:cubicBezTo>
                    <a:pt x="7497" y="2162"/>
                    <a:pt x="7365" y="1856"/>
                    <a:pt x="7350" y="1521"/>
                  </a:cubicBezTo>
                  <a:cubicBezTo>
                    <a:pt x="7339" y="1305"/>
                    <a:pt x="7398" y="1127"/>
                    <a:pt x="7462" y="943"/>
                  </a:cubicBezTo>
                  <a:cubicBezTo>
                    <a:pt x="7476" y="945"/>
                    <a:pt x="7490" y="947"/>
                    <a:pt x="7504" y="947"/>
                  </a:cubicBezTo>
                  <a:cubicBezTo>
                    <a:pt x="7518" y="947"/>
                    <a:pt x="7532" y="945"/>
                    <a:pt x="7546" y="943"/>
                  </a:cubicBezTo>
                  <a:cubicBezTo>
                    <a:pt x="8455" y="772"/>
                    <a:pt x="9366" y="688"/>
                    <a:pt x="10265" y="688"/>
                  </a:cubicBezTo>
                  <a:close/>
                  <a:moveTo>
                    <a:pt x="19150" y="21652"/>
                  </a:moveTo>
                  <a:cubicBezTo>
                    <a:pt x="19771" y="22902"/>
                    <a:pt x="20886" y="24294"/>
                    <a:pt x="22095" y="24954"/>
                  </a:cubicBezTo>
                  <a:cubicBezTo>
                    <a:pt x="21804" y="25326"/>
                    <a:pt x="21525" y="25654"/>
                    <a:pt x="21081" y="25876"/>
                  </a:cubicBezTo>
                  <a:cubicBezTo>
                    <a:pt x="20670" y="26083"/>
                    <a:pt x="20238" y="26142"/>
                    <a:pt x="19791" y="26152"/>
                  </a:cubicBezTo>
                  <a:cubicBezTo>
                    <a:pt x="19631" y="24770"/>
                    <a:pt x="19185" y="23403"/>
                    <a:pt x="18313" y="22305"/>
                  </a:cubicBezTo>
                  <a:lnTo>
                    <a:pt x="18313" y="22305"/>
                  </a:lnTo>
                  <a:cubicBezTo>
                    <a:pt x="18603" y="22100"/>
                    <a:pt x="18880" y="21880"/>
                    <a:pt x="19150" y="21652"/>
                  </a:cubicBezTo>
                  <a:close/>
                  <a:moveTo>
                    <a:pt x="23765" y="24179"/>
                  </a:moveTo>
                  <a:cubicBezTo>
                    <a:pt x="24566" y="24179"/>
                    <a:pt x="25362" y="24264"/>
                    <a:pt x="26189" y="24441"/>
                  </a:cubicBezTo>
                  <a:cubicBezTo>
                    <a:pt x="24049" y="27432"/>
                    <a:pt x="20785" y="29059"/>
                    <a:pt x="17178" y="29339"/>
                  </a:cubicBezTo>
                  <a:cubicBezTo>
                    <a:pt x="17423" y="28656"/>
                    <a:pt x="17592" y="27976"/>
                    <a:pt x="17958" y="27325"/>
                  </a:cubicBezTo>
                  <a:cubicBezTo>
                    <a:pt x="18286" y="26743"/>
                    <a:pt x="18693" y="26231"/>
                    <a:pt x="19116" y="25723"/>
                  </a:cubicBezTo>
                  <a:cubicBezTo>
                    <a:pt x="19150" y="25928"/>
                    <a:pt x="19180" y="26133"/>
                    <a:pt x="19199" y="26346"/>
                  </a:cubicBezTo>
                  <a:cubicBezTo>
                    <a:pt x="19216" y="26543"/>
                    <a:pt x="19379" y="26641"/>
                    <a:pt x="19533" y="26641"/>
                  </a:cubicBezTo>
                  <a:cubicBezTo>
                    <a:pt x="19607" y="26641"/>
                    <a:pt x="19679" y="26619"/>
                    <a:pt x="19732" y="26574"/>
                  </a:cubicBezTo>
                  <a:cubicBezTo>
                    <a:pt x="19894" y="26613"/>
                    <a:pt x="20061" y="26631"/>
                    <a:pt x="20230" y="26631"/>
                  </a:cubicBezTo>
                  <a:cubicBezTo>
                    <a:pt x="21224" y="26631"/>
                    <a:pt x="22272" y="26000"/>
                    <a:pt x="22637" y="25099"/>
                  </a:cubicBezTo>
                  <a:cubicBezTo>
                    <a:pt x="22677" y="25000"/>
                    <a:pt x="22634" y="24905"/>
                    <a:pt x="22560" y="24839"/>
                  </a:cubicBezTo>
                  <a:cubicBezTo>
                    <a:pt x="22614" y="24732"/>
                    <a:pt x="22591" y="24600"/>
                    <a:pt x="22502" y="24519"/>
                  </a:cubicBezTo>
                  <a:cubicBezTo>
                    <a:pt x="22419" y="24435"/>
                    <a:pt x="22331" y="24357"/>
                    <a:pt x="22243" y="24277"/>
                  </a:cubicBezTo>
                  <a:cubicBezTo>
                    <a:pt x="22759" y="24213"/>
                    <a:pt x="23263" y="24179"/>
                    <a:pt x="23765" y="24179"/>
                  </a:cubicBezTo>
                  <a:close/>
                  <a:moveTo>
                    <a:pt x="10748" y="1"/>
                  </a:moveTo>
                  <a:cubicBezTo>
                    <a:pt x="9671" y="1"/>
                    <a:pt x="8582" y="142"/>
                    <a:pt x="7506" y="439"/>
                  </a:cubicBezTo>
                  <a:cubicBezTo>
                    <a:pt x="7457" y="382"/>
                    <a:pt x="7381" y="348"/>
                    <a:pt x="7303" y="348"/>
                  </a:cubicBezTo>
                  <a:cubicBezTo>
                    <a:pt x="7242" y="348"/>
                    <a:pt x="7181" y="368"/>
                    <a:pt x="7130" y="415"/>
                  </a:cubicBezTo>
                  <a:cubicBezTo>
                    <a:pt x="6448" y="1035"/>
                    <a:pt x="6817" y="2263"/>
                    <a:pt x="7457" y="2749"/>
                  </a:cubicBezTo>
                  <a:cubicBezTo>
                    <a:pt x="7486" y="2772"/>
                    <a:pt x="7525" y="2786"/>
                    <a:pt x="7563" y="2786"/>
                  </a:cubicBezTo>
                  <a:cubicBezTo>
                    <a:pt x="7565" y="2786"/>
                    <a:pt x="7567" y="2786"/>
                    <a:pt x="7569" y="2786"/>
                  </a:cubicBezTo>
                  <a:cubicBezTo>
                    <a:pt x="7600" y="2889"/>
                    <a:pt x="7688" y="2976"/>
                    <a:pt x="7816" y="2976"/>
                  </a:cubicBezTo>
                  <a:cubicBezTo>
                    <a:pt x="7836" y="2976"/>
                    <a:pt x="7857" y="2974"/>
                    <a:pt x="7879" y="2969"/>
                  </a:cubicBezTo>
                  <a:cubicBezTo>
                    <a:pt x="8001" y="2943"/>
                    <a:pt x="8125" y="2922"/>
                    <a:pt x="8249" y="2901"/>
                  </a:cubicBezTo>
                  <a:cubicBezTo>
                    <a:pt x="8402" y="3202"/>
                    <a:pt x="8556" y="3536"/>
                    <a:pt x="8735" y="3846"/>
                  </a:cubicBezTo>
                  <a:cubicBezTo>
                    <a:pt x="8084" y="3882"/>
                    <a:pt x="7437" y="3977"/>
                    <a:pt x="6802" y="4127"/>
                  </a:cubicBezTo>
                  <a:cubicBezTo>
                    <a:pt x="6705" y="4150"/>
                    <a:pt x="6661" y="4215"/>
                    <a:pt x="6653" y="4285"/>
                  </a:cubicBezTo>
                  <a:cubicBezTo>
                    <a:pt x="2510" y="5127"/>
                    <a:pt x="0" y="9832"/>
                    <a:pt x="948" y="13848"/>
                  </a:cubicBezTo>
                  <a:cubicBezTo>
                    <a:pt x="1995" y="18271"/>
                    <a:pt x="6091" y="20943"/>
                    <a:pt x="10407" y="20943"/>
                  </a:cubicBezTo>
                  <a:cubicBezTo>
                    <a:pt x="11066" y="20943"/>
                    <a:pt x="11731" y="20881"/>
                    <a:pt x="12391" y="20753"/>
                  </a:cubicBezTo>
                  <a:cubicBezTo>
                    <a:pt x="12732" y="20687"/>
                    <a:pt x="13069" y="20601"/>
                    <a:pt x="13401" y="20500"/>
                  </a:cubicBezTo>
                  <a:cubicBezTo>
                    <a:pt x="13552" y="20820"/>
                    <a:pt x="13711" y="21148"/>
                    <a:pt x="13893" y="21451"/>
                  </a:cubicBezTo>
                  <a:cubicBezTo>
                    <a:pt x="13487" y="21597"/>
                    <a:pt x="13078" y="21736"/>
                    <a:pt x="12665" y="21872"/>
                  </a:cubicBezTo>
                  <a:cubicBezTo>
                    <a:pt x="12489" y="21930"/>
                    <a:pt x="12418" y="22079"/>
                    <a:pt x="12424" y="22223"/>
                  </a:cubicBezTo>
                  <a:cubicBezTo>
                    <a:pt x="12378" y="22243"/>
                    <a:pt x="12343" y="22281"/>
                    <a:pt x="12328" y="22329"/>
                  </a:cubicBezTo>
                  <a:cubicBezTo>
                    <a:pt x="12156" y="22920"/>
                    <a:pt x="12466" y="23738"/>
                    <a:pt x="12930" y="24127"/>
                  </a:cubicBezTo>
                  <a:cubicBezTo>
                    <a:pt x="12981" y="24173"/>
                    <a:pt x="13048" y="24198"/>
                    <a:pt x="13117" y="24198"/>
                  </a:cubicBezTo>
                  <a:cubicBezTo>
                    <a:pt x="13123" y="24198"/>
                    <a:pt x="13129" y="24198"/>
                    <a:pt x="13135" y="24197"/>
                  </a:cubicBezTo>
                  <a:cubicBezTo>
                    <a:pt x="13199" y="24244"/>
                    <a:pt x="13277" y="24269"/>
                    <a:pt x="13355" y="24269"/>
                  </a:cubicBezTo>
                  <a:cubicBezTo>
                    <a:pt x="13374" y="24269"/>
                    <a:pt x="13393" y="24268"/>
                    <a:pt x="13412" y="24265"/>
                  </a:cubicBezTo>
                  <a:cubicBezTo>
                    <a:pt x="15034" y="24024"/>
                    <a:pt x="16586" y="23436"/>
                    <a:pt x="17959" y="22543"/>
                  </a:cubicBezTo>
                  <a:cubicBezTo>
                    <a:pt x="18416" y="23422"/>
                    <a:pt x="18791" y="24286"/>
                    <a:pt x="19012" y="25220"/>
                  </a:cubicBezTo>
                  <a:cubicBezTo>
                    <a:pt x="17774" y="26130"/>
                    <a:pt x="16690" y="27832"/>
                    <a:pt x="16589" y="29376"/>
                  </a:cubicBezTo>
                  <a:cubicBezTo>
                    <a:pt x="16344" y="29392"/>
                    <a:pt x="16351" y="29743"/>
                    <a:pt x="16596" y="29763"/>
                  </a:cubicBezTo>
                  <a:cubicBezTo>
                    <a:pt x="16880" y="29786"/>
                    <a:pt x="17162" y="29797"/>
                    <a:pt x="17442" y="29797"/>
                  </a:cubicBezTo>
                  <a:cubicBezTo>
                    <a:pt x="21217" y="29797"/>
                    <a:pt x="24683" y="27788"/>
                    <a:pt x="26852" y="24700"/>
                  </a:cubicBezTo>
                  <a:cubicBezTo>
                    <a:pt x="26984" y="24513"/>
                    <a:pt x="26889" y="24332"/>
                    <a:pt x="26731" y="24248"/>
                  </a:cubicBezTo>
                  <a:cubicBezTo>
                    <a:pt x="26760" y="24115"/>
                    <a:pt x="26706" y="23966"/>
                    <a:pt x="26533" y="23915"/>
                  </a:cubicBezTo>
                  <a:cubicBezTo>
                    <a:pt x="25761" y="23688"/>
                    <a:pt x="24954" y="23571"/>
                    <a:pt x="24146" y="23571"/>
                  </a:cubicBezTo>
                  <a:cubicBezTo>
                    <a:pt x="23362" y="23571"/>
                    <a:pt x="22578" y="23681"/>
                    <a:pt x="21827" y="23906"/>
                  </a:cubicBezTo>
                  <a:cubicBezTo>
                    <a:pt x="21501" y="23629"/>
                    <a:pt x="21170" y="23355"/>
                    <a:pt x="20870" y="23044"/>
                  </a:cubicBezTo>
                  <a:cubicBezTo>
                    <a:pt x="20361" y="22514"/>
                    <a:pt x="19937" y="21926"/>
                    <a:pt x="19502" y="21336"/>
                  </a:cubicBezTo>
                  <a:cubicBezTo>
                    <a:pt x="22623" y="18471"/>
                    <a:pt x="24170" y="13985"/>
                    <a:pt x="23119" y="9613"/>
                  </a:cubicBezTo>
                  <a:cubicBezTo>
                    <a:pt x="21749" y="3911"/>
                    <a:pt x="16413" y="1"/>
                    <a:pt x="107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6" name="Google Shape;486;p30"/>
          <p:cNvGrpSpPr/>
          <p:nvPr/>
        </p:nvGrpSpPr>
        <p:grpSpPr>
          <a:xfrm>
            <a:off x="8084663" y="3138245"/>
            <a:ext cx="1026629" cy="1056842"/>
            <a:chOff x="8084663" y="3138245"/>
            <a:chExt cx="1026629" cy="1056842"/>
          </a:xfrm>
        </p:grpSpPr>
        <p:sp>
          <p:nvSpPr>
            <p:cNvPr id="487" name="Google Shape;487;p30"/>
            <p:cNvSpPr/>
            <p:nvPr/>
          </p:nvSpPr>
          <p:spPr>
            <a:xfrm>
              <a:off x="8084663" y="3138245"/>
              <a:ext cx="1026629" cy="1056842"/>
            </a:xfrm>
            <a:custGeom>
              <a:avLst/>
              <a:gdLst/>
              <a:ahLst/>
              <a:cxnLst/>
              <a:rect l="l" t="t" r="r" b="b"/>
              <a:pathLst>
                <a:path w="31023" h="31936" extrusionOk="0">
                  <a:moveTo>
                    <a:pt x="28260" y="9044"/>
                  </a:moveTo>
                  <a:cubicBezTo>
                    <a:pt x="28830" y="10504"/>
                    <a:pt x="30083" y="12555"/>
                    <a:pt x="29842" y="14146"/>
                  </a:cubicBezTo>
                  <a:cubicBezTo>
                    <a:pt x="29357" y="13912"/>
                    <a:pt x="28865" y="13691"/>
                    <a:pt x="28373" y="13467"/>
                  </a:cubicBezTo>
                  <a:lnTo>
                    <a:pt x="27499" y="13071"/>
                  </a:lnTo>
                  <a:cubicBezTo>
                    <a:pt x="27085" y="12884"/>
                    <a:pt x="26672" y="12878"/>
                    <a:pt x="26673" y="12408"/>
                  </a:cubicBezTo>
                  <a:cubicBezTo>
                    <a:pt x="26675" y="11864"/>
                    <a:pt x="27220" y="11155"/>
                    <a:pt x="27457" y="10675"/>
                  </a:cubicBezTo>
                  <a:cubicBezTo>
                    <a:pt x="27725" y="10132"/>
                    <a:pt x="27992" y="9588"/>
                    <a:pt x="28260" y="9044"/>
                  </a:cubicBezTo>
                  <a:close/>
                  <a:moveTo>
                    <a:pt x="14012" y="639"/>
                  </a:moveTo>
                  <a:cubicBezTo>
                    <a:pt x="14025" y="656"/>
                    <a:pt x="14041" y="670"/>
                    <a:pt x="14058" y="683"/>
                  </a:cubicBezTo>
                  <a:cubicBezTo>
                    <a:pt x="16497" y="2209"/>
                    <a:pt x="18980" y="3670"/>
                    <a:pt x="21470" y="5111"/>
                  </a:cubicBezTo>
                  <a:cubicBezTo>
                    <a:pt x="23504" y="6289"/>
                    <a:pt x="25665" y="7840"/>
                    <a:pt x="27908" y="8661"/>
                  </a:cubicBezTo>
                  <a:cubicBezTo>
                    <a:pt x="27421" y="9501"/>
                    <a:pt x="26937" y="10341"/>
                    <a:pt x="26459" y="11185"/>
                  </a:cubicBezTo>
                  <a:cubicBezTo>
                    <a:pt x="26235" y="11582"/>
                    <a:pt x="25642" y="12276"/>
                    <a:pt x="25763" y="12797"/>
                  </a:cubicBezTo>
                  <a:cubicBezTo>
                    <a:pt x="25861" y="13219"/>
                    <a:pt x="26362" y="13360"/>
                    <a:pt x="26696" y="13521"/>
                  </a:cubicBezTo>
                  <a:cubicBezTo>
                    <a:pt x="27656" y="13985"/>
                    <a:pt x="28634" y="14435"/>
                    <a:pt x="29617" y="14850"/>
                  </a:cubicBezTo>
                  <a:cubicBezTo>
                    <a:pt x="28715" y="16681"/>
                    <a:pt x="27218" y="18401"/>
                    <a:pt x="26102" y="20110"/>
                  </a:cubicBezTo>
                  <a:cubicBezTo>
                    <a:pt x="24978" y="21830"/>
                    <a:pt x="23869" y="23561"/>
                    <a:pt x="22775" y="25302"/>
                  </a:cubicBezTo>
                  <a:cubicBezTo>
                    <a:pt x="22484" y="25765"/>
                    <a:pt x="20214" y="29491"/>
                    <a:pt x="19426" y="31049"/>
                  </a:cubicBezTo>
                  <a:lnTo>
                    <a:pt x="19371" y="31023"/>
                  </a:lnTo>
                  <a:cubicBezTo>
                    <a:pt x="19318" y="30995"/>
                    <a:pt x="19260" y="30981"/>
                    <a:pt x="19202" y="30981"/>
                  </a:cubicBezTo>
                  <a:cubicBezTo>
                    <a:pt x="19144" y="30981"/>
                    <a:pt x="19086" y="30995"/>
                    <a:pt x="19034" y="31023"/>
                  </a:cubicBezTo>
                  <a:cubicBezTo>
                    <a:pt x="12558" y="28687"/>
                    <a:pt x="7360" y="24060"/>
                    <a:pt x="1054" y="21410"/>
                  </a:cubicBezTo>
                  <a:lnTo>
                    <a:pt x="7511" y="11199"/>
                  </a:lnTo>
                  <a:cubicBezTo>
                    <a:pt x="9709" y="7722"/>
                    <a:pt x="12125" y="4299"/>
                    <a:pt x="14012" y="639"/>
                  </a:cubicBezTo>
                  <a:close/>
                  <a:moveTo>
                    <a:pt x="14233" y="0"/>
                  </a:moveTo>
                  <a:cubicBezTo>
                    <a:pt x="14097" y="0"/>
                    <a:pt x="13984" y="94"/>
                    <a:pt x="13927" y="216"/>
                  </a:cubicBezTo>
                  <a:cubicBezTo>
                    <a:pt x="13901" y="203"/>
                    <a:pt x="13874" y="197"/>
                    <a:pt x="13847" y="197"/>
                  </a:cubicBezTo>
                  <a:cubicBezTo>
                    <a:pt x="13789" y="197"/>
                    <a:pt x="13733" y="225"/>
                    <a:pt x="13699" y="276"/>
                  </a:cubicBezTo>
                  <a:cubicBezTo>
                    <a:pt x="11229" y="3498"/>
                    <a:pt x="9198" y="7088"/>
                    <a:pt x="7029" y="10518"/>
                  </a:cubicBezTo>
                  <a:cubicBezTo>
                    <a:pt x="4735" y="14143"/>
                    <a:pt x="2442" y="17770"/>
                    <a:pt x="149" y="21395"/>
                  </a:cubicBezTo>
                  <a:cubicBezTo>
                    <a:pt x="1" y="21628"/>
                    <a:pt x="172" y="21873"/>
                    <a:pt x="388" y="21960"/>
                  </a:cubicBezTo>
                  <a:cubicBezTo>
                    <a:pt x="6854" y="24548"/>
                    <a:pt x="12076" y="29840"/>
                    <a:pt x="18835" y="31735"/>
                  </a:cubicBezTo>
                  <a:cubicBezTo>
                    <a:pt x="18838" y="31741"/>
                    <a:pt x="18838" y="31745"/>
                    <a:pt x="18841" y="31752"/>
                  </a:cubicBezTo>
                  <a:cubicBezTo>
                    <a:pt x="18897" y="31877"/>
                    <a:pt x="19046" y="31935"/>
                    <a:pt x="19181" y="31935"/>
                  </a:cubicBezTo>
                  <a:cubicBezTo>
                    <a:pt x="19215" y="31935"/>
                    <a:pt x="19247" y="31932"/>
                    <a:pt x="19277" y="31925"/>
                  </a:cubicBezTo>
                  <a:cubicBezTo>
                    <a:pt x="19792" y="31801"/>
                    <a:pt x="19943" y="31359"/>
                    <a:pt x="20210" y="30928"/>
                  </a:cubicBezTo>
                  <a:cubicBezTo>
                    <a:pt x="20930" y="29760"/>
                    <a:pt x="21637" y="28587"/>
                    <a:pt x="22360" y="27423"/>
                  </a:cubicBezTo>
                  <a:cubicBezTo>
                    <a:pt x="23867" y="24999"/>
                    <a:pt x="25404" y="22591"/>
                    <a:pt x="26966" y="20203"/>
                  </a:cubicBezTo>
                  <a:cubicBezTo>
                    <a:pt x="27715" y="19056"/>
                    <a:pt x="28470" y="17912"/>
                    <a:pt x="29228" y="16771"/>
                  </a:cubicBezTo>
                  <a:cubicBezTo>
                    <a:pt x="29736" y="16010"/>
                    <a:pt x="30545" y="15148"/>
                    <a:pt x="30721" y="14213"/>
                  </a:cubicBezTo>
                  <a:cubicBezTo>
                    <a:pt x="31023" y="12611"/>
                    <a:pt x="29467" y="10207"/>
                    <a:pt x="28767" y="8724"/>
                  </a:cubicBezTo>
                  <a:cubicBezTo>
                    <a:pt x="28785" y="8658"/>
                    <a:pt x="28764" y="8588"/>
                    <a:pt x="28712" y="8543"/>
                  </a:cubicBezTo>
                  <a:cubicBezTo>
                    <a:pt x="26756" y="6859"/>
                    <a:pt x="24065" y="5762"/>
                    <a:pt x="21832" y="4469"/>
                  </a:cubicBezTo>
                  <a:cubicBezTo>
                    <a:pt x="19340" y="3028"/>
                    <a:pt x="16879" y="1536"/>
                    <a:pt x="14411" y="54"/>
                  </a:cubicBezTo>
                  <a:cubicBezTo>
                    <a:pt x="14350" y="16"/>
                    <a:pt x="14289" y="0"/>
                    <a:pt x="14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0"/>
            <p:cNvSpPr/>
            <p:nvPr/>
          </p:nvSpPr>
          <p:spPr>
            <a:xfrm>
              <a:off x="8533166" y="3299372"/>
              <a:ext cx="302929" cy="174232"/>
            </a:xfrm>
            <a:custGeom>
              <a:avLst/>
              <a:gdLst/>
              <a:ahLst/>
              <a:cxnLst/>
              <a:rect l="l" t="t" r="r" b="b"/>
              <a:pathLst>
                <a:path w="9154" h="5265" extrusionOk="0">
                  <a:moveTo>
                    <a:pt x="294" y="0"/>
                  </a:moveTo>
                  <a:cubicBezTo>
                    <a:pt x="111" y="0"/>
                    <a:pt x="1" y="241"/>
                    <a:pt x="191" y="362"/>
                  </a:cubicBezTo>
                  <a:cubicBezTo>
                    <a:pt x="2900" y="2091"/>
                    <a:pt x="5792" y="3615"/>
                    <a:pt x="8578" y="5221"/>
                  </a:cubicBezTo>
                  <a:cubicBezTo>
                    <a:pt x="8630" y="5252"/>
                    <a:pt x="8682" y="5265"/>
                    <a:pt x="8730" y="5265"/>
                  </a:cubicBezTo>
                  <a:cubicBezTo>
                    <a:pt x="8992" y="5265"/>
                    <a:pt x="9153" y="4867"/>
                    <a:pt x="8875" y="4690"/>
                  </a:cubicBezTo>
                  <a:cubicBezTo>
                    <a:pt x="6190" y="2982"/>
                    <a:pt x="3320" y="1256"/>
                    <a:pt x="382" y="19"/>
                  </a:cubicBezTo>
                  <a:cubicBezTo>
                    <a:pt x="351" y="6"/>
                    <a:pt x="322" y="0"/>
                    <a:pt x="2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0"/>
            <p:cNvSpPr/>
            <p:nvPr/>
          </p:nvSpPr>
          <p:spPr>
            <a:xfrm>
              <a:off x="8481443" y="3415692"/>
              <a:ext cx="443539" cy="302796"/>
            </a:xfrm>
            <a:custGeom>
              <a:avLst/>
              <a:gdLst/>
              <a:ahLst/>
              <a:cxnLst/>
              <a:rect l="l" t="t" r="r" b="b"/>
              <a:pathLst>
                <a:path w="13403" h="9150" extrusionOk="0">
                  <a:moveTo>
                    <a:pt x="248" y="1"/>
                  </a:moveTo>
                  <a:cubicBezTo>
                    <a:pt x="89" y="1"/>
                    <a:pt x="1" y="247"/>
                    <a:pt x="161" y="366"/>
                  </a:cubicBezTo>
                  <a:cubicBezTo>
                    <a:pt x="4270" y="3412"/>
                    <a:pt x="8563" y="6254"/>
                    <a:pt x="12816" y="9096"/>
                  </a:cubicBezTo>
                  <a:cubicBezTo>
                    <a:pt x="12872" y="9134"/>
                    <a:pt x="12927" y="9150"/>
                    <a:pt x="12978" y="9150"/>
                  </a:cubicBezTo>
                  <a:cubicBezTo>
                    <a:pt x="13238" y="9150"/>
                    <a:pt x="13403" y="8735"/>
                    <a:pt x="13126" y="8545"/>
                  </a:cubicBezTo>
                  <a:cubicBezTo>
                    <a:pt x="8917" y="5652"/>
                    <a:pt x="4694" y="2717"/>
                    <a:pt x="349" y="32"/>
                  </a:cubicBezTo>
                  <a:cubicBezTo>
                    <a:pt x="314" y="10"/>
                    <a:pt x="279" y="1"/>
                    <a:pt x="2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0"/>
            <p:cNvSpPr/>
            <p:nvPr/>
          </p:nvSpPr>
          <p:spPr>
            <a:xfrm>
              <a:off x="8416515" y="3524964"/>
              <a:ext cx="456577" cy="285423"/>
            </a:xfrm>
            <a:custGeom>
              <a:avLst/>
              <a:gdLst/>
              <a:ahLst/>
              <a:cxnLst/>
              <a:rect l="l" t="t" r="r" b="b"/>
              <a:pathLst>
                <a:path w="13797" h="8625" extrusionOk="0">
                  <a:moveTo>
                    <a:pt x="213" y="1"/>
                  </a:moveTo>
                  <a:cubicBezTo>
                    <a:pt x="101" y="1"/>
                    <a:pt x="1" y="137"/>
                    <a:pt x="109" y="225"/>
                  </a:cubicBezTo>
                  <a:cubicBezTo>
                    <a:pt x="2012" y="1780"/>
                    <a:pt x="4259" y="2985"/>
                    <a:pt x="6338" y="4292"/>
                  </a:cubicBezTo>
                  <a:cubicBezTo>
                    <a:pt x="8620" y="5728"/>
                    <a:pt x="10876" y="7228"/>
                    <a:pt x="13210" y="8579"/>
                  </a:cubicBezTo>
                  <a:cubicBezTo>
                    <a:pt x="13265" y="8611"/>
                    <a:pt x="13319" y="8625"/>
                    <a:pt x="13369" y="8625"/>
                  </a:cubicBezTo>
                  <a:cubicBezTo>
                    <a:pt x="13637" y="8625"/>
                    <a:pt x="13796" y="8219"/>
                    <a:pt x="13516" y="8032"/>
                  </a:cubicBezTo>
                  <a:cubicBezTo>
                    <a:pt x="11369" y="6603"/>
                    <a:pt x="9128" y="5303"/>
                    <a:pt x="6930" y="3955"/>
                  </a:cubicBezTo>
                  <a:cubicBezTo>
                    <a:pt x="4754" y="2621"/>
                    <a:pt x="2591" y="1069"/>
                    <a:pt x="268" y="12"/>
                  </a:cubicBezTo>
                  <a:cubicBezTo>
                    <a:pt x="250" y="4"/>
                    <a:pt x="231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0"/>
            <p:cNvSpPr/>
            <p:nvPr/>
          </p:nvSpPr>
          <p:spPr>
            <a:xfrm>
              <a:off x="8364659" y="3646678"/>
              <a:ext cx="443539" cy="268612"/>
            </a:xfrm>
            <a:custGeom>
              <a:avLst/>
              <a:gdLst/>
              <a:ahLst/>
              <a:cxnLst/>
              <a:rect l="l" t="t" r="r" b="b"/>
              <a:pathLst>
                <a:path w="13403" h="8117" extrusionOk="0">
                  <a:moveTo>
                    <a:pt x="330" y="1"/>
                  </a:moveTo>
                  <a:cubicBezTo>
                    <a:pt x="127" y="1"/>
                    <a:pt x="1" y="300"/>
                    <a:pt x="218" y="428"/>
                  </a:cubicBezTo>
                  <a:cubicBezTo>
                    <a:pt x="4434" y="2940"/>
                    <a:pt x="8594" y="5544"/>
                    <a:pt x="12803" y="8066"/>
                  </a:cubicBezTo>
                  <a:cubicBezTo>
                    <a:pt x="12860" y="8101"/>
                    <a:pt x="12916" y="8116"/>
                    <a:pt x="12968" y="8116"/>
                  </a:cubicBezTo>
                  <a:cubicBezTo>
                    <a:pt x="13239" y="8116"/>
                    <a:pt x="13402" y="7699"/>
                    <a:pt x="13117" y="7507"/>
                  </a:cubicBezTo>
                  <a:cubicBezTo>
                    <a:pt x="9061" y="4783"/>
                    <a:pt x="4756" y="2320"/>
                    <a:pt x="441" y="30"/>
                  </a:cubicBezTo>
                  <a:cubicBezTo>
                    <a:pt x="403" y="10"/>
                    <a:pt x="365" y="1"/>
                    <a:pt x="3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0"/>
            <p:cNvSpPr/>
            <p:nvPr/>
          </p:nvSpPr>
          <p:spPr>
            <a:xfrm>
              <a:off x="8307773" y="3769087"/>
              <a:ext cx="428051" cy="257559"/>
            </a:xfrm>
            <a:custGeom>
              <a:avLst/>
              <a:gdLst/>
              <a:ahLst/>
              <a:cxnLst/>
              <a:rect l="l" t="t" r="r" b="b"/>
              <a:pathLst>
                <a:path w="12935" h="7783" extrusionOk="0">
                  <a:moveTo>
                    <a:pt x="272" y="1"/>
                  </a:moveTo>
                  <a:cubicBezTo>
                    <a:pt x="102" y="1"/>
                    <a:pt x="0" y="259"/>
                    <a:pt x="178" y="378"/>
                  </a:cubicBezTo>
                  <a:cubicBezTo>
                    <a:pt x="2414" y="1876"/>
                    <a:pt x="4715" y="3282"/>
                    <a:pt x="7017" y="4677"/>
                  </a:cubicBezTo>
                  <a:cubicBezTo>
                    <a:pt x="8118" y="5345"/>
                    <a:pt x="9224" y="6006"/>
                    <a:pt x="10331" y="6662"/>
                  </a:cubicBezTo>
                  <a:cubicBezTo>
                    <a:pt x="11007" y="7061"/>
                    <a:pt x="11730" y="7761"/>
                    <a:pt x="12535" y="7783"/>
                  </a:cubicBezTo>
                  <a:cubicBezTo>
                    <a:pt x="12537" y="7783"/>
                    <a:pt x="12539" y="7783"/>
                    <a:pt x="12541" y="7783"/>
                  </a:cubicBezTo>
                  <a:cubicBezTo>
                    <a:pt x="12683" y="7783"/>
                    <a:pt x="12845" y="7668"/>
                    <a:pt x="12871" y="7523"/>
                  </a:cubicBezTo>
                  <a:cubicBezTo>
                    <a:pt x="12878" y="7484"/>
                    <a:pt x="12884" y="7446"/>
                    <a:pt x="12892" y="7408"/>
                  </a:cubicBezTo>
                  <a:cubicBezTo>
                    <a:pt x="12934" y="7175"/>
                    <a:pt x="12740" y="6992"/>
                    <a:pt x="12548" y="6992"/>
                  </a:cubicBezTo>
                  <a:cubicBezTo>
                    <a:pt x="12448" y="6992"/>
                    <a:pt x="12349" y="7042"/>
                    <a:pt x="12284" y="7161"/>
                  </a:cubicBezTo>
                  <a:cubicBezTo>
                    <a:pt x="12373" y="6999"/>
                    <a:pt x="1384" y="620"/>
                    <a:pt x="373" y="30"/>
                  </a:cubicBezTo>
                  <a:cubicBezTo>
                    <a:pt x="338" y="10"/>
                    <a:pt x="304" y="1"/>
                    <a:pt x="2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493;p30"/>
          <p:cNvGrpSpPr/>
          <p:nvPr/>
        </p:nvGrpSpPr>
        <p:grpSpPr>
          <a:xfrm>
            <a:off x="1960499" y="1511252"/>
            <a:ext cx="690310" cy="1154730"/>
            <a:chOff x="1960499" y="1511252"/>
            <a:chExt cx="690310" cy="1154730"/>
          </a:xfrm>
        </p:grpSpPr>
        <p:sp>
          <p:nvSpPr>
            <p:cNvPr id="494" name="Google Shape;494;p30"/>
            <p:cNvSpPr/>
            <p:nvPr/>
          </p:nvSpPr>
          <p:spPr>
            <a:xfrm>
              <a:off x="2276433" y="1802367"/>
              <a:ext cx="230886" cy="126347"/>
            </a:xfrm>
            <a:custGeom>
              <a:avLst/>
              <a:gdLst/>
              <a:ahLst/>
              <a:cxnLst/>
              <a:rect l="l" t="t" r="r" b="b"/>
              <a:pathLst>
                <a:path w="6977" h="3818" extrusionOk="0">
                  <a:moveTo>
                    <a:pt x="276" y="1"/>
                  </a:moveTo>
                  <a:cubicBezTo>
                    <a:pt x="139" y="1"/>
                    <a:pt x="1" y="93"/>
                    <a:pt x="23" y="254"/>
                  </a:cubicBezTo>
                  <a:cubicBezTo>
                    <a:pt x="330" y="2383"/>
                    <a:pt x="2225" y="3818"/>
                    <a:pt x="4168" y="3818"/>
                  </a:cubicBezTo>
                  <a:cubicBezTo>
                    <a:pt x="5069" y="3818"/>
                    <a:pt x="5980" y="3509"/>
                    <a:pt x="6748" y="2818"/>
                  </a:cubicBezTo>
                  <a:cubicBezTo>
                    <a:pt x="6976" y="2612"/>
                    <a:pt x="6750" y="2279"/>
                    <a:pt x="6495" y="2279"/>
                  </a:cubicBezTo>
                  <a:cubicBezTo>
                    <a:pt x="6441" y="2279"/>
                    <a:pt x="6387" y="2293"/>
                    <a:pt x="6335" y="2327"/>
                  </a:cubicBezTo>
                  <a:cubicBezTo>
                    <a:pt x="5574" y="2813"/>
                    <a:pt x="4765" y="3049"/>
                    <a:pt x="3997" y="3049"/>
                  </a:cubicBezTo>
                  <a:cubicBezTo>
                    <a:pt x="2412" y="3049"/>
                    <a:pt x="996" y="2047"/>
                    <a:pt x="515" y="172"/>
                  </a:cubicBezTo>
                  <a:cubicBezTo>
                    <a:pt x="484" y="54"/>
                    <a:pt x="381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0"/>
            <p:cNvSpPr/>
            <p:nvPr/>
          </p:nvSpPr>
          <p:spPr>
            <a:xfrm>
              <a:off x="1960499" y="1705670"/>
              <a:ext cx="614064" cy="960311"/>
            </a:xfrm>
            <a:custGeom>
              <a:avLst/>
              <a:gdLst/>
              <a:ahLst/>
              <a:cxnLst/>
              <a:rect l="l" t="t" r="r" b="b"/>
              <a:pathLst>
                <a:path w="18556" h="29019" extrusionOk="0">
                  <a:moveTo>
                    <a:pt x="10334" y="766"/>
                  </a:moveTo>
                  <a:cubicBezTo>
                    <a:pt x="10935" y="766"/>
                    <a:pt x="11549" y="893"/>
                    <a:pt x="12091" y="1054"/>
                  </a:cubicBezTo>
                  <a:cubicBezTo>
                    <a:pt x="14232" y="1688"/>
                    <a:pt x="16436" y="2668"/>
                    <a:pt x="17628" y="4644"/>
                  </a:cubicBezTo>
                  <a:cubicBezTo>
                    <a:pt x="17654" y="4687"/>
                    <a:pt x="17689" y="4723"/>
                    <a:pt x="17730" y="4749"/>
                  </a:cubicBezTo>
                  <a:cubicBezTo>
                    <a:pt x="18146" y="6589"/>
                    <a:pt x="16423" y="7814"/>
                    <a:pt x="14642" y="7814"/>
                  </a:cubicBezTo>
                  <a:cubicBezTo>
                    <a:pt x="14327" y="7814"/>
                    <a:pt x="14011" y="7776"/>
                    <a:pt x="13704" y="7696"/>
                  </a:cubicBezTo>
                  <a:cubicBezTo>
                    <a:pt x="13671" y="7687"/>
                    <a:pt x="13639" y="7683"/>
                    <a:pt x="13610" y="7683"/>
                  </a:cubicBezTo>
                  <a:cubicBezTo>
                    <a:pt x="13259" y="7683"/>
                    <a:pt x="13168" y="8251"/>
                    <a:pt x="13555" y="8361"/>
                  </a:cubicBezTo>
                  <a:cubicBezTo>
                    <a:pt x="13978" y="8481"/>
                    <a:pt x="14415" y="8542"/>
                    <a:pt x="14854" y="8542"/>
                  </a:cubicBezTo>
                  <a:cubicBezTo>
                    <a:pt x="14963" y="8542"/>
                    <a:pt x="15073" y="8538"/>
                    <a:pt x="15182" y="8531"/>
                  </a:cubicBezTo>
                  <a:lnTo>
                    <a:pt x="15182" y="8531"/>
                  </a:lnTo>
                  <a:cubicBezTo>
                    <a:pt x="14571" y="11778"/>
                    <a:pt x="13001" y="14918"/>
                    <a:pt x="11802" y="17979"/>
                  </a:cubicBezTo>
                  <a:cubicBezTo>
                    <a:pt x="11210" y="19488"/>
                    <a:pt x="10615" y="20996"/>
                    <a:pt x="10030" y="22508"/>
                  </a:cubicBezTo>
                  <a:cubicBezTo>
                    <a:pt x="9417" y="24090"/>
                    <a:pt x="8957" y="25910"/>
                    <a:pt x="7893" y="27262"/>
                  </a:cubicBezTo>
                  <a:cubicBezTo>
                    <a:pt x="7863" y="27250"/>
                    <a:pt x="7832" y="27244"/>
                    <a:pt x="7801" y="27244"/>
                  </a:cubicBezTo>
                  <a:cubicBezTo>
                    <a:pt x="7744" y="27244"/>
                    <a:pt x="7687" y="27264"/>
                    <a:pt x="7640" y="27300"/>
                  </a:cubicBezTo>
                  <a:cubicBezTo>
                    <a:pt x="6817" y="27949"/>
                    <a:pt x="5842" y="28267"/>
                    <a:pt x="4897" y="28267"/>
                  </a:cubicBezTo>
                  <a:cubicBezTo>
                    <a:pt x="3221" y="28267"/>
                    <a:pt x="1637" y="27266"/>
                    <a:pt x="1157" y="25326"/>
                  </a:cubicBezTo>
                  <a:cubicBezTo>
                    <a:pt x="563" y="22925"/>
                    <a:pt x="2064" y="20134"/>
                    <a:pt x="2874" y="17962"/>
                  </a:cubicBezTo>
                  <a:cubicBezTo>
                    <a:pt x="4456" y="13726"/>
                    <a:pt x="6355" y="9471"/>
                    <a:pt x="7556" y="5106"/>
                  </a:cubicBezTo>
                  <a:cubicBezTo>
                    <a:pt x="7767" y="5445"/>
                    <a:pt x="8032" y="5748"/>
                    <a:pt x="8342" y="6004"/>
                  </a:cubicBezTo>
                  <a:cubicBezTo>
                    <a:pt x="8381" y="6036"/>
                    <a:pt x="8427" y="6050"/>
                    <a:pt x="8473" y="6050"/>
                  </a:cubicBezTo>
                  <a:cubicBezTo>
                    <a:pt x="8631" y="6050"/>
                    <a:pt x="8787" y="5884"/>
                    <a:pt x="8665" y="5731"/>
                  </a:cubicBezTo>
                  <a:cubicBezTo>
                    <a:pt x="7761" y="4608"/>
                    <a:pt x="7199" y="2841"/>
                    <a:pt x="8268" y="1602"/>
                  </a:cubicBezTo>
                  <a:cubicBezTo>
                    <a:pt x="8807" y="978"/>
                    <a:pt x="9559" y="766"/>
                    <a:pt x="10334" y="766"/>
                  </a:cubicBezTo>
                  <a:close/>
                  <a:moveTo>
                    <a:pt x="10402" y="0"/>
                  </a:moveTo>
                  <a:cubicBezTo>
                    <a:pt x="10151" y="0"/>
                    <a:pt x="9900" y="21"/>
                    <a:pt x="9653" y="66"/>
                  </a:cubicBezTo>
                  <a:cubicBezTo>
                    <a:pt x="7317" y="492"/>
                    <a:pt x="6502" y="2813"/>
                    <a:pt x="7317" y="4656"/>
                  </a:cubicBezTo>
                  <a:cubicBezTo>
                    <a:pt x="7302" y="4671"/>
                    <a:pt x="7288" y="4688"/>
                    <a:pt x="7279" y="4706"/>
                  </a:cubicBezTo>
                  <a:cubicBezTo>
                    <a:pt x="5717" y="7878"/>
                    <a:pt x="4634" y="11337"/>
                    <a:pt x="3376" y="14639"/>
                  </a:cubicBezTo>
                  <a:cubicBezTo>
                    <a:pt x="2307" y="17446"/>
                    <a:pt x="702" y="20479"/>
                    <a:pt x="359" y="23496"/>
                  </a:cubicBezTo>
                  <a:cubicBezTo>
                    <a:pt x="1" y="26640"/>
                    <a:pt x="2315" y="29019"/>
                    <a:pt x="4930" y="29019"/>
                  </a:cubicBezTo>
                  <a:cubicBezTo>
                    <a:pt x="5972" y="29019"/>
                    <a:pt x="7062" y="28641"/>
                    <a:pt x="8049" y="27784"/>
                  </a:cubicBezTo>
                  <a:cubicBezTo>
                    <a:pt x="8091" y="27748"/>
                    <a:pt x="8120" y="27696"/>
                    <a:pt x="8129" y="27639"/>
                  </a:cubicBezTo>
                  <a:cubicBezTo>
                    <a:pt x="9117" y="26827"/>
                    <a:pt x="9529" y="25652"/>
                    <a:pt x="10019" y="24447"/>
                  </a:cubicBezTo>
                  <a:cubicBezTo>
                    <a:pt x="10805" y="22517"/>
                    <a:pt x="11567" y="20580"/>
                    <a:pt x="12336" y="18642"/>
                  </a:cubicBezTo>
                  <a:cubicBezTo>
                    <a:pt x="13623" y="15398"/>
                    <a:pt x="15563" y="11903"/>
                    <a:pt x="15961" y="8398"/>
                  </a:cubicBezTo>
                  <a:cubicBezTo>
                    <a:pt x="16608" y="8220"/>
                    <a:pt x="17204" y="7877"/>
                    <a:pt x="17658" y="7335"/>
                  </a:cubicBezTo>
                  <a:cubicBezTo>
                    <a:pt x="18349" y="6512"/>
                    <a:pt x="18556" y="5397"/>
                    <a:pt x="18190" y="4435"/>
                  </a:cubicBezTo>
                  <a:cubicBezTo>
                    <a:pt x="18187" y="4391"/>
                    <a:pt x="18175" y="4348"/>
                    <a:pt x="18155" y="4310"/>
                  </a:cubicBezTo>
                  <a:cubicBezTo>
                    <a:pt x="17357" y="2706"/>
                    <a:pt x="15926" y="1795"/>
                    <a:pt x="14323" y="1101"/>
                  </a:cubicBezTo>
                  <a:cubicBezTo>
                    <a:pt x="13129" y="585"/>
                    <a:pt x="11748" y="0"/>
                    <a:pt x="104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0"/>
            <p:cNvSpPr/>
            <p:nvPr/>
          </p:nvSpPr>
          <p:spPr>
            <a:xfrm>
              <a:off x="2040749" y="2214401"/>
              <a:ext cx="274932" cy="375269"/>
            </a:xfrm>
            <a:custGeom>
              <a:avLst/>
              <a:gdLst/>
              <a:ahLst/>
              <a:cxnLst/>
              <a:rect l="l" t="t" r="r" b="b"/>
              <a:pathLst>
                <a:path w="8308" h="11340" extrusionOk="0">
                  <a:moveTo>
                    <a:pt x="2929" y="545"/>
                  </a:moveTo>
                  <a:cubicBezTo>
                    <a:pt x="3422" y="1283"/>
                    <a:pt x="3465" y="2425"/>
                    <a:pt x="4515" y="2609"/>
                  </a:cubicBezTo>
                  <a:cubicBezTo>
                    <a:pt x="4575" y="2620"/>
                    <a:pt x="4637" y="2625"/>
                    <a:pt x="4700" y="2625"/>
                  </a:cubicBezTo>
                  <a:cubicBezTo>
                    <a:pt x="5372" y="2625"/>
                    <a:pt x="6187" y="2073"/>
                    <a:pt x="6861" y="2073"/>
                  </a:cubicBezTo>
                  <a:cubicBezTo>
                    <a:pt x="7084" y="2073"/>
                    <a:pt x="7293" y="2134"/>
                    <a:pt x="7474" y="2297"/>
                  </a:cubicBezTo>
                  <a:cubicBezTo>
                    <a:pt x="6984" y="3715"/>
                    <a:pt x="6497" y="5135"/>
                    <a:pt x="6010" y="6555"/>
                  </a:cubicBezTo>
                  <a:cubicBezTo>
                    <a:pt x="5496" y="8060"/>
                    <a:pt x="5035" y="10028"/>
                    <a:pt x="3382" y="10543"/>
                  </a:cubicBezTo>
                  <a:cubicBezTo>
                    <a:pt x="3338" y="10494"/>
                    <a:pt x="3276" y="10468"/>
                    <a:pt x="3213" y="10468"/>
                  </a:cubicBezTo>
                  <a:cubicBezTo>
                    <a:pt x="3179" y="10468"/>
                    <a:pt x="3145" y="10475"/>
                    <a:pt x="3114" y="10491"/>
                  </a:cubicBezTo>
                  <a:cubicBezTo>
                    <a:pt x="2727" y="10663"/>
                    <a:pt x="2404" y="10738"/>
                    <a:pt x="2135" y="10738"/>
                  </a:cubicBezTo>
                  <a:cubicBezTo>
                    <a:pt x="374" y="10738"/>
                    <a:pt x="919" y="7496"/>
                    <a:pt x="1069" y="6694"/>
                  </a:cubicBezTo>
                  <a:cubicBezTo>
                    <a:pt x="1183" y="6089"/>
                    <a:pt x="1330" y="5489"/>
                    <a:pt x="1486" y="4894"/>
                  </a:cubicBezTo>
                  <a:cubicBezTo>
                    <a:pt x="1876" y="3413"/>
                    <a:pt x="2405" y="1981"/>
                    <a:pt x="2929" y="545"/>
                  </a:cubicBezTo>
                  <a:close/>
                  <a:moveTo>
                    <a:pt x="2829" y="1"/>
                  </a:moveTo>
                  <a:cubicBezTo>
                    <a:pt x="2768" y="1"/>
                    <a:pt x="2706" y="32"/>
                    <a:pt x="2662" y="108"/>
                  </a:cubicBezTo>
                  <a:cubicBezTo>
                    <a:pt x="1275" y="2525"/>
                    <a:pt x="0" y="5852"/>
                    <a:pt x="111" y="8677"/>
                  </a:cubicBezTo>
                  <a:cubicBezTo>
                    <a:pt x="161" y="9993"/>
                    <a:pt x="1071" y="11339"/>
                    <a:pt x="2284" y="11339"/>
                  </a:cubicBezTo>
                  <a:cubicBezTo>
                    <a:pt x="2565" y="11339"/>
                    <a:pt x="2862" y="11267"/>
                    <a:pt x="3169" y="11105"/>
                  </a:cubicBezTo>
                  <a:cubicBezTo>
                    <a:pt x="4344" y="11077"/>
                    <a:pt x="5208" y="10313"/>
                    <a:pt x="5784" y="9223"/>
                  </a:cubicBezTo>
                  <a:cubicBezTo>
                    <a:pt x="6891" y="7120"/>
                    <a:pt x="7459" y="4590"/>
                    <a:pt x="8228" y="2349"/>
                  </a:cubicBezTo>
                  <a:cubicBezTo>
                    <a:pt x="8308" y="2116"/>
                    <a:pt x="8151" y="1964"/>
                    <a:pt x="7961" y="1932"/>
                  </a:cubicBezTo>
                  <a:cubicBezTo>
                    <a:pt x="7666" y="1600"/>
                    <a:pt x="7304" y="1477"/>
                    <a:pt x="6918" y="1477"/>
                  </a:cubicBezTo>
                  <a:cubicBezTo>
                    <a:pt x="6616" y="1477"/>
                    <a:pt x="6300" y="1552"/>
                    <a:pt x="5989" y="1661"/>
                  </a:cubicBezTo>
                  <a:cubicBezTo>
                    <a:pt x="5571" y="1808"/>
                    <a:pt x="5155" y="2040"/>
                    <a:pt x="4752" y="2040"/>
                  </a:cubicBezTo>
                  <a:cubicBezTo>
                    <a:pt x="4505" y="2040"/>
                    <a:pt x="4264" y="1952"/>
                    <a:pt x="4031" y="1704"/>
                  </a:cubicBezTo>
                  <a:cubicBezTo>
                    <a:pt x="3642" y="1291"/>
                    <a:pt x="3576" y="684"/>
                    <a:pt x="3149" y="278"/>
                  </a:cubicBezTo>
                  <a:cubicBezTo>
                    <a:pt x="3121" y="251"/>
                    <a:pt x="3083" y="236"/>
                    <a:pt x="3044" y="236"/>
                  </a:cubicBezTo>
                  <a:cubicBezTo>
                    <a:pt x="3039" y="236"/>
                    <a:pt x="3033" y="236"/>
                    <a:pt x="3028" y="237"/>
                  </a:cubicBezTo>
                  <a:cubicBezTo>
                    <a:pt x="3044" y="104"/>
                    <a:pt x="2939" y="1"/>
                    <a:pt x="28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0"/>
            <p:cNvSpPr/>
            <p:nvPr/>
          </p:nvSpPr>
          <p:spPr>
            <a:xfrm>
              <a:off x="2175965" y="2156390"/>
              <a:ext cx="75252" cy="67840"/>
            </a:xfrm>
            <a:custGeom>
              <a:avLst/>
              <a:gdLst/>
              <a:ahLst/>
              <a:cxnLst/>
              <a:rect l="l" t="t" r="r" b="b"/>
              <a:pathLst>
                <a:path w="2274" h="2050" extrusionOk="0">
                  <a:moveTo>
                    <a:pt x="1286" y="474"/>
                  </a:moveTo>
                  <a:cubicBezTo>
                    <a:pt x="1302" y="474"/>
                    <a:pt x="1317" y="474"/>
                    <a:pt x="1333" y="475"/>
                  </a:cubicBezTo>
                  <a:cubicBezTo>
                    <a:pt x="1345" y="500"/>
                    <a:pt x="1362" y="521"/>
                    <a:pt x="1382" y="541"/>
                  </a:cubicBezTo>
                  <a:cubicBezTo>
                    <a:pt x="1619" y="768"/>
                    <a:pt x="1730" y="1175"/>
                    <a:pt x="1443" y="1429"/>
                  </a:cubicBezTo>
                  <a:cubicBezTo>
                    <a:pt x="1369" y="1495"/>
                    <a:pt x="1284" y="1522"/>
                    <a:pt x="1197" y="1522"/>
                  </a:cubicBezTo>
                  <a:cubicBezTo>
                    <a:pt x="1030" y="1522"/>
                    <a:pt x="859" y="1420"/>
                    <a:pt x="754" y="1290"/>
                  </a:cubicBezTo>
                  <a:lnTo>
                    <a:pt x="754" y="1288"/>
                  </a:lnTo>
                  <a:cubicBezTo>
                    <a:pt x="386" y="831"/>
                    <a:pt x="837" y="474"/>
                    <a:pt x="1286" y="474"/>
                  </a:cubicBezTo>
                  <a:close/>
                  <a:moveTo>
                    <a:pt x="1147" y="1"/>
                  </a:moveTo>
                  <a:cubicBezTo>
                    <a:pt x="915" y="1"/>
                    <a:pt x="679" y="73"/>
                    <a:pt x="495" y="209"/>
                  </a:cubicBezTo>
                  <a:cubicBezTo>
                    <a:pt x="4" y="572"/>
                    <a:pt x="1" y="1235"/>
                    <a:pt x="391" y="1673"/>
                  </a:cubicBezTo>
                  <a:cubicBezTo>
                    <a:pt x="604" y="1912"/>
                    <a:pt x="908" y="2050"/>
                    <a:pt x="1207" y="2050"/>
                  </a:cubicBezTo>
                  <a:cubicBezTo>
                    <a:pt x="1456" y="2050"/>
                    <a:pt x="1701" y="1954"/>
                    <a:pt x="1887" y="1742"/>
                  </a:cubicBezTo>
                  <a:cubicBezTo>
                    <a:pt x="2273" y="1301"/>
                    <a:pt x="2270" y="394"/>
                    <a:pt x="1664" y="134"/>
                  </a:cubicBezTo>
                  <a:cubicBezTo>
                    <a:pt x="1661" y="134"/>
                    <a:pt x="1658" y="134"/>
                    <a:pt x="1655" y="132"/>
                  </a:cubicBezTo>
                  <a:cubicBezTo>
                    <a:pt x="1504" y="43"/>
                    <a:pt x="1327" y="1"/>
                    <a:pt x="11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0"/>
            <p:cNvSpPr/>
            <p:nvPr/>
          </p:nvSpPr>
          <p:spPr>
            <a:xfrm>
              <a:off x="2269285" y="2051322"/>
              <a:ext cx="103977" cy="101064"/>
            </a:xfrm>
            <a:custGeom>
              <a:avLst/>
              <a:gdLst/>
              <a:ahLst/>
              <a:cxnLst/>
              <a:rect l="l" t="t" r="r" b="b"/>
              <a:pathLst>
                <a:path w="3142" h="3054" extrusionOk="0">
                  <a:moveTo>
                    <a:pt x="1603" y="483"/>
                  </a:moveTo>
                  <a:cubicBezTo>
                    <a:pt x="1606" y="483"/>
                    <a:pt x="1610" y="483"/>
                    <a:pt x="1613" y="483"/>
                  </a:cubicBezTo>
                  <a:cubicBezTo>
                    <a:pt x="1644" y="512"/>
                    <a:pt x="1682" y="532"/>
                    <a:pt x="1723" y="539"/>
                  </a:cubicBezTo>
                  <a:cubicBezTo>
                    <a:pt x="1892" y="573"/>
                    <a:pt x="2046" y="659"/>
                    <a:pt x="2163" y="784"/>
                  </a:cubicBezTo>
                  <a:cubicBezTo>
                    <a:pt x="2184" y="817"/>
                    <a:pt x="2204" y="849"/>
                    <a:pt x="2221" y="883"/>
                  </a:cubicBezTo>
                  <a:cubicBezTo>
                    <a:pt x="2233" y="910"/>
                    <a:pt x="2255" y="932"/>
                    <a:pt x="2281" y="945"/>
                  </a:cubicBezTo>
                  <a:cubicBezTo>
                    <a:pt x="2612" y="1524"/>
                    <a:pt x="2317" y="2492"/>
                    <a:pt x="1627" y="2492"/>
                  </a:cubicBezTo>
                  <a:cubicBezTo>
                    <a:pt x="1548" y="2492"/>
                    <a:pt x="1464" y="2480"/>
                    <a:pt x="1376" y="2452"/>
                  </a:cubicBezTo>
                  <a:cubicBezTo>
                    <a:pt x="836" y="2285"/>
                    <a:pt x="696" y="1520"/>
                    <a:pt x="849" y="1045"/>
                  </a:cubicBezTo>
                  <a:cubicBezTo>
                    <a:pt x="962" y="695"/>
                    <a:pt x="1286" y="483"/>
                    <a:pt x="1603" y="483"/>
                  </a:cubicBezTo>
                  <a:close/>
                  <a:moveTo>
                    <a:pt x="1513" y="1"/>
                  </a:moveTo>
                  <a:cubicBezTo>
                    <a:pt x="1163" y="1"/>
                    <a:pt x="802" y="146"/>
                    <a:pt x="570" y="426"/>
                  </a:cubicBezTo>
                  <a:cubicBezTo>
                    <a:pt x="0" y="1114"/>
                    <a:pt x="158" y="2432"/>
                    <a:pt x="957" y="2889"/>
                  </a:cubicBezTo>
                  <a:cubicBezTo>
                    <a:pt x="1157" y="3003"/>
                    <a:pt x="1367" y="3054"/>
                    <a:pt x="1573" y="3054"/>
                  </a:cubicBezTo>
                  <a:cubicBezTo>
                    <a:pt x="2205" y="3054"/>
                    <a:pt x="2798" y="2571"/>
                    <a:pt x="2953" y="1927"/>
                  </a:cubicBezTo>
                  <a:cubicBezTo>
                    <a:pt x="3141" y="1146"/>
                    <a:pt x="2716" y="46"/>
                    <a:pt x="1803" y="36"/>
                  </a:cubicBezTo>
                  <a:cubicBezTo>
                    <a:pt x="1709" y="12"/>
                    <a:pt x="1612" y="1"/>
                    <a:pt x="15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0"/>
            <p:cNvSpPr/>
            <p:nvPr/>
          </p:nvSpPr>
          <p:spPr>
            <a:xfrm>
              <a:off x="2330209" y="1578331"/>
              <a:ext cx="118570" cy="102487"/>
            </a:xfrm>
            <a:custGeom>
              <a:avLst/>
              <a:gdLst/>
              <a:ahLst/>
              <a:cxnLst/>
              <a:rect l="l" t="t" r="r" b="b"/>
              <a:pathLst>
                <a:path w="3583" h="3097" extrusionOk="0">
                  <a:moveTo>
                    <a:pt x="1633" y="439"/>
                  </a:moveTo>
                  <a:cubicBezTo>
                    <a:pt x="1738" y="439"/>
                    <a:pt x="1843" y="460"/>
                    <a:pt x="1942" y="506"/>
                  </a:cubicBezTo>
                  <a:cubicBezTo>
                    <a:pt x="2307" y="857"/>
                    <a:pt x="2719" y="1233"/>
                    <a:pt x="2745" y="1774"/>
                  </a:cubicBezTo>
                  <a:cubicBezTo>
                    <a:pt x="2769" y="2290"/>
                    <a:pt x="2324" y="2576"/>
                    <a:pt x="1874" y="2576"/>
                  </a:cubicBezTo>
                  <a:cubicBezTo>
                    <a:pt x="1723" y="2576"/>
                    <a:pt x="1572" y="2544"/>
                    <a:pt x="1437" y="2477"/>
                  </a:cubicBezTo>
                  <a:cubicBezTo>
                    <a:pt x="962" y="2243"/>
                    <a:pt x="683" y="1704"/>
                    <a:pt x="766" y="1183"/>
                  </a:cubicBezTo>
                  <a:cubicBezTo>
                    <a:pt x="837" y="741"/>
                    <a:pt x="1236" y="439"/>
                    <a:pt x="1633" y="439"/>
                  </a:cubicBezTo>
                  <a:close/>
                  <a:moveTo>
                    <a:pt x="1962" y="1"/>
                  </a:moveTo>
                  <a:cubicBezTo>
                    <a:pt x="1895" y="1"/>
                    <a:pt x="1830" y="32"/>
                    <a:pt x="1788" y="88"/>
                  </a:cubicBezTo>
                  <a:cubicBezTo>
                    <a:pt x="1694" y="65"/>
                    <a:pt x="1597" y="54"/>
                    <a:pt x="1500" y="54"/>
                  </a:cubicBezTo>
                  <a:cubicBezTo>
                    <a:pt x="1146" y="54"/>
                    <a:pt x="789" y="203"/>
                    <a:pt x="555" y="501"/>
                  </a:cubicBezTo>
                  <a:cubicBezTo>
                    <a:pt x="0" y="1206"/>
                    <a:pt x="271" y="2273"/>
                    <a:pt x="959" y="2779"/>
                  </a:cubicBezTo>
                  <a:cubicBezTo>
                    <a:pt x="1242" y="2987"/>
                    <a:pt x="1586" y="3097"/>
                    <a:pt x="1923" y="3097"/>
                  </a:cubicBezTo>
                  <a:cubicBezTo>
                    <a:pt x="2399" y="3097"/>
                    <a:pt x="2861" y="2878"/>
                    <a:pt x="3117" y="2411"/>
                  </a:cubicBezTo>
                  <a:cubicBezTo>
                    <a:pt x="3583" y="1564"/>
                    <a:pt x="2867" y="370"/>
                    <a:pt x="2056" y="22"/>
                  </a:cubicBezTo>
                  <a:cubicBezTo>
                    <a:pt x="2026" y="8"/>
                    <a:pt x="1994" y="1"/>
                    <a:pt x="19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0"/>
            <p:cNvSpPr/>
            <p:nvPr/>
          </p:nvSpPr>
          <p:spPr>
            <a:xfrm>
              <a:off x="2512912" y="1511252"/>
              <a:ext cx="137896" cy="132072"/>
            </a:xfrm>
            <a:custGeom>
              <a:avLst/>
              <a:gdLst/>
              <a:ahLst/>
              <a:cxnLst/>
              <a:rect l="l" t="t" r="r" b="b"/>
              <a:pathLst>
                <a:path w="4167" h="3991" extrusionOk="0">
                  <a:moveTo>
                    <a:pt x="1945" y="518"/>
                  </a:moveTo>
                  <a:cubicBezTo>
                    <a:pt x="2313" y="518"/>
                    <a:pt x="2682" y="701"/>
                    <a:pt x="2996" y="948"/>
                  </a:cubicBezTo>
                  <a:cubicBezTo>
                    <a:pt x="2938" y="1032"/>
                    <a:pt x="2920" y="1142"/>
                    <a:pt x="2983" y="1240"/>
                  </a:cubicBezTo>
                  <a:cubicBezTo>
                    <a:pt x="3316" y="1750"/>
                    <a:pt x="3707" y="2510"/>
                    <a:pt x="3202" y="3055"/>
                  </a:cubicBezTo>
                  <a:cubicBezTo>
                    <a:pt x="2982" y="3291"/>
                    <a:pt x="2704" y="3393"/>
                    <a:pt x="2420" y="3393"/>
                  </a:cubicBezTo>
                  <a:cubicBezTo>
                    <a:pt x="1984" y="3393"/>
                    <a:pt x="1537" y="3153"/>
                    <a:pt x="1276" y="2792"/>
                  </a:cubicBezTo>
                  <a:cubicBezTo>
                    <a:pt x="877" y="2239"/>
                    <a:pt x="653" y="1271"/>
                    <a:pt x="1243" y="781"/>
                  </a:cubicBezTo>
                  <a:cubicBezTo>
                    <a:pt x="1466" y="595"/>
                    <a:pt x="1705" y="518"/>
                    <a:pt x="1945" y="518"/>
                  </a:cubicBezTo>
                  <a:close/>
                  <a:moveTo>
                    <a:pt x="1891" y="0"/>
                  </a:moveTo>
                  <a:cubicBezTo>
                    <a:pt x="1617" y="0"/>
                    <a:pt x="1335" y="70"/>
                    <a:pt x="1059" y="229"/>
                  </a:cubicBezTo>
                  <a:cubicBezTo>
                    <a:pt x="1" y="839"/>
                    <a:pt x="195" y="2340"/>
                    <a:pt x="838" y="3184"/>
                  </a:cubicBezTo>
                  <a:cubicBezTo>
                    <a:pt x="1220" y="3686"/>
                    <a:pt x="1822" y="3990"/>
                    <a:pt x="2423" y="3990"/>
                  </a:cubicBezTo>
                  <a:cubicBezTo>
                    <a:pt x="2802" y="3990"/>
                    <a:pt x="3181" y="3869"/>
                    <a:pt x="3503" y="3600"/>
                  </a:cubicBezTo>
                  <a:cubicBezTo>
                    <a:pt x="4166" y="3048"/>
                    <a:pt x="4122" y="2201"/>
                    <a:pt x="3785" y="1496"/>
                  </a:cubicBezTo>
                  <a:cubicBezTo>
                    <a:pt x="3842" y="1447"/>
                    <a:pt x="3869" y="1366"/>
                    <a:pt x="3817" y="1276"/>
                  </a:cubicBezTo>
                  <a:cubicBezTo>
                    <a:pt x="3409" y="575"/>
                    <a:pt x="2678" y="0"/>
                    <a:pt x="18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1" name="Google Shape;501;p30"/>
          <p:cNvGrpSpPr/>
          <p:nvPr/>
        </p:nvGrpSpPr>
        <p:grpSpPr>
          <a:xfrm>
            <a:off x="734290" y="251983"/>
            <a:ext cx="800177" cy="752193"/>
            <a:chOff x="734290" y="251983"/>
            <a:chExt cx="800177" cy="752193"/>
          </a:xfrm>
        </p:grpSpPr>
        <p:sp>
          <p:nvSpPr>
            <p:cNvPr id="502" name="Google Shape;502;p30"/>
            <p:cNvSpPr/>
            <p:nvPr/>
          </p:nvSpPr>
          <p:spPr>
            <a:xfrm>
              <a:off x="864310" y="336336"/>
              <a:ext cx="515085" cy="529745"/>
            </a:xfrm>
            <a:custGeom>
              <a:avLst/>
              <a:gdLst/>
              <a:ahLst/>
              <a:cxnLst/>
              <a:rect l="l" t="t" r="r" b="b"/>
              <a:pathLst>
                <a:path w="15565" h="16008" extrusionOk="0">
                  <a:moveTo>
                    <a:pt x="7696" y="0"/>
                  </a:moveTo>
                  <a:cubicBezTo>
                    <a:pt x="7290" y="0"/>
                    <a:pt x="6861" y="98"/>
                    <a:pt x="6424" y="320"/>
                  </a:cubicBezTo>
                  <a:cubicBezTo>
                    <a:pt x="4980" y="1054"/>
                    <a:pt x="3346" y="1662"/>
                    <a:pt x="2250" y="2890"/>
                  </a:cubicBezTo>
                  <a:cubicBezTo>
                    <a:pt x="1852" y="3337"/>
                    <a:pt x="1665" y="3971"/>
                    <a:pt x="1457" y="4561"/>
                  </a:cubicBezTo>
                  <a:cubicBezTo>
                    <a:pt x="1278" y="4739"/>
                    <a:pt x="1120" y="4939"/>
                    <a:pt x="988" y="5155"/>
                  </a:cubicBezTo>
                  <a:cubicBezTo>
                    <a:pt x="895" y="5313"/>
                    <a:pt x="811" y="5475"/>
                    <a:pt x="736" y="5642"/>
                  </a:cubicBezTo>
                  <a:lnTo>
                    <a:pt x="400" y="6283"/>
                  </a:lnTo>
                  <a:cubicBezTo>
                    <a:pt x="53" y="6949"/>
                    <a:pt x="1" y="7620"/>
                    <a:pt x="152" y="8220"/>
                  </a:cubicBezTo>
                  <a:cubicBezTo>
                    <a:pt x="94" y="9669"/>
                    <a:pt x="416" y="11167"/>
                    <a:pt x="1067" y="12291"/>
                  </a:cubicBezTo>
                  <a:cubicBezTo>
                    <a:pt x="2227" y="14290"/>
                    <a:pt x="4508" y="15429"/>
                    <a:pt x="6718" y="15843"/>
                  </a:cubicBezTo>
                  <a:cubicBezTo>
                    <a:pt x="7278" y="15947"/>
                    <a:pt x="7852" y="16007"/>
                    <a:pt x="8421" y="16007"/>
                  </a:cubicBezTo>
                  <a:cubicBezTo>
                    <a:pt x="10139" y="16007"/>
                    <a:pt x="11808" y="15463"/>
                    <a:pt x="12881" y="13979"/>
                  </a:cubicBezTo>
                  <a:cubicBezTo>
                    <a:pt x="13002" y="13812"/>
                    <a:pt x="13105" y="13634"/>
                    <a:pt x="13217" y="13463"/>
                  </a:cubicBezTo>
                  <a:cubicBezTo>
                    <a:pt x="13708" y="13063"/>
                    <a:pt x="14151" y="12735"/>
                    <a:pt x="14489" y="12178"/>
                  </a:cubicBezTo>
                  <a:cubicBezTo>
                    <a:pt x="15174" y="11052"/>
                    <a:pt x="15413" y="9617"/>
                    <a:pt x="15468" y="8315"/>
                  </a:cubicBezTo>
                  <a:cubicBezTo>
                    <a:pt x="15565" y="6031"/>
                    <a:pt x="14940" y="2763"/>
                    <a:pt x="12808" y="1493"/>
                  </a:cubicBezTo>
                  <a:cubicBezTo>
                    <a:pt x="11688" y="827"/>
                    <a:pt x="10351" y="414"/>
                    <a:pt x="9025" y="371"/>
                  </a:cubicBezTo>
                  <a:cubicBezTo>
                    <a:pt x="8630" y="139"/>
                    <a:pt x="8179" y="0"/>
                    <a:pt x="769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0"/>
            <p:cNvSpPr/>
            <p:nvPr/>
          </p:nvSpPr>
          <p:spPr>
            <a:xfrm>
              <a:off x="734290" y="251983"/>
              <a:ext cx="800177" cy="752193"/>
            </a:xfrm>
            <a:custGeom>
              <a:avLst/>
              <a:gdLst/>
              <a:ahLst/>
              <a:cxnLst/>
              <a:rect l="l" t="t" r="r" b="b"/>
              <a:pathLst>
                <a:path w="24180" h="22730" extrusionOk="0">
                  <a:moveTo>
                    <a:pt x="12323" y="3022"/>
                  </a:moveTo>
                  <a:cubicBezTo>
                    <a:pt x="12788" y="3022"/>
                    <a:pt x="13258" y="3065"/>
                    <a:pt x="13726" y="3154"/>
                  </a:cubicBezTo>
                  <a:cubicBezTo>
                    <a:pt x="17826" y="3937"/>
                    <a:pt x="20123" y="8357"/>
                    <a:pt x="19065" y="12265"/>
                  </a:cubicBezTo>
                  <a:cubicBezTo>
                    <a:pt x="18120" y="15756"/>
                    <a:pt x="15239" y="17764"/>
                    <a:pt x="11926" y="18511"/>
                  </a:cubicBezTo>
                  <a:cubicBezTo>
                    <a:pt x="11897" y="18406"/>
                    <a:pt x="11814" y="18309"/>
                    <a:pt x="11693" y="18300"/>
                  </a:cubicBezTo>
                  <a:cubicBezTo>
                    <a:pt x="7189" y="17948"/>
                    <a:pt x="3611" y="14644"/>
                    <a:pt x="4291" y="9865"/>
                  </a:cubicBezTo>
                  <a:cubicBezTo>
                    <a:pt x="4845" y="5972"/>
                    <a:pt x="8462" y="3022"/>
                    <a:pt x="12323" y="3022"/>
                  </a:cubicBezTo>
                  <a:close/>
                  <a:moveTo>
                    <a:pt x="8370" y="1"/>
                  </a:moveTo>
                  <a:cubicBezTo>
                    <a:pt x="8206" y="1"/>
                    <a:pt x="8026" y="180"/>
                    <a:pt x="8053" y="373"/>
                  </a:cubicBezTo>
                  <a:cubicBezTo>
                    <a:pt x="8172" y="1247"/>
                    <a:pt x="8518" y="2172"/>
                    <a:pt x="8818" y="3002"/>
                  </a:cubicBezTo>
                  <a:cubicBezTo>
                    <a:pt x="7324" y="3655"/>
                    <a:pt x="6029" y="4692"/>
                    <a:pt x="5066" y="6006"/>
                  </a:cubicBezTo>
                  <a:cubicBezTo>
                    <a:pt x="4709" y="5676"/>
                    <a:pt x="4332" y="5369"/>
                    <a:pt x="3949" y="5070"/>
                  </a:cubicBezTo>
                  <a:cubicBezTo>
                    <a:pt x="3525" y="4738"/>
                    <a:pt x="3087" y="4347"/>
                    <a:pt x="2596" y="4123"/>
                  </a:cubicBezTo>
                  <a:cubicBezTo>
                    <a:pt x="2553" y="4104"/>
                    <a:pt x="2509" y="4095"/>
                    <a:pt x="2466" y="4095"/>
                  </a:cubicBezTo>
                  <a:cubicBezTo>
                    <a:pt x="2226" y="4095"/>
                    <a:pt x="2024" y="4373"/>
                    <a:pt x="2242" y="4583"/>
                  </a:cubicBezTo>
                  <a:cubicBezTo>
                    <a:pt x="2632" y="4960"/>
                    <a:pt x="3133" y="5238"/>
                    <a:pt x="3573" y="5560"/>
                  </a:cubicBezTo>
                  <a:cubicBezTo>
                    <a:pt x="3971" y="5853"/>
                    <a:pt x="4358" y="6164"/>
                    <a:pt x="4755" y="6461"/>
                  </a:cubicBezTo>
                  <a:cubicBezTo>
                    <a:pt x="4018" y="7614"/>
                    <a:pt x="3547" y="8942"/>
                    <a:pt x="3450" y="10368"/>
                  </a:cubicBezTo>
                  <a:cubicBezTo>
                    <a:pt x="3415" y="10901"/>
                    <a:pt x="3433" y="11435"/>
                    <a:pt x="3505" y="11965"/>
                  </a:cubicBezTo>
                  <a:cubicBezTo>
                    <a:pt x="2444" y="11967"/>
                    <a:pt x="1349" y="12051"/>
                    <a:pt x="318" y="12262"/>
                  </a:cubicBezTo>
                  <a:cubicBezTo>
                    <a:pt x="1" y="12328"/>
                    <a:pt x="54" y="12855"/>
                    <a:pt x="366" y="12855"/>
                  </a:cubicBezTo>
                  <a:cubicBezTo>
                    <a:pt x="376" y="12855"/>
                    <a:pt x="387" y="12855"/>
                    <a:pt x="398" y="12854"/>
                  </a:cubicBezTo>
                  <a:cubicBezTo>
                    <a:pt x="1465" y="12740"/>
                    <a:pt x="2530" y="12602"/>
                    <a:pt x="3597" y="12486"/>
                  </a:cubicBezTo>
                  <a:cubicBezTo>
                    <a:pt x="3946" y="14206"/>
                    <a:pt x="4841" y="15805"/>
                    <a:pt x="6101" y="16972"/>
                  </a:cubicBezTo>
                  <a:cubicBezTo>
                    <a:pt x="4741" y="17837"/>
                    <a:pt x="3309" y="18732"/>
                    <a:pt x="2081" y="19763"/>
                  </a:cubicBezTo>
                  <a:cubicBezTo>
                    <a:pt x="1845" y="19961"/>
                    <a:pt x="2061" y="20300"/>
                    <a:pt x="2316" y="20300"/>
                  </a:cubicBezTo>
                  <a:cubicBezTo>
                    <a:pt x="2365" y="20300"/>
                    <a:pt x="2415" y="20288"/>
                    <a:pt x="2464" y="20260"/>
                  </a:cubicBezTo>
                  <a:cubicBezTo>
                    <a:pt x="3884" y="19442"/>
                    <a:pt x="5247" y="18361"/>
                    <a:pt x="6547" y="17367"/>
                  </a:cubicBezTo>
                  <a:cubicBezTo>
                    <a:pt x="6550" y="17364"/>
                    <a:pt x="6552" y="17361"/>
                    <a:pt x="6553" y="17359"/>
                  </a:cubicBezTo>
                  <a:cubicBezTo>
                    <a:pt x="7731" y="18291"/>
                    <a:pt x="9170" y="18864"/>
                    <a:pt x="10750" y="18864"/>
                  </a:cubicBezTo>
                  <a:cubicBezTo>
                    <a:pt x="10775" y="18864"/>
                    <a:pt x="10800" y="18864"/>
                    <a:pt x="10825" y="18863"/>
                  </a:cubicBezTo>
                  <a:lnTo>
                    <a:pt x="10825" y="18863"/>
                  </a:lnTo>
                  <a:cubicBezTo>
                    <a:pt x="10809" y="18943"/>
                    <a:pt x="10823" y="19026"/>
                    <a:pt x="10863" y="19096"/>
                  </a:cubicBezTo>
                  <a:cubicBezTo>
                    <a:pt x="10623" y="20194"/>
                    <a:pt x="10517" y="21420"/>
                    <a:pt x="10676" y="22503"/>
                  </a:cubicBezTo>
                  <a:cubicBezTo>
                    <a:pt x="10700" y="22661"/>
                    <a:pt x="10813" y="22729"/>
                    <a:pt x="10937" y="22729"/>
                  </a:cubicBezTo>
                  <a:cubicBezTo>
                    <a:pt x="11101" y="22729"/>
                    <a:pt x="11283" y="22609"/>
                    <a:pt x="11295" y="22418"/>
                  </a:cubicBezTo>
                  <a:cubicBezTo>
                    <a:pt x="11361" y="21366"/>
                    <a:pt x="11378" y="20322"/>
                    <a:pt x="11456" y="19271"/>
                  </a:cubicBezTo>
                  <a:cubicBezTo>
                    <a:pt x="11479" y="19271"/>
                    <a:pt x="11503" y="19271"/>
                    <a:pt x="11527" y="19271"/>
                  </a:cubicBezTo>
                  <a:cubicBezTo>
                    <a:pt x="13402" y="19271"/>
                    <a:pt x="15194" y="18493"/>
                    <a:pt x="16652" y="17274"/>
                  </a:cubicBezTo>
                  <a:cubicBezTo>
                    <a:pt x="17129" y="18245"/>
                    <a:pt x="17623" y="19234"/>
                    <a:pt x="18178" y="20164"/>
                  </a:cubicBezTo>
                  <a:cubicBezTo>
                    <a:pt x="18245" y="20276"/>
                    <a:pt x="18342" y="20323"/>
                    <a:pt x="18438" y="20323"/>
                  </a:cubicBezTo>
                  <a:cubicBezTo>
                    <a:pt x="18653" y="20323"/>
                    <a:pt x="18865" y="20093"/>
                    <a:pt x="18737" y="19836"/>
                  </a:cubicBezTo>
                  <a:cubicBezTo>
                    <a:pt x="18253" y="18865"/>
                    <a:pt x="17686" y="17909"/>
                    <a:pt x="17124" y="16980"/>
                  </a:cubicBezTo>
                  <a:cubicBezTo>
                    <a:pt x="17107" y="16954"/>
                    <a:pt x="17087" y="16931"/>
                    <a:pt x="17063" y="16911"/>
                  </a:cubicBezTo>
                  <a:cubicBezTo>
                    <a:pt x="18175" y="15871"/>
                    <a:pt x="19048" y="14567"/>
                    <a:pt x="19567" y="13172"/>
                  </a:cubicBezTo>
                  <a:cubicBezTo>
                    <a:pt x="20448" y="13538"/>
                    <a:pt x="21399" y="13852"/>
                    <a:pt x="22322" y="14042"/>
                  </a:cubicBezTo>
                  <a:cubicBezTo>
                    <a:pt x="22347" y="14047"/>
                    <a:pt x="22371" y="14050"/>
                    <a:pt x="22394" y="14050"/>
                  </a:cubicBezTo>
                  <a:cubicBezTo>
                    <a:pt x="22721" y="14050"/>
                    <a:pt x="22838" y="13558"/>
                    <a:pt x="22483" y="13455"/>
                  </a:cubicBezTo>
                  <a:cubicBezTo>
                    <a:pt x="21573" y="13190"/>
                    <a:pt x="20644" y="12950"/>
                    <a:pt x="19723" y="12714"/>
                  </a:cubicBezTo>
                  <a:cubicBezTo>
                    <a:pt x="19860" y="12287"/>
                    <a:pt x="19959" y="11847"/>
                    <a:pt x="20023" y="11403"/>
                  </a:cubicBezTo>
                  <a:cubicBezTo>
                    <a:pt x="20216" y="9977"/>
                    <a:pt x="20034" y="8527"/>
                    <a:pt x="19498" y="7191"/>
                  </a:cubicBezTo>
                  <a:lnTo>
                    <a:pt x="19498" y="7191"/>
                  </a:lnTo>
                  <a:cubicBezTo>
                    <a:pt x="19542" y="7232"/>
                    <a:pt x="19599" y="7252"/>
                    <a:pt x="19657" y="7252"/>
                  </a:cubicBezTo>
                  <a:cubicBezTo>
                    <a:pt x="19669" y="7252"/>
                    <a:pt x="19682" y="7251"/>
                    <a:pt x="19694" y="7249"/>
                  </a:cubicBezTo>
                  <a:cubicBezTo>
                    <a:pt x="21086" y="7037"/>
                    <a:pt x="22597" y="6693"/>
                    <a:pt x="23886" y="6119"/>
                  </a:cubicBezTo>
                  <a:cubicBezTo>
                    <a:pt x="24179" y="5988"/>
                    <a:pt x="24010" y="5554"/>
                    <a:pt x="23729" y="5554"/>
                  </a:cubicBezTo>
                  <a:cubicBezTo>
                    <a:pt x="23705" y="5554"/>
                    <a:pt x="23679" y="5558"/>
                    <a:pt x="23653" y="5565"/>
                  </a:cubicBezTo>
                  <a:cubicBezTo>
                    <a:pt x="22287" y="5943"/>
                    <a:pt x="20942" y="6424"/>
                    <a:pt x="19573" y="6808"/>
                  </a:cubicBezTo>
                  <a:cubicBezTo>
                    <a:pt x="19469" y="6837"/>
                    <a:pt x="19420" y="6908"/>
                    <a:pt x="19412" y="6984"/>
                  </a:cubicBezTo>
                  <a:cubicBezTo>
                    <a:pt x="18685" y="5309"/>
                    <a:pt x="17417" y="3909"/>
                    <a:pt x="15790" y="3077"/>
                  </a:cubicBezTo>
                  <a:cubicBezTo>
                    <a:pt x="16081" y="2806"/>
                    <a:pt x="16349" y="2503"/>
                    <a:pt x="16622" y="2215"/>
                  </a:cubicBezTo>
                  <a:cubicBezTo>
                    <a:pt x="16930" y="1890"/>
                    <a:pt x="17270" y="1578"/>
                    <a:pt x="17530" y="1212"/>
                  </a:cubicBezTo>
                  <a:cubicBezTo>
                    <a:pt x="17676" y="1005"/>
                    <a:pt x="17479" y="808"/>
                    <a:pt x="17277" y="808"/>
                  </a:cubicBezTo>
                  <a:cubicBezTo>
                    <a:pt x="17212" y="808"/>
                    <a:pt x="17147" y="828"/>
                    <a:pt x="17092" y="875"/>
                  </a:cubicBezTo>
                  <a:cubicBezTo>
                    <a:pt x="16731" y="1181"/>
                    <a:pt x="16433" y="1584"/>
                    <a:pt x="16119" y="1941"/>
                  </a:cubicBezTo>
                  <a:cubicBezTo>
                    <a:pt x="15854" y="2243"/>
                    <a:pt x="15576" y="2540"/>
                    <a:pt x="15337" y="2863"/>
                  </a:cubicBezTo>
                  <a:cubicBezTo>
                    <a:pt x="14496" y="2503"/>
                    <a:pt x="13595" y="2299"/>
                    <a:pt x="12681" y="2264"/>
                  </a:cubicBezTo>
                  <a:cubicBezTo>
                    <a:pt x="12569" y="2260"/>
                    <a:pt x="12457" y="2258"/>
                    <a:pt x="12345" y="2258"/>
                  </a:cubicBezTo>
                  <a:cubicBezTo>
                    <a:pt x="11308" y="2258"/>
                    <a:pt x="10278" y="2443"/>
                    <a:pt x="9305" y="2805"/>
                  </a:cubicBezTo>
                  <a:cubicBezTo>
                    <a:pt x="9128" y="1930"/>
                    <a:pt x="8930" y="968"/>
                    <a:pt x="8575" y="152"/>
                  </a:cubicBezTo>
                  <a:cubicBezTo>
                    <a:pt x="8528" y="45"/>
                    <a:pt x="8451" y="1"/>
                    <a:pt x="83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4" name="Google Shape;504;p30"/>
          <p:cNvGrpSpPr/>
          <p:nvPr/>
        </p:nvGrpSpPr>
        <p:grpSpPr>
          <a:xfrm>
            <a:off x="2857571" y="1302505"/>
            <a:ext cx="152954" cy="60030"/>
            <a:chOff x="2857571" y="1302505"/>
            <a:chExt cx="152954" cy="60030"/>
          </a:xfrm>
        </p:grpSpPr>
        <p:sp>
          <p:nvSpPr>
            <p:cNvPr id="505" name="Google Shape;505;p30"/>
            <p:cNvSpPr/>
            <p:nvPr/>
          </p:nvSpPr>
          <p:spPr>
            <a:xfrm>
              <a:off x="2857571" y="1331063"/>
              <a:ext cx="152954" cy="31471"/>
            </a:xfrm>
            <a:custGeom>
              <a:avLst/>
              <a:gdLst/>
              <a:ahLst/>
              <a:cxnLst/>
              <a:rect l="l" t="t" r="r" b="b"/>
              <a:pathLst>
                <a:path w="4622" h="951" extrusionOk="0">
                  <a:moveTo>
                    <a:pt x="4448" y="0"/>
                  </a:moveTo>
                  <a:cubicBezTo>
                    <a:pt x="4443" y="0"/>
                    <a:pt x="4437" y="1"/>
                    <a:pt x="4431" y="1"/>
                  </a:cubicBezTo>
                  <a:cubicBezTo>
                    <a:pt x="3025" y="162"/>
                    <a:pt x="1380" y="360"/>
                    <a:pt x="54" y="848"/>
                  </a:cubicBezTo>
                  <a:cubicBezTo>
                    <a:pt x="0" y="867"/>
                    <a:pt x="6" y="950"/>
                    <a:pt x="68" y="950"/>
                  </a:cubicBezTo>
                  <a:cubicBezTo>
                    <a:pt x="102" y="950"/>
                    <a:pt x="137" y="950"/>
                    <a:pt x="172" y="950"/>
                  </a:cubicBezTo>
                  <a:cubicBezTo>
                    <a:pt x="1559" y="950"/>
                    <a:pt x="3132" y="597"/>
                    <a:pt x="4471" y="288"/>
                  </a:cubicBezTo>
                  <a:cubicBezTo>
                    <a:pt x="4622" y="252"/>
                    <a:pt x="4600" y="0"/>
                    <a:pt x="44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0"/>
            <p:cNvSpPr/>
            <p:nvPr/>
          </p:nvSpPr>
          <p:spPr>
            <a:xfrm>
              <a:off x="2896289" y="1302505"/>
              <a:ext cx="106061" cy="10590"/>
            </a:xfrm>
            <a:custGeom>
              <a:avLst/>
              <a:gdLst/>
              <a:ahLst/>
              <a:cxnLst/>
              <a:rect l="l" t="t" r="r" b="b"/>
              <a:pathLst>
                <a:path w="3205" h="320" extrusionOk="0">
                  <a:moveTo>
                    <a:pt x="3005" y="1"/>
                  </a:moveTo>
                  <a:cubicBezTo>
                    <a:pt x="3003" y="1"/>
                    <a:pt x="3001" y="1"/>
                    <a:pt x="2999" y="1"/>
                  </a:cubicBezTo>
                  <a:cubicBezTo>
                    <a:pt x="2039" y="27"/>
                    <a:pt x="1074" y="22"/>
                    <a:pt x="114" y="73"/>
                  </a:cubicBezTo>
                  <a:cubicBezTo>
                    <a:pt x="0" y="77"/>
                    <a:pt x="0" y="243"/>
                    <a:pt x="114" y="249"/>
                  </a:cubicBezTo>
                  <a:cubicBezTo>
                    <a:pt x="1074" y="299"/>
                    <a:pt x="2039" y="293"/>
                    <a:pt x="2999" y="319"/>
                  </a:cubicBezTo>
                  <a:cubicBezTo>
                    <a:pt x="3001" y="319"/>
                    <a:pt x="3003" y="319"/>
                    <a:pt x="3005" y="319"/>
                  </a:cubicBezTo>
                  <a:cubicBezTo>
                    <a:pt x="3203" y="319"/>
                    <a:pt x="3204" y="1"/>
                    <a:pt x="30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" name="Google Shape;507;p30"/>
          <p:cNvGrpSpPr/>
          <p:nvPr/>
        </p:nvGrpSpPr>
        <p:grpSpPr>
          <a:xfrm>
            <a:off x="3168309" y="474596"/>
            <a:ext cx="1088181" cy="608604"/>
            <a:chOff x="3168309" y="474596"/>
            <a:chExt cx="1088181" cy="608604"/>
          </a:xfrm>
        </p:grpSpPr>
        <p:grpSp>
          <p:nvGrpSpPr>
            <p:cNvPr id="508" name="Google Shape;508;p30"/>
            <p:cNvGrpSpPr/>
            <p:nvPr/>
          </p:nvGrpSpPr>
          <p:grpSpPr>
            <a:xfrm>
              <a:off x="3168309" y="517749"/>
              <a:ext cx="1084309" cy="565452"/>
              <a:chOff x="3168309" y="517749"/>
              <a:chExt cx="1084309" cy="565452"/>
            </a:xfrm>
          </p:grpSpPr>
          <p:sp>
            <p:nvSpPr>
              <p:cNvPr id="509" name="Google Shape;509;p30"/>
              <p:cNvSpPr/>
              <p:nvPr/>
            </p:nvSpPr>
            <p:spPr>
              <a:xfrm>
                <a:off x="3179726" y="531913"/>
                <a:ext cx="1066571" cy="534378"/>
              </a:xfrm>
              <a:custGeom>
                <a:avLst/>
                <a:gdLst/>
                <a:ahLst/>
                <a:cxnLst/>
                <a:rect l="l" t="t" r="r" b="b"/>
                <a:pathLst>
                  <a:path w="32230" h="16148" extrusionOk="0">
                    <a:moveTo>
                      <a:pt x="22013" y="0"/>
                    </a:moveTo>
                    <a:cubicBezTo>
                      <a:pt x="20179" y="0"/>
                      <a:pt x="18037" y="563"/>
                      <a:pt x="16955" y="1789"/>
                    </a:cubicBezTo>
                    <a:cubicBezTo>
                      <a:pt x="16780" y="1988"/>
                      <a:pt x="16633" y="2210"/>
                      <a:pt x="16520" y="2449"/>
                    </a:cubicBezTo>
                    <a:cubicBezTo>
                      <a:pt x="16033" y="2843"/>
                      <a:pt x="15581" y="3278"/>
                      <a:pt x="15170" y="3750"/>
                    </a:cubicBezTo>
                    <a:cubicBezTo>
                      <a:pt x="14976" y="3973"/>
                      <a:pt x="14829" y="4232"/>
                      <a:pt x="14737" y="4514"/>
                    </a:cubicBezTo>
                    <a:cubicBezTo>
                      <a:pt x="14258" y="4643"/>
                      <a:pt x="13820" y="4950"/>
                      <a:pt x="13526" y="5479"/>
                    </a:cubicBezTo>
                    <a:cubicBezTo>
                      <a:pt x="13469" y="5583"/>
                      <a:pt x="13403" y="5704"/>
                      <a:pt x="13333" y="5836"/>
                    </a:cubicBezTo>
                    <a:cubicBezTo>
                      <a:pt x="12240" y="3949"/>
                      <a:pt x="10659" y="2446"/>
                      <a:pt x="8225" y="2446"/>
                    </a:cubicBezTo>
                    <a:cubicBezTo>
                      <a:pt x="8215" y="2446"/>
                      <a:pt x="8206" y="2446"/>
                      <a:pt x="8196" y="2446"/>
                    </a:cubicBezTo>
                    <a:cubicBezTo>
                      <a:pt x="6473" y="2456"/>
                      <a:pt x="5287" y="3270"/>
                      <a:pt x="4544" y="4450"/>
                    </a:cubicBezTo>
                    <a:cubicBezTo>
                      <a:pt x="3854" y="4735"/>
                      <a:pt x="3324" y="5369"/>
                      <a:pt x="3334" y="6366"/>
                    </a:cubicBezTo>
                    <a:cubicBezTo>
                      <a:pt x="3350" y="7729"/>
                      <a:pt x="3437" y="9078"/>
                      <a:pt x="3573" y="10426"/>
                    </a:cubicBezTo>
                    <a:cubicBezTo>
                      <a:pt x="3336" y="10400"/>
                      <a:pt x="3098" y="10378"/>
                      <a:pt x="2861" y="10351"/>
                    </a:cubicBezTo>
                    <a:cubicBezTo>
                      <a:pt x="2779" y="10341"/>
                      <a:pt x="2700" y="10337"/>
                      <a:pt x="2622" y="10337"/>
                    </a:cubicBezTo>
                    <a:cubicBezTo>
                      <a:pt x="408" y="10337"/>
                      <a:pt x="0" y="14107"/>
                      <a:pt x="2285" y="14601"/>
                    </a:cubicBezTo>
                    <a:cubicBezTo>
                      <a:pt x="2945" y="14743"/>
                      <a:pt x="3575" y="14817"/>
                      <a:pt x="4197" y="14818"/>
                    </a:cubicBezTo>
                    <a:cubicBezTo>
                      <a:pt x="12530" y="15713"/>
                      <a:pt x="20909" y="15943"/>
                      <a:pt x="29283" y="16146"/>
                    </a:cubicBezTo>
                    <a:cubicBezTo>
                      <a:pt x="29301" y="16147"/>
                      <a:pt x="29320" y="16147"/>
                      <a:pt x="29338" y="16147"/>
                    </a:cubicBezTo>
                    <a:cubicBezTo>
                      <a:pt x="31712" y="16147"/>
                      <a:pt x="32229" y="12465"/>
                      <a:pt x="29858" y="11896"/>
                    </a:cubicBezTo>
                    <a:lnTo>
                      <a:pt x="27828" y="11409"/>
                    </a:lnTo>
                    <a:cubicBezTo>
                      <a:pt x="28227" y="10547"/>
                      <a:pt x="28410" y="9530"/>
                      <a:pt x="28544" y="8530"/>
                    </a:cubicBezTo>
                    <a:cubicBezTo>
                      <a:pt x="28840" y="6353"/>
                      <a:pt x="28590" y="4111"/>
                      <a:pt x="27128" y="2439"/>
                    </a:cubicBezTo>
                    <a:cubicBezTo>
                      <a:pt x="26290" y="1296"/>
                      <a:pt x="25049" y="489"/>
                      <a:pt x="23596" y="161"/>
                    </a:cubicBezTo>
                    <a:cubicBezTo>
                      <a:pt x="23126" y="55"/>
                      <a:pt x="22584" y="0"/>
                      <a:pt x="22013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0"/>
              <p:cNvSpPr/>
              <p:nvPr/>
            </p:nvSpPr>
            <p:spPr>
              <a:xfrm>
                <a:off x="3168309" y="517749"/>
                <a:ext cx="1084309" cy="565452"/>
              </a:xfrm>
              <a:custGeom>
                <a:avLst/>
                <a:gdLst/>
                <a:ahLst/>
                <a:cxnLst/>
                <a:rect l="l" t="t" r="r" b="b"/>
                <a:pathLst>
                  <a:path w="32766" h="17087" extrusionOk="0">
                    <a:moveTo>
                      <a:pt x="22601" y="764"/>
                    </a:moveTo>
                    <a:cubicBezTo>
                      <a:pt x="23317" y="764"/>
                      <a:pt x="24030" y="884"/>
                      <a:pt x="24717" y="1145"/>
                    </a:cubicBezTo>
                    <a:cubicBezTo>
                      <a:pt x="29369" y="2914"/>
                      <a:pt x="29387" y="8595"/>
                      <a:pt x="27194" y="12263"/>
                    </a:cubicBezTo>
                    <a:cubicBezTo>
                      <a:pt x="27017" y="12559"/>
                      <a:pt x="27279" y="12832"/>
                      <a:pt x="27543" y="12832"/>
                    </a:cubicBezTo>
                    <a:cubicBezTo>
                      <a:pt x="27638" y="12832"/>
                      <a:pt x="27733" y="12797"/>
                      <a:pt x="27808" y="12713"/>
                    </a:cubicBezTo>
                    <a:cubicBezTo>
                      <a:pt x="28352" y="12496"/>
                      <a:pt x="28936" y="12316"/>
                      <a:pt x="29506" y="12316"/>
                    </a:cubicBezTo>
                    <a:cubicBezTo>
                      <a:pt x="29983" y="12316"/>
                      <a:pt x="30449" y="12442"/>
                      <a:pt x="30871" y="12778"/>
                    </a:cubicBezTo>
                    <a:cubicBezTo>
                      <a:pt x="32152" y="13795"/>
                      <a:pt x="31389" y="15110"/>
                      <a:pt x="30700" y="16221"/>
                    </a:cubicBezTo>
                    <a:cubicBezTo>
                      <a:pt x="30683" y="16250"/>
                      <a:pt x="30671" y="16280"/>
                      <a:pt x="30666" y="16314"/>
                    </a:cubicBezTo>
                    <a:cubicBezTo>
                      <a:pt x="21461" y="16052"/>
                      <a:pt x="12267" y="15571"/>
                      <a:pt x="3067" y="15231"/>
                    </a:cubicBezTo>
                    <a:cubicBezTo>
                      <a:pt x="3058" y="15217"/>
                      <a:pt x="3045" y="15207"/>
                      <a:pt x="3033" y="15196"/>
                    </a:cubicBezTo>
                    <a:cubicBezTo>
                      <a:pt x="2090" y="14522"/>
                      <a:pt x="1143" y="13517"/>
                      <a:pt x="1388" y="12257"/>
                    </a:cubicBezTo>
                    <a:cubicBezTo>
                      <a:pt x="1542" y="11464"/>
                      <a:pt x="2140" y="10988"/>
                      <a:pt x="2774" y="10988"/>
                    </a:cubicBezTo>
                    <a:cubicBezTo>
                      <a:pt x="3156" y="10988"/>
                      <a:pt x="3550" y="11161"/>
                      <a:pt x="3868" y="11542"/>
                    </a:cubicBezTo>
                    <a:cubicBezTo>
                      <a:pt x="3871" y="11545"/>
                      <a:pt x="3874" y="11545"/>
                      <a:pt x="3877" y="11548"/>
                    </a:cubicBezTo>
                    <a:cubicBezTo>
                      <a:pt x="3894" y="11584"/>
                      <a:pt x="3908" y="11621"/>
                      <a:pt x="3924" y="11658"/>
                    </a:cubicBezTo>
                    <a:cubicBezTo>
                      <a:pt x="3971" y="11754"/>
                      <a:pt x="4057" y="11794"/>
                      <a:pt x="4147" y="11794"/>
                    </a:cubicBezTo>
                    <a:cubicBezTo>
                      <a:pt x="4323" y="11794"/>
                      <a:pt x="4512" y="11639"/>
                      <a:pt x="4439" y="11441"/>
                    </a:cubicBezTo>
                    <a:cubicBezTo>
                      <a:pt x="3313" y="8367"/>
                      <a:pt x="3382" y="4881"/>
                      <a:pt x="6859" y="3409"/>
                    </a:cubicBezTo>
                    <a:cubicBezTo>
                      <a:pt x="7480" y="3146"/>
                      <a:pt x="8095" y="3026"/>
                      <a:pt x="8687" y="3026"/>
                    </a:cubicBezTo>
                    <a:cubicBezTo>
                      <a:pt x="11160" y="3026"/>
                      <a:pt x="13229" y="5123"/>
                      <a:pt x="13688" y="7659"/>
                    </a:cubicBezTo>
                    <a:cubicBezTo>
                      <a:pt x="13719" y="7827"/>
                      <a:pt x="13862" y="7904"/>
                      <a:pt x="14009" y="7904"/>
                    </a:cubicBezTo>
                    <a:cubicBezTo>
                      <a:pt x="14193" y="7904"/>
                      <a:pt x="14382" y="7783"/>
                      <a:pt x="14364" y="7569"/>
                    </a:cubicBezTo>
                    <a:cubicBezTo>
                      <a:pt x="14353" y="7446"/>
                      <a:pt x="14338" y="7325"/>
                      <a:pt x="14319" y="7204"/>
                    </a:cubicBezTo>
                    <a:cubicBezTo>
                      <a:pt x="15288" y="3822"/>
                      <a:pt x="18986" y="764"/>
                      <a:pt x="22601" y="764"/>
                    </a:cubicBezTo>
                    <a:close/>
                    <a:moveTo>
                      <a:pt x="22670" y="0"/>
                    </a:moveTo>
                    <a:cubicBezTo>
                      <a:pt x="19011" y="0"/>
                      <a:pt x="15203" y="2784"/>
                      <a:pt x="14077" y="6233"/>
                    </a:cubicBezTo>
                    <a:cubicBezTo>
                      <a:pt x="13279" y="3933"/>
                      <a:pt x="11034" y="2265"/>
                      <a:pt x="8622" y="2265"/>
                    </a:cubicBezTo>
                    <a:cubicBezTo>
                      <a:pt x="8030" y="2265"/>
                      <a:pt x="7428" y="2365"/>
                      <a:pt x="6834" y="2582"/>
                    </a:cubicBezTo>
                    <a:cubicBezTo>
                      <a:pt x="3352" y="3851"/>
                      <a:pt x="2472" y="7230"/>
                      <a:pt x="3419" y="10359"/>
                    </a:cubicBezTo>
                    <a:cubicBezTo>
                      <a:pt x="3233" y="10296"/>
                      <a:pt x="3034" y="10266"/>
                      <a:pt x="2833" y="10266"/>
                    </a:cubicBezTo>
                    <a:cubicBezTo>
                      <a:pt x="2096" y="10266"/>
                      <a:pt x="1320" y="10671"/>
                      <a:pt x="953" y="11332"/>
                    </a:cubicBezTo>
                    <a:cubicBezTo>
                      <a:pt x="0" y="13046"/>
                      <a:pt x="1273" y="14830"/>
                      <a:pt x="2763" y="15658"/>
                    </a:cubicBezTo>
                    <a:cubicBezTo>
                      <a:pt x="2767" y="15662"/>
                      <a:pt x="2771" y="15660"/>
                      <a:pt x="2776" y="15663"/>
                    </a:cubicBezTo>
                    <a:cubicBezTo>
                      <a:pt x="2816" y="15698"/>
                      <a:pt x="2866" y="15720"/>
                      <a:pt x="2920" y="15724"/>
                    </a:cubicBezTo>
                    <a:cubicBezTo>
                      <a:pt x="12190" y="16507"/>
                      <a:pt x="21512" y="16838"/>
                      <a:pt x="30810" y="17086"/>
                    </a:cubicBezTo>
                    <a:cubicBezTo>
                      <a:pt x="30814" y="17086"/>
                      <a:pt x="30818" y="17086"/>
                      <a:pt x="30822" y="17086"/>
                    </a:cubicBezTo>
                    <a:cubicBezTo>
                      <a:pt x="31106" y="17086"/>
                      <a:pt x="31217" y="16826"/>
                      <a:pt x="31164" y="16608"/>
                    </a:cubicBezTo>
                    <a:cubicBezTo>
                      <a:pt x="31168" y="16602"/>
                      <a:pt x="31176" y="16599"/>
                      <a:pt x="31181" y="16593"/>
                    </a:cubicBezTo>
                    <a:cubicBezTo>
                      <a:pt x="32101" y="15401"/>
                      <a:pt x="32766" y="13811"/>
                      <a:pt x="31560" y="12563"/>
                    </a:cubicBezTo>
                    <a:cubicBezTo>
                      <a:pt x="30999" y="11982"/>
                      <a:pt x="30256" y="11725"/>
                      <a:pt x="29499" y="11725"/>
                    </a:cubicBezTo>
                    <a:cubicBezTo>
                      <a:pt x="29075" y="11725"/>
                      <a:pt x="28647" y="11805"/>
                      <a:pt x="28243" y="11954"/>
                    </a:cubicBezTo>
                    <a:cubicBezTo>
                      <a:pt x="30275" y="7939"/>
                      <a:pt x="29802" y="2266"/>
                      <a:pt x="25042" y="430"/>
                    </a:cubicBezTo>
                    <a:cubicBezTo>
                      <a:pt x="24279" y="136"/>
                      <a:pt x="23478" y="0"/>
                      <a:pt x="226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1" name="Google Shape;511;p30"/>
            <p:cNvGrpSpPr/>
            <p:nvPr/>
          </p:nvGrpSpPr>
          <p:grpSpPr>
            <a:xfrm>
              <a:off x="4114622" y="474596"/>
              <a:ext cx="141868" cy="100403"/>
              <a:chOff x="4114622" y="474596"/>
              <a:chExt cx="141868" cy="100403"/>
            </a:xfrm>
          </p:grpSpPr>
          <p:sp>
            <p:nvSpPr>
              <p:cNvPr id="512" name="Google Shape;512;p30"/>
              <p:cNvSpPr/>
              <p:nvPr/>
            </p:nvSpPr>
            <p:spPr>
              <a:xfrm>
                <a:off x="4114622" y="474596"/>
                <a:ext cx="70851" cy="90839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2745" extrusionOk="0">
                    <a:moveTo>
                      <a:pt x="117" y="0"/>
                    </a:moveTo>
                    <a:cubicBezTo>
                      <a:pt x="43" y="0"/>
                      <a:pt x="0" y="122"/>
                      <a:pt x="77" y="158"/>
                    </a:cubicBezTo>
                    <a:cubicBezTo>
                      <a:pt x="1111" y="639"/>
                      <a:pt x="1641" y="1527"/>
                      <a:pt x="1802" y="2624"/>
                    </a:cubicBezTo>
                    <a:cubicBezTo>
                      <a:pt x="1814" y="2707"/>
                      <a:pt x="1883" y="2745"/>
                      <a:pt x="1954" y="2745"/>
                    </a:cubicBezTo>
                    <a:cubicBezTo>
                      <a:pt x="2045" y="2745"/>
                      <a:pt x="2140" y="2685"/>
                      <a:pt x="2134" y="2579"/>
                    </a:cubicBezTo>
                    <a:cubicBezTo>
                      <a:pt x="2071" y="1420"/>
                      <a:pt x="1205" y="403"/>
                      <a:pt x="142" y="5"/>
                    </a:cubicBezTo>
                    <a:cubicBezTo>
                      <a:pt x="133" y="2"/>
                      <a:pt x="125" y="0"/>
                      <a:pt x="1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0"/>
              <p:cNvSpPr/>
              <p:nvPr/>
            </p:nvSpPr>
            <p:spPr>
              <a:xfrm>
                <a:off x="4199339" y="480752"/>
                <a:ext cx="57151" cy="94247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2848" extrusionOk="0">
                    <a:moveTo>
                      <a:pt x="207" y="1"/>
                    </a:moveTo>
                    <a:cubicBezTo>
                      <a:pt x="75" y="1"/>
                      <a:pt x="0" y="200"/>
                      <a:pt x="132" y="300"/>
                    </a:cubicBezTo>
                    <a:cubicBezTo>
                      <a:pt x="898" y="879"/>
                      <a:pt x="1182" y="1693"/>
                      <a:pt x="1121" y="2626"/>
                    </a:cubicBezTo>
                    <a:cubicBezTo>
                      <a:pt x="1113" y="2766"/>
                      <a:pt x="1240" y="2847"/>
                      <a:pt x="1361" y="2847"/>
                    </a:cubicBezTo>
                    <a:cubicBezTo>
                      <a:pt x="1456" y="2847"/>
                      <a:pt x="1546" y="2797"/>
                      <a:pt x="1564" y="2686"/>
                    </a:cubicBezTo>
                    <a:cubicBezTo>
                      <a:pt x="1726" y="1643"/>
                      <a:pt x="1184" y="572"/>
                      <a:pt x="291" y="27"/>
                    </a:cubicBezTo>
                    <a:cubicBezTo>
                      <a:pt x="261" y="9"/>
                      <a:pt x="233" y="1"/>
                      <a:pt x="20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14" name="Google Shape;514;p30"/>
          <p:cNvGrpSpPr/>
          <p:nvPr/>
        </p:nvGrpSpPr>
        <p:grpSpPr>
          <a:xfrm>
            <a:off x="4554058" y="287028"/>
            <a:ext cx="820760" cy="899951"/>
            <a:chOff x="4554058" y="287028"/>
            <a:chExt cx="820760" cy="899951"/>
          </a:xfrm>
        </p:grpSpPr>
        <p:grpSp>
          <p:nvGrpSpPr>
            <p:cNvPr id="515" name="Google Shape;515;p30"/>
            <p:cNvGrpSpPr/>
            <p:nvPr/>
          </p:nvGrpSpPr>
          <p:grpSpPr>
            <a:xfrm>
              <a:off x="4554058" y="287028"/>
              <a:ext cx="820760" cy="807258"/>
              <a:chOff x="4554058" y="287028"/>
              <a:chExt cx="820760" cy="807258"/>
            </a:xfrm>
          </p:grpSpPr>
          <p:sp>
            <p:nvSpPr>
              <p:cNvPr id="516" name="Google Shape;516;p30"/>
              <p:cNvSpPr/>
              <p:nvPr/>
            </p:nvSpPr>
            <p:spPr>
              <a:xfrm>
                <a:off x="4642315" y="348977"/>
                <a:ext cx="463924" cy="360179"/>
              </a:xfrm>
              <a:custGeom>
                <a:avLst/>
                <a:gdLst/>
                <a:ahLst/>
                <a:cxnLst/>
                <a:rect l="l" t="t" r="r" b="b"/>
                <a:pathLst>
                  <a:path w="14019" h="10884" extrusionOk="0">
                    <a:moveTo>
                      <a:pt x="6184" y="691"/>
                    </a:moveTo>
                    <a:cubicBezTo>
                      <a:pt x="10445" y="691"/>
                      <a:pt x="14018" y="6447"/>
                      <a:pt x="9536" y="9535"/>
                    </a:cubicBezTo>
                    <a:lnTo>
                      <a:pt x="9537" y="9535"/>
                    </a:lnTo>
                    <a:cubicBezTo>
                      <a:pt x="9519" y="9550"/>
                      <a:pt x="9502" y="9569"/>
                      <a:pt x="9487" y="9587"/>
                    </a:cubicBezTo>
                    <a:cubicBezTo>
                      <a:pt x="8640" y="9967"/>
                      <a:pt x="7748" y="10160"/>
                      <a:pt x="6864" y="10160"/>
                    </a:cubicBezTo>
                    <a:cubicBezTo>
                      <a:pt x="5431" y="10160"/>
                      <a:pt x="4015" y="9652"/>
                      <a:pt x="2835" y="8608"/>
                    </a:cubicBezTo>
                    <a:cubicBezTo>
                      <a:pt x="709" y="6729"/>
                      <a:pt x="1051" y="3240"/>
                      <a:pt x="3327" y="1634"/>
                    </a:cubicBezTo>
                    <a:cubicBezTo>
                      <a:pt x="4259" y="975"/>
                      <a:pt x="5239" y="691"/>
                      <a:pt x="6184" y="691"/>
                    </a:cubicBezTo>
                    <a:close/>
                    <a:moveTo>
                      <a:pt x="6279" y="0"/>
                    </a:moveTo>
                    <a:cubicBezTo>
                      <a:pt x="5009" y="0"/>
                      <a:pt x="3744" y="397"/>
                      <a:pt x="2708" y="1238"/>
                    </a:cubicBezTo>
                    <a:cubicBezTo>
                      <a:pt x="426" y="3093"/>
                      <a:pt x="0" y="6574"/>
                      <a:pt x="2040" y="8777"/>
                    </a:cubicBezTo>
                    <a:cubicBezTo>
                      <a:pt x="3204" y="10033"/>
                      <a:pt x="5123" y="10883"/>
                      <a:pt x="6939" y="10883"/>
                    </a:cubicBezTo>
                    <a:cubicBezTo>
                      <a:pt x="7881" y="10883"/>
                      <a:pt x="8795" y="10655"/>
                      <a:pt x="9562" y="10135"/>
                    </a:cubicBezTo>
                    <a:cubicBezTo>
                      <a:pt x="9619" y="10175"/>
                      <a:pt x="9685" y="10198"/>
                      <a:pt x="9756" y="10198"/>
                    </a:cubicBezTo>
                    <a:cubicBezTo>
                      <a:pt x="9821" y="10198"/>
                      <a:pt x="9890" y="10178"/>
                      <a:pt x="9957" y="10132"/>
                    </a:cubicBezTo>
                    <a:cubicBezTo>
                      <a:pt x="12601" y="8316"/>
                      <a:pt x="13052" y="4786"/>
                      <a:pt x="11072" y="2280"/>
                    </a:cubicBezTo>
                    <a:cubicBezTo>
                      <a:pt x="9908" y="808"/>
                      <a:pt x="8090" y="0"/>
                      <a:pt x="62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0"/>
              <p:cNvSpPr/>
              <p:nvPr/>
            </p:nvSpPr>
            <p:spPr>
              <a:xfrm>
                <a:off x="4554058" y="287028"/>
                <a:ext cx="820760" cy="807258"/>
              </a:xfrm>
              <a:custGeom>
                <a:avLst/>
                <a:gdLst/>
                <a:ahLst/>
                <a:cxnLst/>
                <a:rect l="l" t="t" r="r" b="b"/>
                <a:pathLst>
                  <a:path w="24802" h="24394" extrusionOk="0">
                    <a:moveTo>
                      <a:pt x="9264" y="721"/>
                    </a:moveTo>
                    <a:cubicBezTo>
                      <a:pt x="11400" y="721"/>
                      <a:pt x="13528" y="1569"/>
                      <a:pt x="14937" y="3265"/>
                    </a:cubicBezTo>
                    <a:cubicBezTo>
                      <a:pt x="16118" y="4685"/>
                      <a:pt x="16644" y="6645"/>
                      <a:pt x="16353" y="8466"/>
                    </a:cubicBezTo>
                    <a:cubicBezTo>
                      <a:pt x="15998" y="10689"/>
                      <a:pt x="14395" y="12153"/>
                      <a:pt x="12694" y="13462"/>
                    </a:cubicBezTo>
                    <a:cubicBezTo>
                      <a:pt x="12664" y="13488"/>
                      <a:pt x="12639" y="13518"/>
                      <a:pt x="12618" y="13550"/>
                    </a:cubicBezTo>
                    <a:cubicBezTo>
                      <a:pt x="11361" y="13984"/>
                      <a:pt x="10047" y="14249"/>
                      <a:pt x="8775" y="14249"/>
                    </a:cubicBezTo>
                    <a:cubicBezTo>
                      <a:pt x="6553" y="14249"/>
                      <a:pt x="4456" y="13443"/>
                      <a:pt x="3003" y="11326"/>
                    </a:cubicBezTo>
                    <a:cubicBezTo>
                      <a:pt x="832" y="8166"/>
                      <a:pt x="1814" y="4144"/>
                      <a:pt x="4920" y="2028"/>
                    </a:cubicBezTo>
                    <a:cubicBezTo>
                      <a:pt x="6198" y="1157"/>
                      <a:pt x="7733" y="721"/>
                      <a:pt x="9264" y="721"/>
                    </a:cubicBezTo>
                    <a:close/>
                    <a:moveTo>
                      <a:pt x="15451" y="11932"/>
                    </a:moveTo>
                    <a:cubicBezTo>
                      <a:pt x="16663" y="13613"/>
                      <a:pt x="18004" y="15196"/>
                      <a:pt x="19319" y="16797"/>
                    </a:cubicBezTo>
                    <a:cubicBezTo>
                      <a:pt x="20181" y="17844"/>
                      <a:pt x="23942" y="21362"/>
                      <a:pt x="22884" y="23133"/>
                    </a:cubicBezTo>
                    <a:cubicBezTo>
                      <a:pt x="22656" y="23319"/>
                      <a:pt x="22292" y="23393"/>
                      <a:pt x="21889" y="23393"/>
                    </a:cubicBezTo>
                    <a:cubicBezTo>
                      <a:pt x="21166" y="23393"/>
                      <a:pt x="20318" y="23152"/>
                      <a:pt x="19913" y="22879"/>
                    </a:cubicBezTo>
                    <a:cubicBezTo>
                      <a:pt x="19372" y="22514"/>
                      <a:pt x="18917" y="21877"/>
                      <a:pt x="18488" y="21393"/>
                    </a:cubicBezTo>
                    <a:cubicBezTo>
                      <a:pt x="17798" y="20616"/>
                      <a:pt x="17138" y="19814"/>
                      <a:pt x="16507" y="18987"/>
                    </a:cubicBezTo>
                    <a:cubicBezTo>
                      <a:pt x="15295" y="17400"/>
                      <a:pt x="14324" y="15634"/>
                      <a:pt x="13116" y="14052"/>
                    </a:cubicBezTo>
                    <a:cubicBezTo>
                      <a:pt x="13958" y="13404"/>
                      <a:pt x="14774" y="12718"/>
                      <a:pt x="15451" y="11932"/>
                    </a:cubicBezTo>
                    <a:close/>
                    <a:moveTo>
                      <a:pt x="9240" y="1"/>
                    </a:moveTo>
                    <a:cubicBezTo>
                      <a:pt x="7656" y="1"/>
                      <a:pt x="6066" y="429"/>
                      <a:pt x="4710" y="1294"/>
                    </a:cubicBezTo>
                    <a:cubicBezTo>
                      <a:pt x="1295" y="3475"/>
                      <a:pt x="1" y="7779"/>
                      <a:pt x="2125" y="11324"/>
                    </a:cubicBezTo>
                    <a:cubicBezTo>
                      <a:pt x="3552" y="13705"/>
                      <a:pt x="6259" y="15078"/>
                      <a:pt x="8964" y="15078"/>
                    </a:cubicBezTo>
                    <a:cubicBezTo>
                      <a:pt x="10259" y="15078"/>
                      <a:pt x="11554" y="14763"/>
                      <a:pt x="12708" y="14093"/>
                    </a:cubicBezTo>
                    <a:cubicBezTo>
                      <a:pt x="13477" y="16028"/>
                      <a:pt x="18426" y="24393"/>
                      <a:pt x="21721" y="24393"/>
                    </a:cubicBezTo>
                    <a:cubicBezTo>
                      <a:pt x="22063" y="24393"/>
                      <a:pt x="22387" y="24303"/>
                      <a:pt x="22687" y="24107"/>
                    </a:cubicBezTo>
                    <a:cubicBezTo>
                      <a:pt x="22719" y="24118"/>
                      <a:pt x="22753" y="24125"/>
                      <a:pt x="22788" y="24125"/>
                    </a:cubicBezTo>
                    <a:cubicBezTo>
                      <a:pt x="22850" y="24125"/>
                      <a:pt x="22916" y="24105"/>
                      <a:pt x="22982" y="24055"/>
                    </a:cubicBezTo>
                    <a:cubicBezTo>
                      <a:pt x="24802" y="22709"/>
                      <a:pt x="23491" y="20728"/>
                      <a:pt x="22396" y="19391"/>
                    </a:cubicBezTo>
                    <a:cubicBezTo>
                      <a:pt x="20231" y="16749"/>
                      <a:pt x="18113" y="14028"/>
                      <a:pt x="15767" y="11545"/>
                    </a:cubicBezTo>
                    <a:cubicBezTo>
                      <a:pt x="16367" y="10761"/>
                      <a:pt x="16824" y="9874"/>
                      <a:pt x="17026" y="8831"/>
                    </a:cubicBezTo>
                    <a:cubicBezTo>
                      <a:pt x="17398" y="6921"/>
                      <a:pt x="16943" y="4850"/>
                      <a:pt x="15825" y="3261"/>
                    </a:cubicBezTo>
                    <a:cubicBezTo>
                      <a:pt x="14304" y="1100"/>
                      <a:pt x="11779" y="1"/>
                      <a:pt x="92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8" name="Google Shape;518;p30"/>
            <p:cNvGrpSpPr/>
            <p:nvPr/>
          </p:nvGrpSpPr>
          <p:grpSpPr>
            <a:xfrm>
              <a:off x="5063947" y="1041305"/>
              <a:ext cx="89912" cy="145673"/>
              <a:chOff x="5063947" y="1041305"/>
              <a:chExt cx="89912" cy="145673"/>
            </a:xfrm>
          </p:grpSpPr>
          <p:sp>
            <p:nvSpPr>
              <p:cNvPr id="519" name="Google Shape;519;p30"/>
              <p:cNvSpPr/>
              <p:nvPr/>
            </p:nvSpPr>
            <p:spPr>
              <a:xfrm>
                <a:off x="5063947" y="1041305"/>
                <a:ext cx="81110" cy="80481"/>
              </a:xfrm>
              <a:custGeom>
                <a:avLst/>
                <a:gdLst/>
                <a:ahLst/>
                <a:cxnLst/>
                <a:rect l="l" t="t" r="r" b="b"/>
                <a:pathLst>
                  <a:path w="2451" h="2432" extrusionOk="0">
                    <a:moveTo>
                      <a:pt x="176" y="1"/>
                    </a:moveTo>
                    <a:cubicBezTo>
                      <a:pt x="87" y="1"/>
                      <a:pt x="1" y="70"/>
                      <a:pt x="36" y="182"/>
                    </a:cubicBezTo>
                    <a:cubicBezTo>
                      <a:pt x="344" y="1198"/>
                      <a:pt x="1120" y="2083"/>
                      <a:pt x="2142" y="2423"/>
                    </a:cubicBezTo>
                    <a:cubicBezTo>
                      <a:pt x="2159" y="2429"/>
                      <a:pt x="2176" y="2431"/>
                      <a:pt x="2192" y="2431"/>
                    </a:cubicBezTo>
                    <a:cubicBezTo>
                      <a:pt x="2354" y="2431"/>
                      <a:pt x="2451" y="2170"/>
                      <a:pt x="2281" y="2094"/>
                    </a:cubicBezTo>
                    <a:cubicBezTo>
                      <a:pt x="1373" y="1688"/>
                      <a:pt x="674" y="1052"/>
                      <a:pt x="322" y="102"/>
                    </a:cubicBezTo>
                    <a:cubicBezTo>
                      <a:pt x="296" y="32"/>
                      <a:pt x="235" y="1"/>
                      <a:pt x="1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0"/>
              <p:cNvSpPr/>
              <p:nvPr/>
            </p:nvSpPr>
            <p:spPr>
              <a:xfrm>
                <a:off x="5073643" y="1111958"/>
                <a:ext cx="80216" cy="75021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2267" extrusionOk="0">
                    <a:moveTo>
                      <a:pt x="167" y="0"/>
                    </a:moveTo>
                    <a:cubicBezTo>
                      <a:pt x="84" y="0"/>
                      <a:pt x="1" y="54"/>
                      <a:pt x="11" y="152"/>
                    </a:cubicBezTo>
                    <a:cubicBezTo>
                      <a:pt x="133" y="1253"/>
                      <a:pt x="1029" y="2135"/>
                      <a:pt x="2127" y="2265"/>
                    </a:cubicBezTo>
                    <a:cubicBezTo>
                      <a:pt x="2136" y="2266"/>
                      <a:pt x="2144" y="2267"/>
                      <a:pt x="2152" y="2267"/>
                    </a:cubicBezTo>
                    <a:cubicBezTo>
                      <a:pt x="2376" y="2267"/>
                      <a:pt x="2424" y="1866"/>
                      <a:pt x="2186" y="1833"/>
                    </a:cubicBezTo>
                    <a:cubicBezTo>
                      <a:pt x="1242" y="1703"/>
                      <a:pt x="521" y="1047"/>
                      <a:pt x="317" y="110"/>
                    </a:cubicBezTo>
                    <a:cubicBezTo>
                      <a:pt x="301" y="35"/>
                      <a:pt x="234" y="0"/>
                      <a:pt x="1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1" name="Google Shape;521;p30"/>
          <p:cNvGrpSpPr/>
          <p:nvPr/>
        </p:nvGrpSpPr>
        <p:grpSpPr>
          <a:xfrm>
            <a:off x="7100592" y="-366483"/>
            <a:ext cx="638917" cy="1022558"/>
            <a:chOff x="7100592" y="-366483"/>
            <a:chExt cx="638917" cy="1022558"/>
          </a:xfrm>
        </p:grpSpPr>
        <p:sp>
          <p:nvSpPr>
            <p:cNvPr id="522" name="Google Shape;522;p30"/>
            <p:cNvSpPr/>
            <p:nvPr/>
          </p:nvSpPr>
          <p:spPr>
            <a:xfrm>
              <a:off x="7100592" y="-366483"/>
              <a:ext cx="638917" cy="1022558"/>
            </a:xfrm>
            <a:custGeom>
              <a:avLst/>
              <a:gdLst/>
              <a:ahLst/>
              <a:cxnLst/>
              <a:rect l="l" t="t" r="r" b="b"/>
              <a:pathLst>
                <a:path w="19307" h="30900" extrusionOk="0">
                  <a:moveTo>
                    <a:pt x="17084" y="802"/>
                  </a:moveTo>
                  <a:cubicBezTo>
                    <a:pt x="17169" y="5620"/>
                    <a:pt x="17483" y="10439"/>
                    <a:pt x="17739" y="15251"/>
                  </a:cubicBezTo>
                  <a:cubicBezTo>
                    <a:pt x="17999" y="20175"/>
                    <a:pt x="18113" y="25147"/>
                    <a:pt x="18594" y="30054"/>
                  </a:cubicBezTo>
                  <a:cubicBezTo>
                    <a:pt x="17813" y="29155"/>
                    <a:pt x="17025" y="28262"/>
                    <a:pt x="16232" y="27375"/>
                  </a:cubicBezTo>
                  <a:cubicBezTo>
                    <a:pt x="16275" y="27328"/>
                    <a:pt x="16319" y="27283"/>
                    <a:pt x="16365" y="27242"/>
                  </a:cubicBezTo>
                  <a:cubicBezTo>
                    <a:pt x="16508" y="27119"/>
                    <a:pt x="16669" y="27043"/>
                    <a:pt x="16828" y="26949"/>
                  </a:cubicBezTo>
                  <a:cubicBezTo>
                    <a:pt x="17066" y="26811"/>
                    <a:pt x="16918" y="26503"/>
                    <a:pt x="16693" y="26503"/>
                  </a:cubicBezTo>
                  <a:cubicBezTo>
                    <a:pt x="16657" y="26503"/>
                    <a:pt x="16620" y="26511"/>
                    <a:pt x="16581" y="26528"/>
                  </a:cubicBezTo>
                  <a:cubicBezTo>
                    <a:pt x="16344" y="26637"/>
                    <a:pt x="16120" y="26831"/>
                    <a:pt x="15946" y="27055"/>
                  </a:cubicBezTo>
                  <a:cubicBezTo>
                    <a:pt x="15658" y="26732"/>
                    <a:pt x="15370" y="26409"/>
                    <a:pt x="15082" y="26087"/>
                  </a:cubicBezTo>
                  <a:cubicBezTo>
                    <a:pt x="15347" y="25866"/>
                    <a:pt x="15609" y="25640"/>
                    <a:pt x="15854" y="25402"/>
                  </a:cubicBezTo>
                  <a:cubicBezTo>
                    <a:pt x="15992" y="25267"/>
                    <a:pt x="15863" y="25086"/>
                    <a:pt x="15713" y="25086"/>
                  </a:cubicBezTo>
                  <a:cubicBezTo>
                    <a:pt x="15671" y="25086"/>
                    <a:pt x="15627" y="25101"/>
                    <a:pt x="15587" y="25134"/>
                  </a:cubicBezTo>
                  <a:cubicBezTo>
                    <a:pt x="15331" y="25350"/>
                    <a:pt x="15085" y="25583"/>
                    <a:pt x="14843" y="25819"/>
                  </a:cubicBezTo>
                  <a:cubicBezTo>
                    <a:pt x="14511" y="25450"/>
                    <a:pt x="14181" y="25078"/>
                    <a:pt x="13847" y="24709"/>
                  </a:cubicBezTo>
                  <a:cubicBezTo>
                    <a:pt x="14031" y="24499"/>
                    <a:pt x="14216" y="24287"/>
                    <a:pt x="14386" y="24067"/>
                  </a:cubicBezTo>
                  <a:cubicBezTo>
                    <a:pt x="14502" y="23918"/>
                    <a:pt x="14380" y="23721"/>
                    <a:pt x="14239" y="23721"/>
                  </a:cubicBezTo>
                  <a:cubicBezTo>
                    <a:pt x="14195" y="23721"/>
                    <a:pt x="14149" y="23740"/>
                    <a:pt x="14108" y="23787"/>
                  </a:cubicBezTo>
                  <a:cubicBezTo>
                    <a:pt x="13927" y="23992"/>
                    <a:pt x="13759" y="24206"/>
                    <a:pt x="13590" y="24422"/>
                  </a:cubicBezTo>
                  <a:cubicBezTo>
                    <a:pt x="13365" y="24174"/>
                    <a:pt x="13141" y="23921"/>
                    <a:pt x="12918" y="23673"/>
                  </a:cubicBezTo>
                  <a:cubicBezTo>
                    <a:pt x="13180" y="23482"/>
                    <a:pt x="13409" y="23234"/>
                    <a:pt x="13530" y="22943"/>
                  </a:cubicBezTo>
                  <a:cubicBezTo>
                    <a:pt x="13586" y="22808"/>
                    <a:pt x="13469" y="22717"/>
                    <a:pt x="13351" y="22717"/>
                  </a:cubicBezTo>
                  <a:cubicBezTo>
                    <a:pt x="13289" y="22717"/>
                    <a:pt x="13226" y="22742"/>
                    <a:pt x="13187" y="22799"/>
                  </a:cubicBezTo>
                  <a:cubicBezTo>
                    <a:pt x="13082" y="22956"/>
                    <a:pt x="12996" y="23117"/>
                    <a:pt x="12864" y="23257"/>
                  </a:cubicBezTo>
                  <a:cubicBezTo>
                    <a:pt x="12809" y="23313"/>
                    <a:pt x="12749" y="23367"/>
                    <a:pt x="12686" y="23417"/>
                  </a:cubicBezTo>
                  <a:cubicBezTo>
                    <a:pt x="12333" y="23025"/>
                    <a:pt x="11982" y="22633"/>
                    <a:pt x="11628" y="22243"/>
                  </a:cubicBezTo>
                  <a:cubicBezTo>
                    <a:pt x="11797" y="22099"/>
                    <a:pt x="11953" y="21943"/>
                    <a:pt x="12097" y="21773"/>
                  </a:cubicBezTo>
                  <a:cubicBezTo>
                    <a:pt x="12208" y="21641"/>
                    <a:pt x="12096" y="21465"/>
                    <a:pt x="11966" y="21465"/>
                  </a:cubicBezTo>
                  <a:cubicBezTo>
                    <a:pt x="11925" y="21465"/>
                    <a:pt x="11883" y="21481"/>
                    <a:pt x="11846" y="21521"/>
                  </a:cubicBezTo>
                  <a:cubicBezTo>
                    <a:pt x="11695" y="21679"/>
                    <a:pt x="11550" y="21837"/>
                    <a:pt x="11400" y="21992"/>
                  </a:cubicBezTo>
                  <a:cubicBezTo>
                    <a:pt x="11031" y="21584"/>
                    <a:pt x="10662" y="21178"/>
                    <a:pt x="10294" y="20772"/>
                  </a:cubicBezTo>
                  <a:cubicBezTo>
                    <a:pt x="10319" y="20751"/>
                    <a:pt x="10348" y="20734"/>
                    <a:pt x="10374" y="20711"/>
                  </a:cubicBezTo>
                  <a:cubicBezTo>
                    <a:pt x="10539" y="20566"/>
                    <a:pt x="10731" y="20402"/>
                    <a:pt x="10844" y="20209"/>
                  </a:cubicBezTo>
                  <a:cubicBezTo>
                    <a:pt x="10925" y="20069"/>
                    <a:pt x="10808" y="19938"/>
                    <a:pt x="10680" y="19938"/>
                  </a:cubicBezTo>
                  <a:cubicBezTo>
                    <a:pt x="10637" y="19938"/>
                    <a:pt x="10593" y="19952"/>
                    <a:pt x="10554" y="19987"/>
                  </a:cubicBezTo>
                  <a:cubicBezTo>
                    <a:pt x="10404" y="20118"/>
                    <a:pt x="10285" y="20293"/>
                    <a:pt x="10141" y="20434"/>
                  </a:cubicBezTo>
                  <a:cubicBezTo>
                    <a:pt x="10113" y="20461"/>
                    <a:pt x="10081" y="20483"/>
                    <a:pt x="10054" y="20509"/>
                  </a:cubicBezTo>
                  <a:lnTo>
                    <a:pt x="9805" y="20232"/>
                  </a:lnTo>
                  <a:cubicBezTo>
                    <a:pt x="9519" y="19918"/>
                    <a:pt x="9236" y="19601"/>
                    <a:pt x="8951" y="19287"/>
                  </a:cubicBezTo>
                  <a:cubicBezTo>
                    <a:pt x="9245" y="19010"/>
                    <a:pt x="9544" y="18726"/>
                    <a:pt x="9772" y="18409"/>
                  </a:cubicBezTo>
                  <a:cubicBezTo>
                    <a:pt x="9876" y="18265"/>
                    <a:pt x="9738" y="18131"/>
                    <a:pt x="9597" y="18131"/>
                  </a:cubicBezTo>
                  <a:cubicBezTo>
                    <a:pt x="9552" y="18131"/>
                    <a:pt x="9506" y="18145"/>
                    <a:pt x="9469" y="18176"/>
                  </a:cubicBezTo>
                  <a:cubicBezTo>
                    <a:pt x="9253" y="18352"/>
                    <a:pt x="9076" y="18591"/>
                    <a:pt x="8891" y="18800"/>
                  </a:cubicBezTo>
                  <a:lnTo>
                    <a:pt x="8703" y="19013"/>
                  </a:lnTo>
                  <a:cubicBezTo>
                    <a:pt x="8357" y="18628"/>
                    <a:pt x="8009" y="18247"/>
                    <a:pt x="7663" y="17861"/>
                  </a:cubicBezTo>
                  <a:cubicBezTo>
                    <a:pt x="7854" y="17672"/>
                    <a:pt x="8043" y="17479"/>
                    <a:pt x="8207" y="17273"/>
                  </a:cubicBezTo>
                  <a:cubicBezTo>
                    <a:pt x="8320" y="17129"/>
                    <a:pt x="8211" y="16947"/>
                    <a:pt x="8071" y="16947"/>
                  </a:cubicBezTo>
                  <a:cubicBezTo>
                    <a:pt x="8028" y="16947"/>
                    <a:pt x="7982" y="16964"/>
                    <a:pt x="7938" y="17005"/>
                  </a:cubicBezTo>
                  <a:cubicBezTo>
                    <a:pt x="7750" y="17181"/>
                    <a:pt x="7577" y="17378"/>
                    <a:pt x="7410" y="17581"/>
                  </a:cubicBezTo>
                  <a:cubicBezTo>
                    <a:pt x="7108" y="17245"/>
                    <a:pt x="6807" y="16911"/>
                    <a:pt x="6506" y="16577"/>
                  </a:cubicBezTo>
                  <a:cubicBezTo>
                    <a:pt x="6707" y="16403"/>
                    <a:pt x="6912" y="16227"/>
                    <a:pt x="7082" y="16029"/>
                  </a:cubicBezTo>
                  <a:cubicBezTo>
                    <a:pt x="7212" y="15877"/>
                    <a:pt x="7092" y="15700"/>
                    <a:pt x="6941" y="15700"/>
                  </a:cubicBezTo>
                  <a:cubicBezTo>
                    <a:pt x="6896" y="15700"/>
                    <a:pt x="6849" y="15715"/>
                    <a:pt x="6805" y="15750"/>
                  </a:cubicBezTo>
                  <a:cubicBezTo>
                    <a:pt x="6606" y="15910"/>
                    <a:pt x="6427" y="16103"/>
                    <a:pt x="6249" y="16294"/>
                  </a:cubicBezTo>
                  <a:cubicBezTo>
                    <a:pt x="5981" y="15998"/>
                    <a:pt x="5716" y="15701"/>
                    <a:pt x="5445" y="15406"/>
                  </a:cubicBezTo>
                  <a:cubicBezTo>
                    <a:pt x="5595" y="15298"/>
                    <a:pt x="5736" y="15182"/>
                    <a:pt x="5871" y="15057"/>
                  </a:cubicBezTo>
                  <a:cubicBezTo>
                    <a:pt x="5982" y="14952"/>
                    <a:pt x="5880" y="14769"/>
                    <a:pt x="5753" y="14769"/>
                  </a:cubicBezTo>
                  <a:cubicBezTo>
                    <a:pt x="5726" y="14769"/>
                    <a:pt x="5698" y="14777"/>
                    <a:pt x="5670" y="14796"/>
                  </a:cubicBezTo>
                  <a:cubicBezTo>
                    <a:pt x="5512" y="14908"/>
                    <a:pt x="5361" y="15030"/>
                    <a:pt x="5218" y="15161"/>
                  </a:cubicBezTo>
                  <a:cubicBezTo>
                    <a:pt x="4897" y="14810"/>
                    <a:pt x="4577" y="14459"/>
                    <a:pt x="4252" y="14113"/>
                  </a:cubicBezTo>
                  <a:cubicBezTo>
                    <a:pt x="4446" y="13969"/>
                    <a:pt x="4652" y="13842"/>
                    <a:pt x="4866" y="13732"/>
                  </a:cubicBezTo>
                  <a:cubicBezTo>
                    <a:pt x="5009" y="13655"/>
                    <a:pt x="4935" y="13423"/>
                    <a:pt x="4793" y="13423"/>
                  </a:cubicBezTo>
                  <a:cubicBezTo>
                    <a:pt x="4777" y="13423"/>
                    <a:pt x="4759" y="13426"/>
                    <a:pt x="4741" y="13433"/>
                  </a:cubicBezTo>
                  <a:cubicBezTo>
                    <a:pt x="4483" y="13534"/>
                    <a:pt x="4246" y="13696"/>
                    <a:pt x="4044" y="13891"/>
                  </a:cubicBezTo>
                  <a:cubicBezTo>
                    <a:pt x="3737" y="13565"/>
                    <a:pt x="3433" y="13235"/>
                    <a:pt x="3122" y="12914"/>
                  </a:cubicBezTo>
                  <a:cubicBezTo>
                    <a:pt x="3305" y="12756"/>
                    <a:pt x="3472" y="12578"/>
                    <a:pt x="3619" y="12388"/>
                  </a:cubicBezTo>
                  <a:cubicBezTo>
                    <a:pt x="3708" y="12274"/>
                    <a:pt x="3583" y="12133"/>
                    <a:pt x="3463" y="12133"/>
                  </a:cubicBezTo>
                  <a:cubicBezTo>
                    <a:pt x="3424" y="12133"/>
                    <a:pt x="3385" y="12148"/>
                    <a:pt x="3354" y="12183"/>
                  </a:cubicBezTo>
                  <a:cubicBezTo>
                    <a:pt x="3204" y="12355"/>
                    <a:pt x="3048" y="12516"/>
                    <a:pt x="2887" y="12669"/>
                  </a:cubicBezTo>
                  <a:cubicBezTo>
                    <a:pt x="2552" y="12324"/>
                    <a:pt x="2213" y="11983"/>
                    <a:pt x="1873" y="11643"/>
                  </a:cubicBezTo>
                  <a:cubicBezTo>
                    <a:pt x="2151" y="11419"/>
                    <a:pt x="2458" y="11266"/>
                    <a:pt x="2802" y="11142"/>
                  </a:cubicBezTo>
                  <a:cubicBezTo>
                    <a:pt x="3005" y="11067"/>
                    <a:pt x="2950" y="10776"/>
                    <a:pt x="2758" y="10776"/>
                  </a:cubicBezTo>
                  <a:cubicBezTo>
                    <a:pt x="2741" y="10776"/>
                    <a:pt x="2723" y="10778"/>
                    <a:pt x="2704" y="10783"/>
                  </a:cubicBezTo>
                  <a:cubicBezTo>
                    <a:pt x="2301" y="10889"/>
                    <a:pt x="1938" y="11123"/>
                    <a:pt x="1638" y="11413"/>
                  </a:cubicBezTo>
                  <a:cubicBezTo>
                    <a:pt x="1347" y="11128"/>
                    <a:pt x="1057" y="10842"/>
                    <a:pt x="761" y="10563"/>
                  </a:cubicBezTo>
                  <a:cubicBezTo>
                    <a:pt x="3561" y="9148"/>
                    <a:pt x="6214" y="7392"/>
                    <a:pt x="8896" y="5772"/>
                  </a:cubicBezTo>
                  <a:cubicBezTo>
                    <a:pt x="11625" y="4124"/>
                    <a:pt x="14413" y="2543"/>
                    <a:pt x="17084" y="802"/>
                  </a:cubicBezTo>
                  <a:close/>
                  <a:moveTo>
                    <a:pt x="17347" y="1"/>
                  </a:moveTo>
                  <a:cubicBezTo>
                    <a:pt x="17282" y="1"/>
                    <a:pt x="17217" y="21"/>
                    <a:pt x="17166" y="61"/>
                  </a:cubicBezTo>
                  <a:cubicBezTo>
                    <a:pt x="17132" y="48"/>
                    <a:pt x="17095" y="41"/>
                    <a:pt x="17056" y="41"/>
                  </a:cubicBezTo>
                  <a:cubicBezTo>
                    <a:pt x="17001" y="41"/>
                    <a:pt x="16941" y="56"/>
                    <a:pt x="16880" y="90"/>
                  </a:cubicBezTo>
                  <a:cubicBezTo>
                    <a:pt x="14037" y="1664"/>
                    <a:pt x="11290" y="3433"/>
                    <a:pt x="8508" y="5113"/>
                  </a:cubicBezTo>
                  <a:cubicBezTo>
                    <a:pt x="5733" y="6787"/>
                    <a:pt x="2841" y="8367"/>
                    <a:pt x="215" y="10267"/>
                  </a:cubicBezTo>
                  <a:cubicBezTo>
                    <a:pt x="0" y="10423"/>
                    <a:pt x="109" y="10710"/>
                    <a:pt x="317" y="10734"/>
                  </a:cubicBezTo>
                  <a:cubicBezTo>
                    <a:pt x="993" y="11571"/>
                    <a:pt x="1691" y="12392"/>
                    <a:pt x="2402" y="13202"/>
                  </a:cubicBezTo>
                  <a:cubicBezTo>
                    <a:pt x="2414" y="13237"/>
                    <a:pt x="2440" y="13266"/>
                    <a:pt x="2474" y="13284"/>
                  </a:cubicBezTo>
                  <a:cubicBezTo>
                    <a:pt x="3206" y="14119"/>
                    <a:pt x="3955" y="14940"/>
                    <a:pt x="4708" y="15760"/>
                  </a:cubicBezTo>
                  <a:cubicBezTo>
                    <a:pt x="4721" y="15782"/>
                    <a:pt x="4739" y="15802"/>
                    <a:pt x="4760" y="15816"/>
                  </a:cubicBezTo>
                  <a:cubicBezTo>
                    <a:pt x="6274" y="17460"/>
                    <a:pt x="7807" y="19086"/>
                    <a:pt x="9297" y="20739"/>
                  </a:cubicBezTo>
                  <a:cubicBezTo>
                    <a:pt x="9824" y="21322"/>
                    <a:pt x="10345" y="21910"/>
                    <a:pt x="10870" y="22495"/>
                  </a:cubicBezTo>
                  <a:cubicBezTo>
                    <a:pt x="10791" y="22581"/>
                    <a:pt x="10877" y="22726"/>
                    <a:pt x="10978" y="22726"/>
                  </a:cubicBezTo>
                  <a:cubicBezTo>
                    <a:pt x="11001" y="22726"/>
                    <a:pt x="11024" y="22719"/>
                    <a:pt x="11046" y="22702"/>
                  </a:cubicBezTo>
                  <a:lnTo>
                    <a:pt x="11051" y="22699"/>
                  </a:lnTo>
                  <a:cubicBezTo>
                    <a:pt x="13464" y="25395"/>
                    <a:pt x="15866" y="28101"/>
                    <a:pt x="18292" y="30786"/>
                  </a:cubicBezTo>
                  <a:cubicBezTo>
                    <a:pt x="18365" y="30866"/>
                    <a:pt x="18447" y="30900"/>
                    <a:pt x="18526" y="30900"/>
                  </a:cubicBezTo>
                  <a:cubicBezTo>
                    <a:pt x="18707" y="30900"/>
                    <a:pt x="18873" y="30727"/>
                    <a:pt x="18882" y="30533"/>
                  </a:cubicBezTo>
                  <a:cubicBezTo>
                    <a:pt x="18915" y="30542"/>
                    <a:pt x="18950" y="30547"/>
                    <a:pt x="18984" y="30547"/>
                  </a:cubicBezTo>
                  <a:cubicBezTo>
                    <a:pt x="19150" y="30547"/>
                    <a:pt x="19307" y="30440"/>
                    <a:pt x="19303" y="30215"/>
                  </a:cubicBezTo>
                  <a:cubicBezTo>
                    <a:pt x="19216" y="25229"/>
                    <a:pt x="18764" y="20229"/>
                    <a:pt x="18497" y="15249"/>
                  </a:cubicBezTo>
                  <a:cubicBezTo>
                    <a:pt x="18231" y="10261"/>
                    <a:pt x="18059" y="5260"/>
                    <a:pt x="17655" y="281"/>
                  </a:cubicBezTo>
                  <a:cubicBezTo>
                    <a:pt x="17639" y="95"/>
                    <a:pt x="17491" y="1"/>
                    <a:pt x="173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0"/>
            <p:cNvSpPr/>
            <p:nvPr/>
          </p:nvSpPr>
          <p:spPr>
            <a:xfrm>
              <a:off x="7316454" y="-154591"/>
              <a:ext cx="302929" cy="469417"/>
            </a:xfrm>
            <a:custGeom>
              <a:avLst/>
              <a:gdLst/>
              <a:ahLst/>
              <a:cxnLst/>
              <a:rect l="l" t="t" r="r" b="b"/>
              <a:pathLst>
                <a:path w="9154" h="14185" extrusionOk="0">
                  <a:moveTo>
                    <a:pt x="6932" y="755"/>
                  </a:moveTo>
                  <a:lnTo>
                    <a:pt x="6932" y="755"/>
                  </a:lnTo>
                  <a:cubicBezTo>
                    <a:pt x="6641" y="4878"/>
                    <a:pt x="8093" y="8902"/>
                    <a:pt x="7885" y="13043"/>
                  </a:cubicBezTo>
                  <a:cubicBezTo>
                    <a:pt x="6012" y="9891"/>
                    <a:pt x="3474" y="6776"/>
                    <a:pt x="588" y="4547"/>
                  </a:cubicBezTo>
                  <a:lnTo>
                    <a:pt x="588" y="4546"/>
                  </a:lnTo>
                  <a:cubicBezTo>
                    <a:pt x="608" y="4554"/>
                    <a:pt x="629" y="4559"/>
                    <a:pt x="650" y="4559"/>
                  </a:cubicBezTo>
                  <a:cubicBezTo>
                    <a:pt x="663" y="4559"/>
                    <a:pt x="676" y="4557"/>
                    <a:pt x="688" y="4553"/>
                  </a:cubicBezTo>
                  <a:cubicBezTo>
                    <a:pt x="1815" y="4272"/>
                    <a:pt x="2818" y="3408"/>
                    <a:pt x="3789" y="2786"/>
                  </a:cubicBezTo>
                  <a:cubicBezTo>
                    <a:pt x="4839" y="2112"/>
                    <a:pt x="5902" y="1455"/>
                    <a:pt x="6932" y="755"/>
                  </a:cubicBezTo>
                  <a:close/>
                  <a:moveTo>
                    <a:pt x="7017" y="1"/>
                  </a:moveTo>
                  <a:cubicBezTo>
                    <a:pt x="6968" y="1"/>
                    <a:pt x="6915" y="14"/>
                    <a:pt x="6860" y="48"/>
                  </a:cubicBezTo>
                  <a:cubicBezTo>
                    <a:pt x="5705" y="737"/>
                    <a:pt x="4586" y="1486"/>
                    <a:pt x="3454" y="2213"/>
                  </a:cubicBezTo>
                  <a:cubicBezTo>
                    <a:pt x="2481" y="2838"/>
                    <a:pt x="1270" y="3394"/>
                    <a:pt x="542" y="4302"/>
                  </a:cubicBezTo>
                  <a:cubicBezTo>
                    <a:pt x="488" y="4369"/>
                    <a:pt x="496" y="4459"/>
                    <a:pt x="544" y="4512"/>
                  </a:cubicBezTo>
                  <a:lnTo>
                    <a:pt x="544" y="4512"/>
                  </a:lnTo>
                  <a:cubicBezTo>
                    <a:pt x="481" y="4463"/>
                    <a:pt x="417" y="4413"/>
                    <a:pt x="354" y="4365"/>
                  </a:cubicBezTo>
                  <a:cubicBezTo>
                    <a:pt x="319" y="4339"/>
                    <a:pt x="284" y="4328"/>
                    <a:pt x="252" y="4328"/>
                  </a:cubicBezTo>
                  <a:cubicBezTo>
                    <a:pt x="107" y="4328"/>
                    <a:pt x="0" y="4544"/>
                    <a:pt x="115" y="4673"/>
                  </a:cubicBezTo>
                  <a:cubicBezTo>
                    <a:pt x="2838" y="7712"/>
                    <a:pt x="5398" y="10637"/>
                    <a:pt x="7686" y="14031"/>
                  </a:cubicBezTo>
                  <a:cubicBezTo>
                    <a:pt x="7759" y="14139"/>
                    <a:pt x="7860" y="14184"/>
                    <a:pt x="7960" y="14184"/>
                  </a:cubicBezTo>
                  <a:cubicBezTo>
                    <a:pt x="8076" y="14184"/>
                    <a:pt x="8191" y="14123"/>
                    <a:pt x="8254" y="14028"/>
                  </a:cubicBezTo>
                  <a:cubicBezTo>
                    <a:pt x="8363" y="14006"/>
                    <a:pt x="8456" y="13936"/>
                    <a:pt x="8475" y="13806"/>
                  </a:cubicBezTo>
                  <a:cubicBezTo>
                    <a:pt x="9153" y="9289"/>
                    <a:pt x="7516" y="4753"/>
                    <a:pt x="7398" y="239"/>
                  </a:cubicBezTo>
                  <a:cubicBezTo>
                    <a:pt x="7394" y="100"/>
                    <a:pt x="7298" y="36"/>
                    <a:pt x="7197" y="36"/>
                  </a:cubicBezTo>
                  <a:cubicBezTo>
                    <a:pt x="7184" y="36"/>
                    <a:pt x="7170" y="37"/>
                    <a:pt x="7156" y="40"/>
                  </a:cubicBezTo>
                  <a:cubicBezTo>
                    <a:pt x="7114" y="16"/>
                    <a:pt x="7068" y="1"/>
                    <a:pt x="70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0"/>
            <p:cNvSpPr/>
            <p:nvPr/>
          </p:nvSpPr>
          <p:spPr>
            <a:xfrm>
              <a:off x="7166347" y="-209426"/>
              <a:ext cx="119332" cy="80183"/>
            </a:xfrm>
            <a:custGeom>
              <a:avLst/>
              <a:gdLst/>
              <a:ahLst/>
              <a:cxnLst/>
              <a:rect l="l" t="t" r="r" b="b"/>
              <a:pathLst>
                <a:path w="3606" h="2423" extrusionOk="0">
                  <a:moveTo>
                    <a:pt x="3350" y="0"/>
                  </a:moveTo>
                  <a:cubicBezTo>
                    <a:pt x="3319" y="0"/>
                    <a:pt x="3287" y="10"/>
                    <a:pt x="3253" y="30"/>
                  </a:cubicBezTo>
                  <a:cubicBezTo>
                    <a:pt x="2184" y="704"/>
                    <a:pt x="1142" y="1446"/>
                    <a:pt x="112" y="2178"/>
                  </a:cubicBezTo>
                  <a:cubicBezTo>
                    <a:pt x="0" y="2257"/>
                    <a:pt x="65" y="2422"/>
                    <a:pt x="174" y="2422"/>
                  </a:cubicBezTo>
                  <a:cubicBezTo>
                    <a:pt x="195" y="2422"/>
                    <a:pt x="218" y="2416"/>
                    <a:pt x="242" y="2401"/>
                  </a:cubicBezTo>
                  <a:cubicBezTo>
                    <a:pt x="1318" y="1740"/>
                    <a:pt x="2404" y="1074"/>
                    <a:pt x="3441" y="354"/>
                  </a:cubicBezTo>
                  <a:cubicBezTo>
                    <a:pt x="3605" y="241"/>
                    <a:pt x="3508" y="0"/>
                    <a:pt x="33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0"/>
            <p:cNvSpPr/>
            <p:nvPr/>
          </p:nvSpPr>
          <p:spPr>
            <a:xfrm>
              <a:off x="7173991" y="-234708"/>
              <a:ext cx="72870" cy="53643"/>
            </a:xfrm>
            <a:custGeom>
              <a:avLst/>
              <a:gdLst/>
              <a:ahLst/>
              <a:cxnLst/>
              <a:rect l="l" t="t" r="r" b="b"/>
              <a:pathLst>
                <a:path w="2202" h="1621" extrusionOk="0">
                  <a:moveTo>
                    <a:pt x="1912" y="0"/>
                  </a:moveTo>
                  <a:cubicBezTo>
                    <a:pt x="1876" y="0"/>
                    <a:pt x="1839" y="13"/>
                    <a:pt x="1801" y="41"/>
                  </a:cubicBezTo>
                  <a:cubicBezTo>
                    <a:pt x="1241" y="468"/>
                    <a:pt x="682" y="899"/>
                    <a:pt x="124" y="1332"/>
                  </a:cubicBezTo>
                  <a:cubicBezTo>
                    <a:pt x="1" y="1428"/>
                    <a:pt x="115" y="1620"/>
                    <a:pt x="246" y="1620"/>
                  </a:cubicBezTo>
                  <a:cubicBezTo>
                    <a:pt x="273" y="1620"/>
                    <a:pt x="300" y="1612"/>
                    <a:pt x="326" y="1594"/>
                  </a:cubicBezTo>
                  <a:cubicBezTo>
                    <a:pt x="891" y="1200"/>
                    <a:pt x="1455" y="805"/>
                    <a:pt x="2017" y="409"/>
                  </a:cubicBezTo>
                  <a:cubicBezTo>
                    <a:pt x="2202" y="278"/>
                    <a:pt x="2081" y="0"/>
                    <a:pt x="19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" name="Google Shape;526;p30"/>
          <p:cNvGrpSpPr/>
          <p:nvPr/>
        </p:nvGrpSpPr>
        <p:grpSpPr>
          <a:xfrm>
            <a:off x="5910718" y="-131360"/>
            <a:ext cx="105830" cy="85015"/>
            <a:chOff x="5910718" y="-131360"/>
            <a:chExt cx="105830" cy="85015"/>
          </a:xfrm>
        </p:grpSpPr>
        <p:sp>
          <p:nvSpPr>
            <p:cNvPr id="527" name="Google Shape;527;p30"/>
            <p:cNvSpPr/>
            <p:nvPr/>
          </p:nvSpPr>
          <p:spPr>
            <a:xfrm>
              <a:off x="5910718" y="-129342"/>
              <a:ext cx="37097" cy="58342"/>
            </a:xfrm>
            <a:custGeom>
              <a:avLst/>
              <a:gdLst/>
              <a:ahLst/>
              <a:cxnLst/>
              <a:rect l="l" t="t" r="r" b="b"/>
              <a:pathLst>
                <a:path w="1121" h="1763" extrusionOk="0">
                  <a:moveTo>
                    <a:pt x="181" y="1"/>
                  </a:moveTo>
                  <a:cubicBezTo>
                    <a:pt x="92" y="1"/>
                    <a:pt x="1" y="100"/>
                    <a:pt x="51" y="208"/>
                  </a:cubicBezTo>
                  <a:lnTo>
                    <a:pt x="737" y="1672"/>
                  </a:lnTo>
                  <a:cubicBezTo>
                    <a:pt x="767" y="1736"/>
                    <a:pt x="819" y="1763"/>
                    <a:pt x="873" y="1763"/>
                  </a:cubicBezTo>
                  <a:cubicBezTo>
                    <a:pt x="992" y="1763"/>
                    <a:pt x="1120" y="1633"/>
                    <a:pt x="1045" y="1492"/>
                  </a:cubicBezTo>
                  <a:lnTo>
                    <a:pt x="287" y="70"/>
                  </a:lnTo>
                  <a:cubicBezTo>
                    <a:pt x="261" y="21"/>
                    <a:pt x="221" y="1"/>
                    <a:pt x="1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0"/>
            <p:cNvSpPr/>
            <p:nvPr/>
          </p:nvSpPr>
          <p:spPr>
            <a:xfrm>
              <a:off x="5974255" y="-131360"/>
              <a:ext cx="42292" cy="85015"/>
            </a:xfrm>
            <a:custGeom>
              <a:avLst/>
              <a:gdLst/>
              <a:ahLst/>
              <a:cxnLst/>
              <a:rect l="l" t="t" r="r" b="b"/>
              <a:pathLst>
                <a:path w="1278" h="2569" extrusionOk="0">
                  <a:moveTo>
                    <a:pt x="215" y="1"/>
                  </a:moveTo>
                  <a:cubicBezTo>
                    <a:pt x="98" y="1"/>
                    <a:pt x="0" y="146"/>
                    <a:pt x="102" y="258"/>
                  </a:cubicBezTo>
                  <a:cubicBezTo>
                    <a:pt x="634" y="837"/>
                    <a:pt x="812" y="1546"/>
                    <a:pt x="658" y="2312"/>
                  </a:cubicBezTo>
                  <a:cubicBezTo>
                    <a:pt x="627" y="2466"/>
                    <a:pt x="753" y="2568"/>
                    <a:pt x="873" y="2568"/>
                  </a:cubicBezTo>
                  <a:cubicBezTo>
                    <a:pt x="952" y="2568"/>
                    <a:pt x="1028" y="2524"/>
                    <a:pt x="1055" y="2421"/>
                  </a:cubicBezTo>
                  <a:cubicBezTo>
                    <a:pt x="1277" y="1565"/>
                    <a:pt x="978" y="627"/>
                    <a:pt x="318" y="42"/>
                  </a:cubicBezTo>
                  <a:cubicBezTo>
                    <a:pt x="285" y="13"/>
                    <a:pt x="249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" name="Google Shape;529;p30"/>
          <p:cNvGrpSpPr/>
          <p:nvPr/>
        </p:nvGrpSpPr>
        <p:grpSpPr>
          <a:xfrm>
            <a:off x="3894690" y="-306155"/>
            <a:ext cx="432221" cy="578920"/>
            <a:chOff x="3894690" y="-306155"/>
            <a:chExt cx="432221" cy="578920"/>
          </a:xfrm>
        </p:grpSpPr>
        <p:sp>
          <p:nvSpPr>
            <p:cNvPr id="530" name="Google Shape;530;p30"/>
            <p:cNvSpPr/>
            <p:nvPr/>
          </p:nvSpPr>
          <p:spPr>
            <a:xfrm>
              <a:off x="3975568" y="-294506"/>
              <a:ext cx="351343" cy="567272"/>
            </a:xfrm>
            <a:custGeom>
              <a:avLst/>
              <a:gdLst/>
              <a:ahLst/>
              <a:cxnLst/>
              <a:rect l="l" t="t" r="r" b="b"/>
              <a:pathLst>
                <a:path w="10617" h="17142" extrusionOk="0">
                  <a:moveTo>
                    <a:pt x="5069" y="801"/>
                  </a:moveTo>
                  <a:cubicBezTo>
                    <a:pt x="5234" y="801"/>
                    <a:pt x="5366" y="893"/>
                    <a:pt x="5604" y="1176"/>
                  </a:cubicBezTo>
                  <a:cubicBezTo>
                    <a:pt x="6229" y="1915"/>
                    <a:pt x="6375" y="3445"/>
                    <a:pt x="6629" y="4358"/>
                  </a:cubicBezTo>
                  <a:cubicBezTo>
                    <a:pt x="7672" y="8120"/>
                    <a:pt x="8686" y="11891"/>
                    <a:pt x="9769" y="15641"/>
                  </a:cubicBezTo>
                  <a:cubicBezTo>
                    <a:pt x="9190" y="15832"/>
                    <a:pt x="8427" y="16198"/>
                    <a:pt x="7801" y="16198"/>
                  </a:cubicBezTo>
                  <a:cubicBezTo>
                    <a:pt x="7598" y="16198"/>
                    <a:pt x="7409" y="16160"/>
                    <a:pt x="7246" y="16064"/>
                  </a:cubicBezTo>
                  <a:cubicBezTo>
                    <a:pt x="6512" y="15635"/>
                    <a:pt x="6312" y="13529"/>
                    <a:pt x="6107" y="12713"/>
                  </a:cubicBezTo>
                  <a:cubicBezTo>
                    <a:pt x="5552" y="10518"/>
                    <a:pt x="4999" y="8324"/>
                    <a:pt x="4445" y="6129"/>
                  </a:cubicBezTo>
                  <a:cubicBezTo>
                    <a:pt x="4405" y="5970"/>
                    <a:pt x="4259" y="5885"/>
                    <a:pt x="4114" y="5885"/>
                  </a:cubicBezTo>
                  <a:cubicBezTo>
                    <a:pt x="4000" y="5885"/>
                    <a:pt x="3887" y="5937"/>
                    <a:pt x="3824" y="6048"/>
                  </a:cubicBezTo>
                  <a:cubicBezTo>
                    <a:pt x="3448" y="6720"/>
                    <a:pt x="3207" y="7615"/>
                    <a:pt x="2252" y="7615"/>
                  </a:cubicBezTo>
                  <a:cubicBezTo>
                    <a:pt x="2236" y="7615"/>
                    <a:pt x="2221" y="7615"/>
                    <a:pt x="2206" y="7614"/>
                  </a:cubicBezTo>
                  <a:cubicBezTo>
                    <a:pt x="1749" y="7601"/>
                    <a:pt x="985" y="7020"/>
                    <a:pt x="559" y="6803"/>
                  </a:cubicBezTo>
                  <a:cubicBezTo>
                    <a:pt x="1265" y="5168"/>
                    <a:pt x="1742" y="3220"/>
                    <a:pt x="2849" y="1853"/>
                  </a:cubicBezTo>
                  <a:cubicBezTo>
                    <a:pt x="3428" y="1139"/>
                    <a:pt x="3556" y="1160"/>
                    <a:pt x="4361" y="972"/>
                  </a:cubicBezTo>
                  <a:cubicBezTo>
                    <a:pt x="4715" y="889"/>
                    <a:pt x="4908" y="801"/>
                    <a:pt x="5069" y="801"/>
                  </a:cubicBezTo>
                  <a:close/>
                  <a:moveTo>
                    <a:pt x="5172" y="1"/>
                  </a:moveTo>
                  <a:cubicBezTo>
                    <a:pt x="4210" y="1"/>
                    <a:pt x="2909" y="426"/>
                    <a:pt x="2429" y="796"/>
                  </a:cubicBezTo>
                  <a:cubicBezTo>
                    <a:pt x="1971" y="1150"/>
                    <a:pt x="1821" y="1799"/>
                    <a:pt x="1625" y="2310"/>
                  </a:cubicBezTo>
                  <a:cubicBezTo>
                    <a:pt x="1066" y="3764"/>
                    <a:pt x="530" y="5222"/>
                    <a:pt x="40" y="6700"/>
                  </a:cubicBezTo>
                  <a:cubicBezTo>
                    <a:pt x="0" y="6819"/>
                    <a:pt x="64" y="6922"/>
                    <a:pt x="156" y="6980"/>
                  </a:cubicBezTo>
                  <a:cubicBezTo>
                    <a:pt x="150" y="7057"/>
                    <a:pt x="179" y="7137"/>
                    <a:pt x="270" y="7192"/>
                  </a:cubicBezTo>
                  <a:cubicBezTo>
                    <a:pt x="815" y="7523"/>
                    <a:pt x="2014" y="8570"/>
                    <a:pt x="2787" y="8570"/>
                  </a:cubicBezTo>
                  <a:cubicBezTo>
                    <a:pt x="2848" y="8570"/>
                    <a:pt x="2906" y="8564"/>
                    <a:pt x="2961" y="8550"/>
                  </a:cubicBezTo>
                  <a:cubicBezTo>
                    <a:pt x="3405" y="8440"/>
                    <a:pt x="3748" y="7806"/>
                    <a:pt x="4019" y="7222"/>
                  </a:cubicBezTo>
                  <a:cubicBezTo>
                    <a:pt x="4434" y="8884"/>
                    <a:pt x="4849" y="10544"/>
                    <a:pt x="5267" y="12205"/>
                  </a:cubicBezTo>
                  <a:cubicBezTo>
                    <a:pt x="5647" y="13722"/>
                    <a:pt x="5835" y="15559"/>
                    <a:pt x="6515" y="16968"/>
                  </a:cubicBezTo>
                  <a:cubicBezTo>
                    <a:pt x="6569" y="17078"/>
                    <a:pt x="6699" y="17135"/>
                    <a:pt x="6816" y="17139"/>
                  </a:cubicBezTo>
                  <a:cubicBezTo>
                    <a:pt x="6850" y="17141"/>
                    <a:pt x="6884" y="17141"/>
                    <a:pt x="6918" y="17141"/>
                  </a:cubicBezTo>
                  <a:cubicBezTo>
                    <a:pt x="7932" y="17141"/>
                    <a:pt x="9116" y="16566"/>
                    <a:pt x="10061" y="16282"/>
                  </a:cubicBezTo>
                  <a:cubicBezTo>
                    <a:pt x="10076" y="16276"/>
                    <a:pt x="10090" y="16268"/>
                    <a:pt x="10104" y="16259"/>
                  </a:cubicBezTo>
                  <a:cubicBezTo>
                    <a:pt x="10135" y="16267"/>
                    <a:pt x="10168" y="16271"/>
                    <a:pt x="10201" y="16271"/>
                  </a:cubicBezTo>
                  <a:cubicBezTo>
                    <a:pt x="10406" y="16271"/>
                    <a:pt x="10617" y="16107"/>
                    <a:pt x="10547" y="15848"/>
                  </a:cubicBezTo>
                  <a:cubicBezTo>
                    <a:pt x="9779" y="12980"/>
                    <a:pt x="8955" y="10123"/>
                    <a:pt x="8156" y="7265"/>
                  </a:cubicBezTo>
                  <a:cubicBezTo>
                    <a:pt x="7741" y="5776"/>
                    <a:pt x="7324" y="4289"/>
                    <a:pt x="6908" y="2802"/>
                  </a:cubicBezTo>
                  <a:cubicBezTo>
                    <a:pt x="6730" y="2167"/>
                    <a:pt x="6650" y="591"/>
                    <a:pt x="6021" y="186"/>
                  </a:cubicBezTo>
                  <a:cubicBezTo>
                    <a:pt x="5817" y="55"/>
                    <a:pt x="5516" y="1"/>
                    <a:pt x="51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1" name="Google Shape;531;p30"/>
            <p:cNvGrpSpPr/>
            <p:nvPr/>
          </p:nvGrpSpPr>
          <p:grpSpPr>
            <a:xfrm>
              <a:off x="3894690" y="-306155"/>
              <a:ext cx="98086" cy="107551"/>
              <a:chOff x="3894690" y="-306155"/>
              <a:chExt cx="98086" cy="107551"/>
            </a:xfrm>
          </p:grpSpPr>
          <p:sp>
            <p:nvSpPr>
              <p:cNvPr id="532" name="Google Shape;532;p30"/>
              <p:cNvSpPr/>
              <p:nvPr/>
            </p:nvSpPr>
            <p:spPr>
              <a:xfrm>
                <a:off x="3925797" y="-273029"/>
                <a:ext cx="66979" cy="74425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249" extrusionOk="0">
                    <a:moveTo>
                      <a:pt x="1749" y="0"/>
                    </a:moveTo>
                    <a:cubicBezTo>
                      <a:pt x="1701" y="0"/>
                      <a:pt x="1652" y="17"/>
                      <a:pt x="1610" y="56"/>
                    </a:cubicBezTo>
                    <a:cubicBezTo>
                      <a:pt x="1028" y="591"/>
                      <a:pt x="544" y="1337"/>
                      <a:pt x="89" y="1979"/>
                    </a:cubicBezTo>
                    <a:cubicBezTo>
                      <a:pt x="0" y="2104"/>
                      <a:pt x="127" y="2248"/>
                      <a:pt x="253" y="2248"/>
                    </a:cubicBezTo>
                    <a:cubicBezTo>
                      <a:pt x="295" y="2248"/>
                      <a:pt x="337" y="2233"/>
                      <a:pt x="371" y="2196"/>
                    </a:cubicBezTo>
                    <a:cubicBezTo>
                      <a:pt x="905" y="1614"/>
                      <a:pt x="1530" y="988"/>
                      <a:pt x="1931" y="305"/>
                    </a:cubicBezTo>
                    <a:cubicBezTo>
                      <a:pt x="2023" y="151"/>
                      <a:pt x="1891" y="0"/>
                      <a:pt x="17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0"/>
              <p:cNvSpPr/>
              <p:nvPr/>
            </p:nvSpPr>
            <p:spPr>
              <a:xfrm>
                <a:off x="3894690" y="-306155"/>
                <a:ext cx="73333" cy="65292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1973" extrusionOk="0">
                    <a:moveTo>
                      <a:pt x="1941" y="1"/>
                    </a:moveTo>
                    <a:cubicBezTo>
                      <a:pt x="1907" y="1"/>
                      <a:pt x="1869" y="11"/>
                      <a:pt x="1830" y="36"/>
                    </a:cubicBezTo>
                    <a:cubicBezTo>
                      <a:pt x="1141" y="466"/>
                      <a:pt x="530" y="1108"/>
                      <a:pt x="67" y="1770"/>
                    </a:cubicBezTo>
                    <a:cubicBezTo>
                      <a:pt x="0" y="1864"/>
                      <a:pt x="96" y="1973"/>
                      <a:pt x="191" y="1973"/>
                    </a:cubicBezTo>
                    <a:cubicBezTo>
                      <a:pt x="222" y="1973"/>
                      <a:pt x="253" y="1961"/>
                      <a:pt x="278" y="1933"/>
                    </a:cubicBezTo>
                    <a:cubicBezTo>
                      <a:pt x="822" y="1347"/>
                      <a:pt x="1404" y="875"/>
                      <a:pt x="2040" y="397"/>
                    </a:cubicBezTo>
                    <a:cubicBezTo>
                      <a:pt x="2216" y="267"/>
                      <a:pt x="2115" y="1"/>
                      <a:pt x="19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4" name="Google Shape;534;p30"/>
          <p:cNvGrpSpPr/>
          <p:nvPr/>
        </p:nvGrpSpPr>
        <p:grpSpPr>
          <a:xfrm>
            <a:off x="2775700" y="-243577"/>
            <a:ext cx="641763" cy="660328"/>
            <a:chOff x="2775700" y="-243577"/>
            <a:chExt cx="641763" cy="660328"/>
          </a:xfrm>
        </p:grpSpPr>
        <p:grpSp>
          <p:nvGrpSpPr>
            <p:cNvPr id="535" name="Google Shape;535;p30"/>
            <p:cNvGrpSpPr/>
            <p:nvPr/>
          </p:nvGrpSpPr>
          <p:grpSpPr>
            <a:xfrm>
              <a:off x="2880967" y="-159588"/>
              <a:ext cx="536496" cy="576339"/>
              <a:chOff x="2880967" y="-159588"/>
              <a:chExt cx="536496" cy="576339"/>
            </a:xfrm>
          </p:grpSpPr>
          <p:sp>
            <p:nvSpPr>
              <p:cNvPr id="536" name="Google Shape;536;p30"/>
              <p:cNvSpPr/>
              <p:nvPr/>
            </p:nvSpPr>
            <p:spPr>
              <a:xfrm>
                <a:off x="2880967" y="-159588"/>
                <a:ext cx="536496" cy="576339"/>
              </a:xfrm>
              <a:custGeom>
                <a:avLst/>
                <a:gdLst/>
                <a:ahLst/>
                <a:cxnLst/>
                <a:rect l="l" t="t" r="r" b="b"/>
                <a:pathLst>
                  <a:path w="16212" h="17416" extrusionOk="0">
                    <a:moveTo>
                      <a:pt x="3148" y="1051"/>
                    </a:moveTo>
                    <a:cubicBezTo>
                      <a:pt x="3766" y="1051"/>
                      <a:pt x="4374" y="1477"/>
                      <a:pt x="5168" y="1975"/>
                    </a:cubicBezTo>
                    <a:cubicBezTo>
                      <a:pt x="6294" y="2680"/>
                      <a:pt x="7409" y="3404"/>
                      <a:pt x="8513" y="4145"/>
                    </a:cubicBezTo>
                    <a:cubicBezTo>
                      <a:pt x="10785" y="5671"/>
                      <a:pt x="13003" y="7271"/>
                      <a:pt x="15168" y="8945"/>
                    </a:cubicBezTo>
                    <a:cubicBezTo>
                      <a:pt x="14621" y="9414"/>
                      <a:pt x="13755" y="10270"/>
                      <a:pt x="13189" y="10273"/>
                    </a:cubicBezTo>
                    <a:cubicBezTo>
                      <a:pt x="13189" y="10273"/>
                      <a:pt x="13189" y="10273"/>
                      <a:pt x="13188" y="10273"/>
                    </a:cubicBezTo>
                    <a:cubicBezTo>
                      <a:pt x="12600" y="10273"/>
                      <a:pt x="11654" y="9293"/>
                      <a:pt x="11148" y="8941"/>
                    </a:cubicBezTo>
                    <a:cubicBezTo>
                      <a:pt x="10723" y="8646"/>
                      <a:pt x="10465" y="8487"/>
                      <a:pt x="10204" y="8487"/>
                    </a:cubicBezTo>
                    <a:cubicBezTo>
                      <a:pt x="9971" y="8487"/>
                      <a:pt x="9736" y="8613"/>
                      <a:pt x="9379" y="8884"/>
                    </a:cubicBezTo>
                    <a:cubicBezTo>
                      <a:pt x="8593" y="9480"/>
                      <a:pt x="7098" y="10342"/>
                      <a:pt x="7058" y="11468"/>
                    </a:cubicBezTo>
                    <a:cubicBezTo>
                      <a:pt x="7023" y="12488"/>
                      <a:pt x="8019" y="13810"/>
                      <a:pt x="8602" y="14690"/>
                    </a:cubicBezTo>
                    <a:cubicBezTo>
                      <a:pt x="8589" y="14695"/>
                      <a:pt x="8576" y="14701"/>
                      <a:pt x="8564" y="14707"/>
                    </a:cubicBezTo>
                    <a:cubicBezTo>
                      <a:pt x="8088" y="15047"/>
                      <a:pt x="7630" y="15413"/>
                      <a:pt x="7169" y="15770"/>
                    </a:cubicBezTo>
                    <a:cubicBezTo>
                      <a:pt x="6792" y="16063"/>
                      <a:pt x="6291" y="16348"/>
                      <a:pt x="5992" y="16734"/>
                    </a:cubicBezTo>
                    <a:cubicBezTo>
                      <a:pt x="5162" y="14281"/>
                      <a:pt x="4144" y="11889"/>
                      <a:pt x="3245" y="9463"/>
                    </a:cubicBezTo>
                    <a:cubicBezTo>
                      <a:pt x="2773" y="8186"/>
                      <a:pt x="2314" y="6905"/>
                      <a:pt x="1869" y="5619"/>
                    </a:cubicBezTo>
                    <a:cubicBezTo>
                      <a:pt x="1381" y="4211"/>
                      <a:pt x="606" y="3086"/>
                      <a:pt x="1687" y="1885"/>
                    </a:cubicBezTo>
                    <a:cubicBezTo>
                      <a:pt x="2232" y="1282"/>
                      <a:pt x="2693" y="1051"/>
                      <a:pt x="3148" y="1051"/>
                    </a:cubicBezTo>
                    <a:close/>
                    <a:moveTo>
                      <a:pt x="3115" y="1"/>
                    </a:moveTo>
                    <a:cubicBezTo>
                      <a:pt x="3114" y="1"/>
                      <a:pt x="3114" y="1"/>
                      <a:pt x="3113" y="1"/>
                    </a:cubicBezTo>
                    <a:cubicBezTo>
                      <a:pt x="2000" y="4"/>
                      <a:pt x="889" y="1565"/>
                      <a:pt x="140" y="2223"/>
                    </a:cubicBezTo>
                    <a:cubicBezTo>
                      <a:pt x="42" y="2311"/>
                      <a:pt x="1" y="2476"/>
                      <a:pt x="41" y="2599"/>
                    </a:cubicBezTo>
                    <a:cubicBezTo>
                      <a:pt x="1664" y="7536"/>
                      <a:pt x="3283" y="12647"/>
                      <a:pt x="5645" y="17291"/>
                    </a:cubicBezTo>
                    <a:cubicBezTo>
                      <a:pt x="5689" y="17378"/>
                      <a:pt x="5767" y="17415"/>
                      <a:pt x="5847" y="17415"/>
                    </a:cubicBezTo>
                    <a:cubicBezTo>
                      <a:pt x="5969" y="17415"/>
                      <a:pt x="6096" y="17331"/>
                      <a:pt x="6120" y="17208"/>
                    </a:cubicBezTo>
                    <a:cubicBezTo>
                      <a:pt x="6645" y="17078"/>
                      <a:pt x="7126" y="16596"/>
                      <a:pt x="7559" y="16277"/>
                    </a:cubicBezTo>
                    <a:cubicBezTo>
                      <a:pt x="8029" y="15929"/>
                      <a:pt x="8504" y="15588"/>
                      <a:pt x="8962" y="15223"/>
                    </a:cubicBezTo>
                    <a:cubicBezTo>
                      <a:pt x="9031" y="15170"/>
                      <a:pt x="9069" y="15086"/>
                      <a:pt x="9062" y="14997"/>
                    </a:cubicBezTo>
                    <a:cubicBezTo>
                      <a:pt x="9184" y="14957"/>
                      <a:pt x="9278" y="14844"/>
                      <a:pt x="9218" y="14695"/>
                    </a:cubicBezTo>
                    <a:cubicBezTo>
                      <a:pt x="8777" y="13601"/>
                      <a:pt x="7820" y="12413"/>
                      <a:pt x="8216" y="11296"/>
                    </a:cubicBezTo>
                    <a:cubicBezTo>
                      <a:pt x="8498" y="10505"/>
                      <a:pt x="8990" y="10045"/>
                      <a:pt x="9700" y="9579"/>
                    </a:cubicBezTo>
                    <a:cubicBezTo>
                      <a:pt x="9940" y="9422"/>
                      <a:pt x="10120" y="9357"/>
                      <a:pt x="10276" y="9357"/>
                    </a:cubicBezTo>
                    <a:cubicBezTo>
                      <a:pt x="10584" y="9357"/>
                      <a:pt x="10807" y="9609"/>
                      <a:pt x="11237" y="9920"/>
                    </a:cubicBezTo>
                    <a:cubicBezTo>
                      <a:pt x="11733" y="10276"/>
                      <a:pt x="12538" y="11125"/>
                      <a:pt x="13171" y="11134"/>
                    </a:cubicBezTo>
                    <a:cubicBezTo>
                      <a:pt x="13175" y="11134"/>
                      <a:pt x="13179" y="11134"/>
                      <a:pt x="13183" y="11134"/>
                    </a:cubicBezTo>
                    <a:cubicBezTo>
                      <a:pt x="14030" y="11134"/>
                      <a:pt x="15138" y="9873"/>
                      <a:pt x="15759" y="9408"/>
                    </a:cubicBezTo>
                    <a:cubicBezTo>
                      <a:pt x="15838" y="9350"/>
                      <a:pt x="15891" y="9266"/>
                      <a:pt x="15910" y="9171"/>
                    </a:cubicBezTo>
                    <a:cubicBezTo>
                      <a:pt x="16110" y="9048"/>
                      <a:pt x="16211" y="8785"/>
                      <a:pt x="15978" y="8604"/>
                    </a:cubicBezTo>
                    <a:cubicBezTo>
                      <a:pt x="12972" y="6279"/>
                      <a:pt x="9878" y="4073"/>
                      <a:pt x="6680" y="2021"/>
                    </a:cubicBezTo>
                    <a:cubicBezTo>
                      <a:pt x="5749" y="1426"/>
                      <a:pt x="4259" y="1"/>
                      <a:pt x="31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0"/>
              <p:cNvSpPr/>
              <p:nvPr/>
            </p:nvSpPr>
            <p:spPr>
              <a:xfrm>
                <a:off x="3004700" y="-35855"/>
                <a:ext cx="152192" cy="171982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197" extrusionOk="0">
                    <a:moveTo>
                      <a:pt x="1007" y="1230"/>
                    </a:moveTo>
                    <a:lnTo>
                      <a:pt x="2094" y="1964"/>
                    </a:lnTo>
                    <a:cubicBezTo>
                      <a:pt x="2607" y="2310"/>
                      <a:pt x="3350" y="2661"/>
                      <a:pt x="3837" y="3099"/>
                    </a:cubicBezTo>
                    <a:cubicBezTo>
                      <a:pt x="3413" y="3678"/>
                      <a:pt x="2639" y="4199"/>
                      <a:pt x="2165" y="4687"/>
                    </a:cubicBezTo>
                    <a:lnTo>
                      <a:pt x="2165" y="4686"/>
                    </a:lnTo>
                    <a:cubicBezTo>
                      <a:pt x="1799" y="3514"/>
                      <a:pt x="1347" y="2401"/>
                      <a:pt x="1007" y="1230"/>
                    </a:cubicBezTo>
                    <a:close/>
                    <a:moveTo>
                      <a:pt x="410" y="1"/>
                    </a:moveTo>
                    <a:cubicBezTo>
                      <a:pt x="189" y="1"/>
                      <a:pt x="0" y="248"/>
                      <a:pt x="50" y="477"/>
                    </a:cubicBezTo>
                    <a:cubicBezTo>
                      <a:pt x="379" y="1999"/>
                      <a:pt x="791" y="3707"/>
                      <a:pt x="1610" y="5047"/>
                    </a:cubicBezTo>
                    <a:cubicBezTo>
                      <a:pt x="1674" y="5152"/>
                      <a:pt x="1776" y="5197"/>
                      <a:pt x="1878" y="5197"/>
                    </a:cubicBezTo>
                    <a:cubicBezTo>
                      <a:pt x="1992" y="5197"/>
                      <a:pt x="2106" y="5141"/>
                      <a:pt x="2166" y="5047"/>
                    </a:cubicBezTo>
                    <a:cubicBezTo>
                      <a:pt x="2218" y="5095"/>
                      <a:pt x="2283" y="5119"/>
                      <a:pt x="2349" y="5119"/>
                    </a:cubicBezTo>
                    <a:cubicBezTo>
                      <a:pt x="2411" y="5119"/>
                      <a:pt x="2472" y="5098"/>
                      <a:pt x="2522" y="5055"/>
                    </a:cubicBezTo>
                    <a:cubicBezTo>
                      <a:pt x="3172" y="4531"/>
                      <a:pt x="4096" y="3940"/>
                      <a:pt x="4532" y="3221"/>
                    </a:cubicBezTo>
                    <a:cubicBezTo>
                      <a:pt x="4588" y="3133"/>
                      <a:pt x="4598" y="2984"/>
                      <a:pt x="4532" y="2895"/>
                    </a:cubicBezTo>
                    <a:cubicBezTo>
                      <a:pt x="4133" y="2358"/>
                      <a:pt x="3433" y="2013"/>
                      <a:pt x="2889" y="1635"/>
                    </a:cubicBezTo>
                    <a:cubicBezTo>
                      <a:pt x="2125" y="1106"/>
                      <a:pt x="1358" y="586"/>
                      <a:pt x="592" y="60"/>
                    </a:cubicBezTo>
                    <a:cubicBezTo>
                      <a:pt x="531" y="19"/>
                      <a:pt x="469" y="1"/>
                      <a:pt x="41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8" name="Google Shape;538;p30"/>
            <p:cNvGrpSpPr/>
            <p:nvPr/>
          </p:nvGrpSpPr>
          <p:grpSpPr>
            <a:xfrm>
              <a:off x="2775700" y="-243577"/>
              <a:ext cx="100965" cy="123965"/>
              <a:chOff x="2775700" y="-243577"/>
              <a:chExt cx="100965" cy="123965"/>
            </a:xfrm>
          </p:grpSpPr>
          <p:sp>
            <p:nvSpPr>
              <p:cNvPr id="539" name="Google Shape;539;p30"/>
              <p:cNvSpPr/>
              <p:nvPr/>
            </p:nvSpPr>
            <p:spPr>
              <a:xfrm>
                <a:off x="2805251" y="-184540"/>
                <a:ext cx="71414" cy="64927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1962" extrusionOk="0">
                    <a:moveTo>
                      <a:pt x="1845" y="0"/>
                    </a:moveTo>
                    <a:cubicBezTo>
                      <a:pt x="874" y="0"/>
                      <a:pt x="44" y="853"/>
                      <a:pt x="4" y="1812"/>
                    </a:cubicBezTo>
                    <a:cubicBezTo>
                      <a:pt x="0" y="1913"/>
                      <a:pt x="69" y="1962"/>
                      <a:pt x="144" y="1962"/>
                    </a:cubicBezTo>
                    <a:cubicBezTo>
                      <a:pt x="222" y="1962"/>
                      <a:pt x="305" y="1910"/>
                      <a:pt x="318" y="1812"/>
                    </a:cubicBezTo>
                    <a:cubicBezTo>
                      <a:pt x="423" y="1008"/>
                      <a:pt x="1110" y="441"/>
                      <a:pt x="1901" y="397"/>
                    </a:cubicBezTo>
                    <a:cubicBezTo>
                      <a:pt x="2156" y="383"/>
                      <a:pt x="2157" y="11"/>
                      <a:pt x="1901" y="1"/>
                    </a:cubicBezTo>
                    <a:cubicBezTo>
                      <a:pt x="1883" y="1"/>
                      <a:pt x="1864" y="0"/>
                      <a:pt x="18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30"/>
              <p:cNvSpPr/>
              <p:nvPr/>
            </p:nvSpPr>
            <p:spPr>
              <a:xfrm>
                <a:off x="2775700" y="-243577"/>
                <a:ext cx="77999" cy="45833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1385" extrusionOk="0">
                    <a:moveTo>
                      <a:pt x="2062" y="0"/>
                    </a:moveTo>
                    <a:cubicBezTo>
                      <a:pt x="2046" y="0"/>
                      <a:pt x="2030" y="2"/>
                      <a:pt x="2013" y="6"/>
                    </a:cubicBezTo>
                    <a:cubicBezTo>
                      <a:pt x="1286" y="159"/>
                      <a:pt x="595" y="594"/>
                      <a:pt x="97" y="1139"/>
                    </a:cubicBezTo>
                    <a:cubicBezTo>
                      <a:pt x="0" y="1247"/>
                      <a:pt x="92" y="1385"/>
                      <a:pt x="204" y="1385"/>
                    </a:cubicBezTo>
                    <a:cubicBezTo>
                      <a:pt x="236" y="1385"/>
                      <a:pt x="271" y="1373"/>
                      <a:pt x="303" y="1344"/>
                    </a:cubicBezTo>
                    <a:cubicBezTo>
                      <a:pt x="845" y="860"/>
                      <a:pt x="1425" y="586"/>
                      <a:pt x="2121" y="395"/>
                    </a:cubicBezTo>
                    <a:cubicBezTo>
                      <a:pt x="2356" y="332"/>
                      <a:pt x="2280" y="0"/>
                      <a:pt x="20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41" name="Google Shape;541;p30"/>
          <p:cNvGrpSpPr/>
          <p:nvPr/>
        </p:nvGrpSpPr>
        <p:grpSpPr>
          <a:xfrm>
            <a:off x="1588573" y="-296128"/>
            <a:ext cx="730914" cy="557013"/>
            <a:chOff x="1588573" y="-296128"/>
            <a:chExt cx="730914" cy="557013"/>
          </a:xfrm>
        </p:grpSpPr>
        <p:sp>
          <p:nvSpPr>
            <p:cNvPr id="542" name="Google Shape;542;p30"/>
            <p:cNvSpPr/>
            <p:nvPr/>
          </p:nvSpPr>
          <p:spPr>
            <a:xfrm>
              <a:off x="1588573" y="-164387"/>
              <a:ext cx="730914" cy="425272"/>
            </a:xfrm>
            <a:custGeom>
              <a:avLst/>
              <a:gdLst/>
              <a:ahLst/>
              <a:cxnLst/>
              <a:rect l="l" t="t" r="r" b="b"/>
              <a:pathLst>
                <a:path w="22087" h="12851" extrusionOk="0">
                  <a:moveTo>
                    <a:pt x="13076" y="718"/>
                  </a:moveTo>
                  <a:cubicBezTo>
                    <a:pt x="13509" y="718"/>
                    <a:pt x="13943" y="764"/>
                    <a:pt x="14375" y="866"/>
                  </a:cubicBezTo>
                  <a:cubicBezTo>
                    <a:pt x="15560" y="1145"/>
                    <a:pt x="16620" y="1866"/>
                    <a:pt x="17248" y="2852"/>
                  </a:cubicBezTo>
                  <a:cubicBezTo>
                    <a:pt x="12030" y="6069"/>
                    <a:pt x="6472" y="8435"/>
                    <a:pt x="615" y="10509"/>
                  </a:cubicBezTo>
                  <a:cubicBezTo>
                    <a:pt x="2867" y="7586"/>
                    <a:pt x="5282" y="4439"/>
                    <a:pt x="8374" y="2350"/>
                  </a:cubicBezTo>
                  <a:cubicBezTo>
                    <a:pt x="9750" y="1420"/>
                    <a:pt x="11399" y="718"/>
                    <a:pt x="13076" y="718"/>
                  </a:cubicBezTo>
                  <a:close/>
                  <a:moveTo>
                    <a:pt x="17614" y="3581"/>
                  </a:moveTo>
                  <a:cubicBezTo>
                    <a:pt x="17803" y="4084"/>
                    <a:pt x="17878" y="4621"/>
                    <a:pt x="17835" y="5157"/>
                  </a:cubicBezTo>
                  <a:cubicBezTo>
                    <a:pt x="17564" y="8544"/>
                    <a:pt x="13482" y="10809"/>
                    <a:pt x="10569" y="11616"/>
                  </a:cubicBezTo>
                  <a:cubicBezTo>
                    <a:pt x="9383" y="11946"/>
                    <a:pt x="8166" y="12109"/>
                    <a:pt x="6953" y="12109"/>
                  </a:cubicBezTo>
                  <a:cubicBezTo>
                    <a:pt x="5015" y="12109"/>
                    <a:pt x="3085" y="11692"/>
                    <a:pt x="1298" y="10869"/>
                  </a:cubicBezTo>
                  <a:cubicBezTo>
                    <a:pt x="7046" y="9441"/>
                    <a:pt x="12580" y="6798"/>
                    <a:pt x="17614" y="3581"/>
                  </a:cubicBezTo>
                  <a:close/>
                  <a:moveTo>
                    <a:pt x="21577" y="1"/>
                  </a:moveTo>
                  <a:cubicBezTo>
                    <a:pt x="21513" y="1"/>
                    <a:pt x="21444" y="23"/>
                    <a:pt x="21374" y="74"/>
                  </a:cubicBezTo>
                  <a:cubicBezTo>
                    <a:pt x="20235" y="913"/>
                    <a:pt x="19077" y="1701"/>
                    <a:pt x="17902" y="2445"/>
                  </a:cubicBezTo>
                  <a:cubicBezTo>
                    <a:pt x="16885" y="828"/>
                    <a:pt x="14933" y="96"/>
                    <a:pt x="12968" y="96"/>
                  </a:cubicBezTo>
                  <a:cubicBezTo>
                    <a:pt x="12025" y="96"/>
                    <a:pt x="11079" y="265"/>
                    <a:pt x="10232" y="586"/>
                  </a:cubicBezTo>
                  <a:cubicBezTo>
                    <a:pt x="6008" y="2188"/>
                    <a:pt x="2525" y="6640"/>
                    <a:pt x="172" y="10326"/>
                  </a:cubicBezTo>
                  <a:cubicBezTo>
                    <a:pt x="85" y="10464"/>
                    <a:pt x="153" y="10584"/>
                    <a:pt x="264" y="10634"/>
                  </a:cubicBezTo>
                  <a:cubicBezTo>
                    <a:pt x="1" y="10728"/>
                    <a:pt x="78" y="11097"/>
                    <a:pt x="329" y="11097"/>
                  </a:cubicBezTo>
                  <a:cubicBezTo>
                    <a:pt x="348" y="11097"/>
                    <a:pt x="368" y="11095"/>
                    <a:pt x="388" y="11091"/>
                  </a:cubicBezTo>
                  <a:cubicBezTo>
                    <a:pt x="399" y="11189"/>
                    <a:pt x="451" y="11279"/>
                    <a:pt x="568" y="11339"/>
                  </a:cubicBezTo>
                  <a:cubicBezTo>
                    <a:pt x="2577" y="12341"/>
                    <a:pt x="4772" y="12851"/>
                    <a:pt x="6973" y="12851"/>
                  </a:cubicBezTo>
                  <a:cubicBezTo>
                    <a:pt x="8775" y="12851"/>
                    <a:pt x="10581" y="12509"/>
                    <a:pt x="12290" y="11815"/>
                  </a:cubicBezTo>
                  <a:cubicBezTo>
                    <a:pt x="15194" y="10636"/>
                    <a:pt x="19164" y="7787"/>
                    <a:pt x="18542" y="4150"/>
                  </a:cubicBezTo>
                  <a:cubicBezTo>
                    <a:pt x="18486" y="3813"/>
                    <a:pt x="18394" y="3482"/>
                    <a:pt x="18268" y="3162"/>
                  </a:cubicBezTo>
                  <a:cubicBezTo>
                    <a:pt x="19463" y="2381"/>
                    <a:pt x="20627" y="1572"/>
                    <a:pt x="21762" y="736"/>
                  </a:cubicBezTo>
                  <a:cubicBezTo>
                    <a:pt x="22087" y="497"/>
                    <a:pt x="21882" y="1"/>
                    <a:pt x="215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3" name="Google Shape;543;p30"/>
            <p:cNvGrpSpPr/>
            <p:nvPr/>
          </p:nvGrpSpPr>
          <p:grpSpPr>
            <a:xfrm>
              <a:off x="2028140" y="-296128"/>
              <a:ext cx="162319" cy="81341"/>
              <a:chOff x="2028140" y="-296128"/>
              <a:chExt cx="162319" cy="81341"/>
            </a:xfrm>
          </p:grpSpPr>
          <p:sp>
            <p:nvSpPr>
              <p:cNvPr id="544" name="Google Shape;544;p30"/>
              <p:cNvSpPr/>
              <p:nvPr/>
            </p:nvSpPr>
            <p:spPr>
              <a:xfrm>
                <a:off x="2028140" y="-264690"/>
                <a:ext cx="106194" cy="43153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304" extrusionOk="0">
                    <a:moveTo>
                      <a:pt x="650" y="1"/>
                    </a:moveTo>
                    <a:cubicBezTo>
                      <a:pt x="470" y="1"/>
                      <a:pt x="289" y="16"/>
                      <a:pt x="112" y="48"/>
                    </a:cubicBezTo>
                    <a:cubicBezTo>
                      <a:pt x="0" y="66"/>
                      <a:pt x="27" y="242"/>
                      <a:pt x="136" y="242"/>
                    </a:cubicBezTo>
                    <a:cubicBezTo>
                      <a:pt x="137" y="242"/>
                      <a:pt x="137" y="242"/>
                      <a:pt x="138" y="242"/>
                    </a:cubicBezTo>
                    <a:cubicBezTo>
                      <a:pt x="167" y="242"/>
                      <a:pt x="195" y="242"/>
                      <a:pt x="224" y="242"/>
                    </a:cubicBezTo>
                    <a:cubicBezTo>
                      <a:pt x="1263" y="242"/>
                      <a:pt x="2097" y="542"/>
                      <a:pt x="2875" y="1259"/>
                    </a:cubicBezTo>
                    <a:cubicBezTo>
                      <a:pt x="2908" y="1291"/>
                      <a:pt x="2945" y="1304"/>
                      <a:pt x="2981" y="1304"/>
                    </a:cubicBezTo>
                    <a:cubicBezTo>
                      <a:pt x="3103" y="1304"/>
                      <a:pt x="3209" y="1150"/>
                      <a:pt x="3098" y="1036"/>
                    </a:cubicBezTo>
                    <a:cubicBezTo>
                      <a:pt x="2473" y="388"/>
                      <a:pt x="1557" y="1"/>
                      <a:pt x="6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0"/>
              <p:cNvSpPr/>
              <p:nvPr/>
            </p:nvSpPr>
            <p:spPr>
              <a:xfrm>
                <a:off x="2090619" y="-296128"/>
                <a:ext cx="99840" cy="81341"/>
              </a:xfrm>
              <a:custGeom>
                <a:avLst/>
                <a:gdLst/>
                <a:ahLst/>
                <a:cxnLst/>
                <a:rect l="l" t="t" r="r" b="b"/>
                <a:pathLst>
                  <a:path w="3017" h="2458" extrusionOk="0">
                    <a:moveTo>
                      <a:pt x="170" y="1"/>
                    </a:moveTo>
                    <a:cubicBezTo>
                      <a:pt x="0" y="1"/>
                      <a:pt x="6" y="255"/>
                      <a:pt x="175" y="269"/>
                    </a:cubicBezTo>
                    <a:cubicBezTo>
                      <a:pt x="1380" y="368"/>
                      <a:pt x="2336" y="1192"/>
                      <a:pt x="2673" y="2343"/>
                    </a:cubicBezTo>
                    <a:cubicBezTo>
                      <a:pt x="2697" y="2423"/>
                      <a:pt x="2759" y="2458"/>
                      <a:pt x="2823" y="2458"/>
                    </a:cubicBezTo>
                    <a:cubicBezTo>
                      <a:pt x="2919" y="2458"/>
                      <a:pt x="3016" y="2379"/>
                      <a:pt x="2987" y="2255"/>
                    </a:cubicBezTo>
                    <a:cubicBezTo>
                      <a:pt x="2685" y="969"/>
                      <a:pt x="1484" y="36"/>
                      <a:pt x="175" y="1"/>
                    </a:cubicBezTo>
                    <a:cubicBezTo>
                      <a:pt x="173" y="1"/>
                      <a:pt x="172" y="1"/>
                      <a:pt x="1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46" name="Google Shape;546;p30"/>
          <p:cNvGrpSpPr/>
          <p:nvPr/>
        </p:nvGrpSpPr>
        <p:grpSpPr>
          <a:xfrm>
            <a:off x="1739309" y="566891"/>
            <a:ext cx="853058" cy="594507"/>
            <a:chOff x="1739309" y="566891"/>
            <a:chExt cx="853058" cy="594507"/>
          </a:xfrm>
        </p:grpSpPr>
        <p:grpSp>
          <p:nvGrpSpPr>
            <p:cNvPr id="547" name="Google Shape;547;p30"/>
            <p:cNvGrpSpPr/>
            <p:nvPr/>
          </p:nvGrpSpPr>
          <p:grpSpPr>
            <a:xfrm>
              <a:off x="1753572" y="566891"/>
              <a:ext cx="838796" cy="594507"/>
              <a:chOff x="1753572" y="566891"/>
              <a:chExt cx="838796" cy="594507"/>
            </a:xfrm>
          </p:grpSpPr>
          <p:sp>
            <p:nvSpPr>
              <p:cNvPr id="548" name="Google Shape;548;p30"/>
              <p:cNvSpPr/>
              <p:nvPr/>
            </p:nvSpPr>
            <p:spPr>
              <a:xfrm>
                <a:off x="1753572" y="566891"/>
                <a:ext cx="838796" cy="594507"/>
              </a:xfrm>
              <a:custGeom>
                <a:avLst/>
                <a:gdLst/>
                <a:ahLst/>
                <a:cxnLst/>
                <a:rect l="l" t="t" r="r" b="b"/>
                <a:pathLst>
                  <a:path w="25347" h="17965" extrusionOk="0">
                    <a:moveTo>
                      <a:pt x="12832" y="685"/>
                    </a:moveTo>
                    <a:cubicBezTo>
                      <a:pt x="13661" y="685"/>
                      <a:pt x="14497" y="764"/>
                      <a:pt x="15325" y="911"/>
                    </a:cubicBezTo>
                    <a:cubicBezTo>
                      <a:pt x="18804" y="1532"/>
                      <a:pt x="22034" y="3239"/>
                      <a:pt x="23291" y="6724"/>
                    </a:cubicBezTo>
                    <a:cubicBezTo>
                      <a:pt x="24519" y="10121"/>
                      <a:pt x="23761" y="13754"/>
                      <a:pt x="23017" y="17166"/>
                    </a:cubicBezTo>
                    <a:cubicBezTo>
                      <a:pt x="22507" y="17090"/>
                      <a:pt x="21998" y="17005"/>
                      <a:pt x="21490" y="16924"/>
                    </a:cubicBezTo>
                    <a:cubicBezTo>
                      <a:pt x="21537" y="16708"/>
                      <a:pt x="21582" y="16494"/>
                      <a:pt x="21626" y="16278"/>
                    </a:cubicBezTo>
                    <a:cubicBezTo>
                      <a:pt x="21668" y="16073"/>
                      <a:pt x="21492" y="15943"/>
                      <a:pt x="21333" y="15943"/>
                    </a:cubicBezTo>
                    <a:cubicBezTo>
                      <a:pt x="21226" y="15943"/>
                      <a:pt x="21128" y="16002"/>
                      <a:pt x="21110" y="16135"/>
                    </a:cubicBezTo>
                    <a:cubicBezTo>
                      <a:pt x="21078" y="16373"/>
                      <a:pt x="21046" y="16610"/>
                      <a:pt x="21017" y="16848"/>
                    </a:cubicBezTo>
                    <a:cubicBezTo>
                      <a:pt x="20415" y="16748"/>
                      <a:pt x="19813" y="16645"/>
                      <a:pt x="19211" y="16541"/>
                    </a:cubicBezTo>
                    <a:cubicBezTo>
                      <a:pt x="19289" y="16270"/>
                      <a:pt x="19363" y="15990"/>
                      <a:pt x="19358" y="15730"/>
                    </a:cubicBezTo>
                    <a:cubicBezTo>
                      <a:pt x="19356" y="15584"/>
                      <a:pt x="19214" y="15477"/>
                      <a:pt x="19082" y="15477"/>
                    </a:cubicBezTo>
                    <a:cubicBezTo>
                      <a:pt x="19005" y="15477"/>
                      <a:pt x="18931" y="15514"/>
                      <a:pt x="18891" y="15602"/>
                    </a:cubicBezTo>
                    <a:cubicBezTo>
                      <a:pt x="18776" y="15857"/>
                      <a:pt x="18730" y="16157"/>
                      <a:pt x="18692" y="16449"/>
                    </a:cubicBezTo>
                    <a:cubicBezTo>
                      <a:pt x="18064" y="16339"/>
                      <a:pt x="17436" y="16230"/>
                      <a:pt x="16809" y="16116"/>
                    </a:cubicBezTo>
                    <a:cubicBezTo>
                      <a:pt x="16999" y="15815"/>
                      <a:pt x="17154" y="15483"/>
                      <a:pt x="17241" y="15174"/>
                    </a:cubicBezTo>
                    <a:cubicBezTo>
                      <a:pt x="17295" y="14981"/>
                      <a:pt x="17151" y="14864"/>
                      <a:pt x="17002" y="14864"/>
                    </a:cubicBezTo>
                    <a:cubicBezTo>
                      <a:pt x="16901" y="14864"/>
                      <a:pt x="16798" y="14917"/>
                      <a:pt x="16751" y="15037"/>
                    </a:cubicBezTo>
                    <a:cubicBezTo>
                      <a:pt x="16658" y="15278"/>
                      <a:pt x="16587" y="15521"/>
                      <a:pt x="16479" y="15756"/>
                    </a:cubicBezTo>
                    <a:cubicBezTo>
                      <a:pt x="16434" y="15849"/>
                      <a:pt x="16385" y="15939"/>
                      <a:pt x="16336" y="16028"/>
                    </a:cubicBezTo>
                    <a:cubicBezTo>
                      <a:pt x="15622" y="15897"/>
                      <a:pt x="14910" y="15760"/>
                      <a:pt x="14198" y="15622"/>
                    </a:cubicBezTo>
                    <a:cubicBezTo>
                      <a:pt x="14236" y="15524"/>
                      <a:pt x="14275" y="15428"/>
                      <a:pt x="14316" y="15333"/>
                    </a:cubicBezTo>
                    <a:cubicBezTo>
                      <a:pt x="14409" y="15117"/>
                      <a:pt x="14547" y="14915"/>
                      <a:pt x="14610" y="14688"/>
                    </a:cubicBezTo>
                    <a:cubicBezTo>
                      <a:pt x="14653" y="14537"/>
                      <a:pt x="14511" y="14390"/>
                      <a:pt x="14372" y="14390"/>
                    </a:cubicBezTo>
                    <a:cubicBezTo>
                      <a:pt x="14318" y="14390"/>
                      <a:pt x="14266" y="14412"/>
                      <a:pt x="14224" y="14463"/>
                    </a:cubicBezTo>
                    <a:cubicBezTo>
                      <a:pt x="13996" y="14746"/>
                      <a:pt x="13860" y="15151"/>
                      <a:pt x="13786" y="15541"/>
                    </a:cubicBezTo>
                    <a:cubicBezTo>
                      <a:pt x="13097" y="15406"/>
                      <a:pt x="12408" y="15270"/>
                      <a:pt x="11718" y="15132"/>
                    </a:cubicBezTo>
                    <a:cubicBezTo>
                      <a:pt x="11823" y="14801"/>
                      <a:pt x="11944" y="14481"/>
                      <a:pt x="12104" y="14167"/>
                    </a:cubicBezTo>
                    <a:cubicBezTo>
                      <a:pt x="12208" y="13966"/>
                      <a:pt x="12051" y="13808"/>
                      <a:pt x="11888" y="13808"/>
                    </a:cubicBezTo>
                    <a:cubicBezTo>
                      <a:pt x="11797" y="13808"/>
                      <a:pt x="11704" y="13858"/>
                      <a:pt x="11654" y="13977"/>
                    </a:cubicBezTo>
                    <a:cubicBezTo>
                      <a:pt x="11509" y="14324"/>
                      <a:pt x="11397" y="14682"/>
                      <a:pt x="11322" y="15051"/>
                    </a:cubicBezTo>
                    <a:cubicBezTo>
                      <a:pt x="10659" y="14916"/>
                      <a:pt x="9995" y="14783"/>
                      <a:pt x="9334" y="14645"/>
                    </a:cubicBezTo>
                    <a:cubicBezTo>
                      <a:pt x="9513" y="14307"/>
                      <a:pt x="9692" y="13964"/>
                      <a:pt x="9807" y="13611"/>
                    </a:cubicBezTo>
                    <a:cubicBezTo>
                      <a:pt x="9862" y="13440"/>
                      <a:pt x="9718" y="13319"/>
                      <a:pt x="9574" y="13319"/>
                    </a:cubicBezTo>
                    <a:cubicBezTo>
                      <a:pt x="9498" y="13319"/>
                      <a:pt x="9422" y="13352"/>
                      <a:pt x="9375" y="13429"/>
                    </a:cubicBezTo>
                    <a:cubicBezTo>
                      <a:pt x="9165" y="13769"/>
                      <a:pt x="9012" y="14163"/>
                      <a:pt x="8862" y="14546"/>
                    </a:cubicBezTo>
                    <a:cubicBezTo>
                      <a:pt x="8202" y="14408"/>
                      <a:pt x="7540" y="14268"/>
                      <a:pt x="6880" y="14126"/>
                    </a:cubicBezTo>
                    <a:cubicBezTo>
                      <a:pt x="6946" y="13919"/>
                      <a:pt x="7009" y="13712"/>
                      <a:pt x="7076" y="13507"/>
                    </a:cubicBezTo>
                    <a:cubicBezTo>
                      <a:pt x="7136" y="13323"/>
                      <a:pt x="6976" y="13199"/>
                      <a:pt x="6823" y="13199"/>
                    </a:cubicBezTo>
                    <a:cubicBezTo>
                      <a:pt x="6723" y="13199"/>
                      <a:pt x="6626" y="13252"/>
                      <a:pt x="6595" y="13376"/>
                    </a:cubicBezTo>
                    <a:cubicBezTo>
                      <a:pt x="6540" y="13591"/>
                      <a:pt x="6480" y="13811"/>
                      <a:pt x="6422" y="14028"/>
                    </a:cubicBezTo>
                    <a:cubicBezTo>
                      <a:pt x="5872" y="13910"/>
                      <a:pt x="5323" y="13792"/>
                      <a:pt x="4771" y="13673"/>
                    </a:cubicBezTo>
                    <a:cubicBezTo>
                      <a:pt x="4898" y="13285"/>
                      <a:pt x="5009" y="12879"/>
                      <a:pt x="5058" y="12490"/>
                    </a:cubicBezTo>
                    <a:cubicBezTo>
                      <a:pt x="5076" y="12346"/>
                      <a:pt x="4972" y="12277"/>
                      <a:pt x="4860" y="12277"/>
                    </a:cubicBezTo>
                    <a:cubicBezTo>
                      <a:pt x="4761" y="12277"/>
                      <a:pt x="4654" y="12330"/>
                      <a:pt x="4615" y="12431"/>
                    </a:cubicBezTo>
                    <a:cubicBezTo>
                      <a:pt x="4477" y="12783"/>
                      <a:pt x="4388" y="13184"/>
                      <a:pt x="4318" y="13575"/>
                    </a:cubicBezTo>
                    <a:cubicBezTo>
                      <a:pt x="3743" y="13451"/>
                      <a:pt x="3169" y="13325"/>
                      <a:pt x="2595" y="13199"/>
                    </a:cubicBezTo>
                    <a:cubicBezTo>
                      <a:pt x="2775" y="12827"/>
                      <a:pt x="2947" y="12438"/>
                      <a:pt x="3076" y="12054"/>
                    </a:cubicBezTo>
                    <a:cubicBezTo>
                      <a:pt x="3127" y="11899"/>
                      <a:pt x="2981" y="11774"/>
                      <a:pt x="2845" y="11774"/>
                    </a:cubicBezTo>
                    <a:cubicBezTo>
                      <a:pt x="2775" y="11774"/>
                      <a:pt x="2708" y="11807"/>
                      <a:pt x="2671" y="11884"/>
                    </a:cubicBezTo>
                    <a:cubicBezTo>
                      <a:pt x="2486" y="12273"/>
                      <a:pt x="2336" y="12696"/>
                      <a:pt x="2201" y="13114"/>
                    </a:cubicBezTo>
                    <a:lnTo>
                      <a:pt x="535" y="12751"/>
                    </a:lnTo>
                    <a:cubicBezTo>
                      <a:pt x="1876" y="9530"/>
                      <a:pt x="2904" y="6293"/>
                      <a:pt x="5364" y="3685"/>
                    </a:cubicBezTo>
                    <a:cubicBezTo>
                      <a:pt x="7359" y="1569"/>
                      <a:pt x="10052" y="685"/>
                      <a:pt x="12832" y="685"/>
                    </a:cubicBezTo>
                    <a:close/>
                    <a:moveTo>
                      <a:pt x="12796" y="1"/>
                    </a:moveTo>
                    <a:cubicBezTo>
                      <a:pt x="10248" y="1"/>
                      <a:pt x="7710" y="688"/>
                      <a:pt x="5736" y="2383"/>
                    </a:cubicBezTo>
                    <a:cubicBezTo>
                      <a:pt x="2935" y="4789"/>
                      <a:pt x="578" y="9076"/>
                      <a:pt x="115" y="12743"/>
                    </a:cubicBezTo>
                    <a:cubicBezTo>
                      <a:pt x="112" y="12767"/>
                      <a:pt x="114" y="12792"/>
                      <a:pt x="120" y="12817"/>
                    </a:cubicBezTo>
                    <a:cubicBezTo>
                      <a:pt x="0" y="12959"/>
                      <a:pt x="14" y="13210"/>
                      <a:pt x="250" y="13279"/>
                    </a:cubicBezTo>
                    <a:cubicBezTo>
                      <a:pt x="7001" y="15267"/>
                      <a:pt x="14004" y="16604"/>
                      <a:pt x="20975" y="17644"/>
                    </a:cubicBezTo>
                    <a:cubicBezTo>
                      <a:pt x="21012" y="17695"/>
                      <a:pt x="21076" y="17723"/>
                      <a:pt x="21140" y="17723"/>
                    </a:cubicBezTo>
                    <a:cubicBezTo>
                      <a:pt x="21184" y="17723"/>
                      <a:pt x="21227" y="17711"/>
                      <a:pt x="21263" y="17685"/>
                    </a:cubicBezTo>
                    <a:cubicBezTo>
                      <a:pt x="21887" y="17779"/>
                      <a:pt x="22512" y="17872"/>
                      <a:pt x="23133" y="17960"/>
                    </a:cubicBezTo>
                    <a:cubicBezTo>
                      <a:pt x="23155" y="17963"/>
                      <a:pt x="23176" y="17964"/>
                      <a:pt x="23196" y="17964"/>
                    </a:cubicBezTo>
                    <a:cubicBezTo>
                      <a:pt x="23444" y="17964"/>
                      <a:pt x="23601" y="17749"/>
                      <a:pt x="23613" y="17548"/>
                    </a:cubicBezTo>
                    <a:cubicBezTo>
                      <a:pt x="23668" y="17502"/>
                      <a:pt x="23705" y="17439"/>
                      <a:pt x="23722" y="17368"/>
                    </a:cubicBezTo>
                    <a:cubicBezTo>
                      <a:pt x="24572" y="13628"/>
                      <a:pt x="25347" y="9588"/>
                      <a:pt x="23763" y="5926"/>
                    </a:cubicBezTo>
                    <a:cubicBezTo>
                      <a:pt x="22259" y="2449"/>
                      <a:pt x="18807" y="783"/>
                      <a:pt x="15224" y="201"/>
                    </a:cubicBezTo>
                    <a:cubicBezTo>
                      <a:pt x="14426" y="71"/>
                      <a:pt x="13610" y="1"/>
                      <a:pt x="1279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0"/>
              <p:cNvSpPr/>
              <p:nvPr/>
            </p:nvSpPr>
            <p:spPr>
              <a:xfrm>
                <a:off x="1978502" y="690823"/>
                <a:ext cx="424312" cy="302234"/>
              </a:xfrm>
              <a:custGeom>
                <a:avLst/>
                <a:gdLst/>
                <a:ahLst/>
                <a:cxnLst/>
                <a:rect l="l" t="t" r="r" b="b"/>
                <a:pathLst>
                  <a:path w="12822" h="9133" extrusionOk="0">
                    <a:moveTo>
                      <a:pt x="6900" y="673"/>
                    </a:moveTo>
                    <a:cubicBezTo>
                      <a:pt x="7010" y="673"/>
                      <a:pt x="7122" y="676"/>
                      <a:pt x="7234" y="681"/>
                    </a:cubicBezTo>
                    <a:cubicBezTo>
                      <a:pt x="11530" y="896"/>
                      <a:pt x="12036" y="4720"/>
                      <a:pt x="11720" y="8162"/>
                    </a:cubicBezTo>
                    <a:cubicBezTo>
                      <a:pt x="11248" y="8021"/>
                      <a:pt x="10697" y="7992"/>
                      <a:pt x="10247" y="7906"/>
                    </a:cubicBezTo>
                    <a:cubicBezTo>
                      <a:pt x="9116" y="7688"/>
                      <a:pt x="7986" y="7476"/>
                      <a:pt x="6854" y="7264"/>
                    </a:cubicBezTo>
                    <a:cubicBezTo>
                      <a:pt x="4765" y="6871"/>
                      <a:pt x="2675" y="6482"/>
                      <a:pt x="573" y="6168"/>
                    </a:cubicBezTo>
                    <a:cubicBezTo>
                      <a:pt x="1244" y="3083"/>
                      <a:pt x="3626" y="673"/>
                      <a:pt x="6900" y="673"/>
                    </a:cubicBezTo>
                    <a:close/>
                    <a:moveTo>
                      <a:pt x="6928" y="1"/>
                    </a:moveTo>
                    <a:cubicBezTo>
                      <a:pt x="3349" y="1"/>
                      <a:pt x="357" y="2743"/>
                      <a:pt x="11" y="6336"/>
                    </a:cubicBezTo>
                    <a:cubicBezTo>
                      <a:pt x="0" y="6446"/>
                      <a:pt x="66" y="6524"/>
                      <a:pt x="154" y="6561"/>
                    </a:cubicBezTo>
                    <a:cubicBezTo>
                      <a:pt x="183" y="6583"/>
                      <a:pt x="216" y="6598"/>
                      <a:pt x="252" y="6607"/>
                    </a:cubicBezTo>
                    <a:cubicBezTo>
                      <a:pt x="2152" y="7064"/>
                      <a:pt x="4067" y="7451"/>
                      <a:pt x="5983" y="7836"/>
                    </a:cubicBezTo>
                    <a:cubicBezTo>
                      <a:pt x="6885" y="8018"/>
                      <a:pt x="7787" y="8197"/>
                      <a:pt x="8691" y="8373"/>
                    </a:cubicBezTo>
                    <a:cubicBezTo>
                      <a:pt x="9472" y="8528"/>
                      <a:pt x="10760" y="8561"/>
                      <a:pt x="11550" y="8903"/>
                    </a:cubicBezTo>
                    <a:cubicBezTo>
                      <a:pt x="11581" y="8970"/>
                      <a:pt x="11634" y="9026"/>
                      <a:pt x="11702" y="9058"/>
                    </a:cubicBezTo>
                    <a:lnTo>
                      <a:pt x="11758" y="9085"/>
                    </a:lnTo>
                    <a:cubicBezTo>
                      <a:pt x="11822" y="9117"/>
                      <a:pt x="11886" y="9133"/>
                      <a:pt x="11947" y="9133"/>
                    </a:cubicBezTo>
                    <a:cubicBezTo>
                      <a:pt x="12073" y="9133"/>
                      <a:pt x="12189" y="9068"/>
                      <a:pt x="12273" y="8951"/>
                    </a:cubicBezTo>
                    <a:lnTo>
                      <a:pt x="12321" y="8886"/>
                    </a:lnTo>
                    <a:cubicBezTo>
                      <a:pt x="12363" y="8825"/>
                      <a:pt x="12382" y="8750"/>
                      <a:pt x="12374" y="8675"/>
                    </a:cubicBezTo>
                    <a:cubicBezTo>
                      <a:pt x="12382" y="8656"/>
                      <a:pt x="12388" y="8638"/>
                      <a:pt x="12391" y="8618"/>
                    </a:cubicBezTo>
                    <a:cubicBezTo>
                      <a:pt x="12821" y="4733"/>
                      <a:pt x="12224" y="424"/>
                      <a:pt x="7524" y="26"/>
                    </a:cubicBezTo>
                    <a:cubicBezTo>
                      <a:pt x="7323" y="9"/>
                      <a:pt x="7125" y="1"/>
                      <a:pt x="69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0" name="Google Shape;550;p30"/>
            <p:cNvGrpSpPr/>
            <p:nvPr/>
          </p:nvGrpSpPr>
          <p:grpSpPr>
            <a:xfrm>
              <a:off x="1739309" y="617821"/>
              <a:ext cx="85081" cy="113673"/>
              <a:chOff x="1739309" y="617821"/>
              <a:chExt cx="85081" cy="113673"/>
            </a:xfrm>
          </p:grpSpPr>
          <p:sp>
            <p:nvSpPr>
              <p:cNvPr id="551" name="Google Shape;551;p30"/>
              <p:cNvSpPr/>
              <p:nvPr/>
            </p:nvSpPr>
            <p:spPr>
              <a:xfrm>
                <a:off x="1764923" y="657466"/>
                <a:ext cx="59467" cy="74028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2237" extrusionOk="0">
                    <a:moveTo>
                      <a:pt x="1588" y="1"/>
                    </a:moveTo>
                    <a:cubicBezTo>
                      <a:pt x="1562" y="1"/>
                      <a:pt x="1536" y="9"/>
                      <a:pt x="1510" y="29"/>
                    </a:cubicBezTo>
                    <a:cubicBezTo>
                      <a:pt x="837" y="548"/>
                      <a:pt x="354" y="1284"/>
                      <a:pt x="39" y="2068"/>
                    </a:cubicBezTo>
                    <a:cubicBezTo>
                      <a:pt x="1" y="2160"/>
                      <a:pt x="95" y="2237"/>
                      <a:pt x="180" y="2237"/>
                    </a:cubicBezTo>
                    <a:cubicBezTo>
                      <a:pt x="223" y="2237"/>
                      <a:pt x="264" y="2217"/>
                      <a:pt x="284" y="2170"/>
                    </a:cubicBezTo>
                    <a:cubicBezTo>
                      <a:pt x="610" y="1414"/>
                      <a:pt x="1097" y="826"/>
                      <a:pt x="1696" y="268"/>
                    </a:cubicBezTo>
                    <a:cubicBezTo>
                      <a:pt x="1796" y="173"/>
                      <a:pt x="1702" y="1"/>
                      <a:pt x="15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0"/>
              <p:cNvSpPr/>
              <p:nvPr/>
            </p:nvSpPr>
            <p:spPr>
              <a:xfrm>
                <a:off x="1739309" y="617821"/>
                <a:ext cx="55298" cy="57449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736" extrusionOk="0">
                    <a:moveTo>
                      <a:pt x="1416" y="1"/>
                    </a:moveTo>
                    <a:cubicBezTo>
                      <a:pt x="1388" y="1"/>
                      <a:pt x="1359" y="9"/>
                      <a:pt x="1330" y="28"/>
                    </a:cubicBezTo>
                    <a:cubicBezTo>
                      <a:pt x="788" y="394"/>
                      <a:pt x="353" y="947"/>
                      <a:pt x="58" y="1524"/>
                    </a:cubicBezTo>
                    <a:cubicBezTo>
                      <a:pt x="1" y="1636"/>
                      <a:pt x="92" y="1736"/>
                      <a:pt x="186" y="1736"/>
                    </a:cubicBezTo>
                    <a:cubicBezTo>
                      <a:pt x="228" y="1736"/>
                      <a:pt x="271" y="1715"/>
                      <a:pt x="301" y="1667"/>
                    </a:cubicBezTo>
                    <a:cubicBezTo>
                      <a:pt x="641" y="1125"/>
                      <a:pt x="1059" y="714"/>
                      <a:pt x="1545" y="305"/>
                    </a:cubicBezTo>
                    <a:cubicBezTo>
                      <a:pt x="1671" y="198"/>
                      <a:pt x="1555" y="1"/>
                      <a:pt x="14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53" name="Google Shape;553;p30"/>
          <p:cNvGrpSpPr/>
          <p:nvPr/>
        </p:nvGrpSpPr>
        <p:grpSpPr>
          <a:xfrm>
            <a:off x="291413" y="-295003"/>
            <a:ext cx="420937" cy="645006"/>
            <a:chOff x="291413" y="-295003"/>
            <a:chExt cx="420937" cy="645006"/>
          </a:xfrm>
        </p:grpSpPr>
        <p:sp>
          <p:nvSpPr>
            <p:cNvPr id="554" name="Google Shape;554;p30"/>
            <p:cNvSpPr/>
            <p:nvPr/>
          </p:nvSpPr>
          <p:spPr>
            <a:xfrm>
              <a:off x="291413" y="-295003"/>
              <a:ext cx="420937" cy="498274"/>
            </a:xfrm>
            <a:custGeom>
              <a:avLst/>
              <a:gdLst/>
              <a:ahLst/>
              <a:cxnLst/>
              <a:rect l="l" t="t" r="r" b="b"/>
              <a:pathLst>
                <a:path w="12720" h="15057" extrusionOk="0">
                  <a:moveTo>
                    <a:pt x="8495" y="811"/>
                  </a:moveTo>
                  <a:cubicBezTo>
                    <a:pt x="8826" y="1462"/>
                    <a:pt x="9135" y="2114"/>
                    <a:pt x="9433" y="2770"/>
                  </a:cubicBezTo>
                  <a:cubicBezTo>
                    <a:pt x="7201" y="4197"/>
                    <a:pt x="5260" y="5404"/>
                    <a:pt x="2592" y="5934"/>
                  </a:cubicBezTo>
                  <a:cubicBezTo>
                    <a:pt x="2591" y="5934"/>
                    <a:pt x="2589" y="5935"/>
                    <a:pt x="2588" y="5935"/>
                  </a:cubicBezTo>
                  <a:cubicBezTo>
                    <a:pt x="2148" y="5298"/>
                    <a:pt x="1667" y="4690"/>
                    <a:pt x="1150" y="4116"/>
                  </a:cubicBezTo>
                  <a:cubicBezTo>
                    <a:pt x="1152" y="4115"/>
                    <a:pt x="1154" y="4115"/>
                    <a:pt x="1157" y="4115"/>
                  </a:cubicBezTo>
                  <a:cubicBezTo>
                    <a:pt x="1159" y="4115"/>
                    <a:pt x="1161" y="4115"/>
                    <a:pt x="1163" y="4114"/>
                  </a:cubicBezTo>
                  <a:cubicBezTo>
                    <a:pt x="3740" y="3350"/>
                    <a:pt x="6202" y="2209"/>
                    <a:pt x="8495" y="811"/>
                  </a:cubicBezTo>
                  <a:close/>
                  <a:moveTo>
                    <a:pt x="10658" y="8127"/>
                  </a:moveTo>
                  <a:cubicBezTo>
                    <a:pt x="10937" y="8127"/>
                    <a:pt x="11224" y="8170"/>
                    <a:pt x="11512" y="8227"/>
                  </a:cubicBezTo>
                  <a:cubicBezTo>
                    <a:pt x="11670" y="8726"/>
                    <a:pt x="11823" y="9228"/>
                    <a:pt x="11969" y="9738"/>
                  </a:cubicBezTo>
                  <a:cubicBezTo>
                    <a:pt x="11990" y="9823"/>
                    <a:pt x="12044" y="9896"/>
                    <a:pt x="12119" y="9942"/>
                  </a:cubicBezTo>
                  <a:cubicBezTo>
                    <a:pt x="11914" y="10848"/>
                    <a:pt x="10995" y="11516"/>
                    <a:pt x="10157" y="11516"/>
                  </a:cubicBezTo>
                  <a:cubicBezTo>
                    <a:pt x="9588" y="11516"/>
                    <a:pt x="9056" y="11208"/>
                    <a:pt x="8812" y="10455"/>
                  </a:cubicBezTo>
                  <a:cubicBezTo>
                    <a:pt x="8602" y="9804"/>
                    <a:pt x="8863" y="9035"/>
                    <a:pt x="9368" y="8590"/>
                  </a:cubicBezTo>
                  <a:cubicBezTo>
                    <a:pt x="9764" y="8240"/>
                    <a:pt x="10202" y="8127"/>
                    <a:pt x="10658" y="8127"/>
                  </a:cubicBezTo>
                  <a:close/>
                  <a:moveTo>
                    <a:pt x="3446" y="11407"/>
                  </a:moveTo>
                  <a:cubicBezTo>
                    <a:pt x="3786" y="11407"/>
                    <a:pt x="4095" y="11506"/>
                    <a:pt x="4303" y="11734"/>
                  </a:cubicBezTo>
                  <a:cubicBezTo>
                    <a:pt x="4353" y="11789"/>
                    <a:pt x="4424" y="11821"/>
                    <a:pt x="4497" y="11821"/>
                  </a:cubicBezTo>
                  <a:cubicBezTo>
                    <a:pt x="4509" y="11821"/>
                    <a:pt x="4521" y="11820"/>
                    <a:pt x="4533" y="11818"/>
                  </a:cubicBezTo>
                  <a:cubicBezTo>
                    <a:pt x="4669" y="12275"/>
                    <a:pt x="4793" y="12737"/>
                    <a:pt x="4901" y="13212"/>
                  </a:cubicBezTo>
                  <a:cubicBezTo>
                    <a:pt x="4925" y="13322"/>
                    <a:pt x="5003" y="13394"/>
                    <a:pt x="5097" y="13434"/>
                  </a:cubicBezTo>
                  <a:cubicBezTo>
                    <a:pt x="4734" y="14057"/>
                    <a:pt x="4065" y="14389"/>
                    <a:pt x="3368" y="14389"/>
                  </a:cubicBezTo>
                  <a:cubicBezTo>
                    <a:pt x="2800" y="14389"/>
                    <a:pt x="2212" y="14168"/>
                    <a:pt x="1758" y="13704"/>
                  </a:cubicBezTo>
                  <a:cubicBezTo>
                    <a:pt x="689" y="12614"/>
                    <a:pt x="2256" y="11407"/>
                    <a:pt x="3446" y="11407"/>
                  </a:cubicBezTo>
                  <a:close/>
                  <a:moveTo>
                    <a:pt x="8465" y="1"/>
                  </a:moveTo>
                  <a:cubicBezTo>
                    <a:pt x="8337" y="1"/>
                    <a:pt x="8214" y="111"/>
                    <a:pt x="8230" y="252"/>
                  </a:cubicBezTo>
                  <a:cubicBezTo>
                    <a:pt x="8213" y="256"/>
                    <a:pt x="8195" y="262"/>
                    <a:pt x="8178" y="270"/>
                  </a:cubicBezTo>
                  <a:cubicBezTo>
                    <a:pt x="5885" y="1618"/>
                    <a:pt x="3521" y="2698"/>
                    <a:pt x="1030" y="3630"/>
                  </a:cubicBezTo>
                  <a:cubicBezTo>
                    <a:pt x="941" y="3661"/>
                    <a:pt x="879" y="3738"/>
                    <a:pt x="865" y="3830"/>
                  </a:cubicBezTo>
                  <a:cubicBezTo>
                    <a:pt x="842" y="3821"/>
                    <a:pt x="818" y="3818"/>
                    <a:pt x="794" y="3818"/>
                  </a:cubicBezTo>
                  <a:cubicBezTo>
                    <a:pt x="625" y="3818"/>
                    <a:pt x="452" y="4006"/>
                    <a:pt x="575" y="4171"/>
                  </a:cubicBezTo>
                  <a:cubicBezTo>
                    <a:pt x="2148" y="6262"/>
                    <a:pt x="3390" y="8455"/>
                    <a:pt x="4230" y="10869"/>
                  </a:cubicBezTo>
                  <a:cubicBezTo>
                    <a:pt x="3996" y="10752"/>
                    <a:pt x="3728" y="10698"/>
                    <a:pt x="3445" y="10698"/>
                  </a:cubicBezTo>
                  <a:cubicBezTo>
                    <a:pt x="1925" y="10698"/>
                    <a:pt x="1" y="12248"/>
                    <a:pt x="889" y="13754"/>
                  </a:cubicBezTo>
                  <a:cubicBezTo>
                    <a:pt x="1404" y="14627"/>
                    <a:pt x="2407" y="15057"/>
                    <a:pt x="3366" y="15057"/>
                  </a:cubicBezTo>
                  <a:cubicBezTo>
                    <a:pt x="4595" y="15057"/>
                    <a:pt x="5753" y="14352"/>
                    <a:pt x="5723" y="12968"/>
                  </a:cubicBezTo>
                  <a:cubicBezTo>
                    <a:pt x="5723" y="12958"/>
                    <a:pt x="5729" y="12949"/>
                    <a:pt x="5728" y="12936"/>
                  </a:cubicBezTo>
                  <a:cubicBezTo>
                    <a:pt x="5726" y="12930"/>
                    <a:pt x="5723" y="12924"/>
                    <a:pt x="5723" y="12918"/>
                  </a:cubicBezTo>
                  <a:cubicBezTo>
                    <a:pt x="5718" y="12808"/>
                    <a:pt x="5708" y="12697"/>
                    <a:pt x="5691" y="12589"/>
                  </a:cubicBezTo>
                  <a:cubicBezTo>
                    <a:pt x="5676" y="12505"/>
                    <a:pt x="5619" y="12472"/>
                    <a:pt x="5558" y="12472"/>
                  </a:cubicBezTo>
                  <a:cubicBezTo>
                    <a:pt x="5555" y="12472"/>
                    <a:pt x="5553" y="12472"/>
                    <a:pt x="5550" y="12472"/>
                  </a:cubicBezTo>
                  <a:cubicBezTo>
                    <a:pt x="5504" y="12380"/>
                    <a:pt x="5458" y="12290"/>
                    <a:pt x="5418" y="12203"/>
                  </a:cubicBezTo>
                  <a:cubicBezTo>
                    <a:pt x="5412" y="12189"/>
                    <a:pt x="5404" y="12178"/>
                    <a:pt x="5394" y="12169"/>
                  </a:cubicBezTo>
                  <a:cubicBezTo>
                    <a:pt x="5343" y="11965"/>
                    <a:pt x="5293" y="11763"/>
                    <a:pt x="5233" y="11564"/>
                  </a:cubicBezTo>
                  <a:cubicBezTo>
                    <a:pt x="5121" y="11178"/>
                    <a:pt x="4999" y="10797"/>
                    <a:pt x="4864" y="10420"/>
                  </a:cubicBezTo>
                  <a:cubicBezTo>
                    <a:pt x="4587" y="9636"/>
                    <a:pt x="4260" y="8868"/>
                    <a:pt x="3890" y="8124"/>
                  </a:cubicBezTo>
                  <a:cubicBezTo>
                    <a:pt x="3585" y="7524"/>
                    <a:pt x="3248" y="6940"/>
                    <a:pt x="2877" y="6377"/>
                  </a:cubicBezTo>
                  <a:cubicBezTo>
                    <a:pt x="5262" y="6043"/>
                    <a:pt x="7959" y="5098"/>
                    <a:pt x="9696" y="3367"/>
                  </a:cubicBezTo>
                  <a:cubicBezTo>
                    <a:pt x="10284" y="4718"/>
                    <a:pt x="10802" y="6090"/>
                    <a:pt x="11269" y="7495"/>
                  </a:cubicBezTo>
                  <a:cubicBezTo>
                    <a:pt x="11084" y="7447"/>
                    <a:pt x="10897" y="7425"/>
                    <a:pt x="10710" y="7425"/>
                  </a:cubicBezTo>
                  <a:cubicBezTo>
                    <a:pt x="8966" y="7425"/>
                    <a:pt x="7318" y="9384"/>
                    <a:pt x="8362" y="11120"/>
                  </a:cubicBezTo>
                  <a:cubicBezTo>
                    <a:pt x="8771" y="11798"/>
                    <a:pt x="9512" y="12210"/>
                    <a:pt x="10273" y="12210"/>
                  </a:cubicBezTo>
                  <a:cubicBezTo>
                    <a:pt x="10536" y="12210"/>
                    <a:pt x="10801" y="12161"/>
                    <a:pt x="11056" y="12057"/>
                  </a:cubicBezTo>
                  <a:cubicBezTo>
                    <a:pt x="11947" y="11694"/>
                    <a:pt x="12719" y="10766"/>
                    <a:pt x="12643" y="9789"/>
                  </a:cubicBezTo>
                  <a:cubicBezTo>
                    <a:pt x="12683" y="9714"/>
                    <a:pt x="12693" y="9625"/>
                    <a:pt x="12675" y="9542"/>
                  </a:cubicBezTo>
                  <a:cubicBezTo>
                    <a:pt x="11950" y="6207"/>
                    <a:pt x="10541" y="2950"/>
                    <a:pt x="8654" y="109"/>
                  </a:cubicBezTo>
                  <a:cubicBezTo>
                    <a:pt x="8604" y="33"/>
                    <a:pt x="8534" y="1"/>
                    <a:pt x="8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5" name="Google Shape;555;p30"/>
            <p:cNvGrpSpPr/>
            <p:nvPr/>
          </p:nvGrpSpPr>
          <p:grpSpPr>
            <a:xfrm>
              <a:off x="317622" y="261977"/>
              <a:ext cx="171618" cy="88026"/>
              <a:chOff x="317622" y="261977"/>
              <a:chExt cx="171618" cy="88026"/>
            </a:xfrm>
          </p:grpSpPr>
          <p:sp>
            <p:nvSpPr>
              <p:cNvPr id="556" name="Google Shape;556;p30"/>
              <p:cNvSpPr/>
              <p:nvPr/>
            </p:nvSpPr>
            <p:spPr>
              <a:xfrm>
                <a:off x="317622" y="261977"/>
                <a:ext cx="146732" cy="34879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1054" extrusionOk="0">
                    <a:moveTo>
                      <a:pt x="140" y="0"/>
                    </a:moveTo>
                    <a:cubicBezTo>
                      <a:pt x="66" y="0"/>
                      <a:pt x="1" y="106"/>
                      <a:pt x="70" y="163"/>
                    </a:cubicBezTo>
                    <a:cubicBezTo>
                      <a:pt x="808" y="752"/>
                      <a:pt x="1715" y="1054"/>
                      <a:pt x="2630" y="1054"/>
                    </a:cubicBezTo>
                    <a:cubicBezTo>
                      <a:pt x="3193" y="1054"/>
                      <a:pt x="3759" y="939"/>
                      <a:pt x="4291" y="708"/>
                    </a:cubicBezTo>
                    <a:cubicBezTo>
                      <a:pt x="4433" y="646"/>
                      <a:pt x="4356" y="416"/>
                      <a:pt x="4222" y="416"/>
                    </a:cubicBezTo>
                    <a:cubicBezTo>
                      <a:pt x="4206" y="416"/>
                      <a:pt x="4190" y="419"/>
                      <a:pt x="4173" y="426"/>
                    </a:cubicBezTo>
                    <a:cubicBezTo>
                      <a:pt x="3620" y="654"/>
                      <a:pt x="3067" y="768"/>
                      <a:pt x="2524" y="768"/>
                    </a:cubicBezTo>
                    <a:cubicBezTo>
                      <a:pt x="1714" y="768"/>
                      <a:pt x="924" y="515"/>
                      <a:pt x="185" y="14"/>
                    </a:cubicBezTo>
                    <a:cubicBezTo>
                      <a:pt x="170" y="4"/>
                      <a:pt x="155" y="0"/>
                      <a:pt x="1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0"/>
              <p:cNvSpPr/>
              <p:nvPr/>
            </p:nvSpPr>
            <p:spPr>
              <a:xfrm>
                <a:off x="371629" y="323099"/>
                <a:ext cx="117611" cy="26904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813" extrusionOk="0">
                    <a:moveTo>
                      <a:pt x="3298" y="1"/>
                    </a:moveTo>
                    <a:cubicBezTo>
                      <a:pt x="3271" y="1"/>
                      <a:pt x="3243" y="7"/>
                      <a:pt x="3215" y="22"/>
                    </a:cubicBezTo>
                    <a:cubicBezTo>
                      <a:pt x="2616" y="331"/>
                      <a:pt x="2004" y="499"/>
                      <a:pt x="1377" y="499"/>
                    </a:cubicBezTo>
                    <a:cubicBezTo>
                      <a:pt x="995" y="499"/>
                      <a:pt x="607" y="436"/>
                      <a:pt x="213" y="305"/>
                    </a:cubicBezTo>
                    <a:cubicBezTo>
                      <a:pt x="197" y="300"/>
                      <a:pt x="182" y="297"/>
                      <a:pt x="168" y="297"/>
                    </a:cubicBezTo>
                    <a:cubicBezTo>
                      <a:pt x="40" y="297"/>
                      <a:pt x="0" y="507"/>
                      <a:pt x="142" y="559"/>
                    </a:cubicBezTo>
                    <a:cubicBezTo>
                      <a:pt x="594" y="726"/>
                      <a:pt x="1071" y="813"/>
                      <a:pt x="1545" y="813"/>
                    </a:cubicBezTo>
                    <a:cubicBezTo>
                      <a:pt x="2186" y="813"/>
                      <a:pt x="2823" y="654"/>
                      <a:pt x="3389" y="319"/>
                    </a:cubicBezTo>
                    <a:cubicBezTo>
                      <a:pt x="3553" y="222"/>
                      <a:pt x="3453" y="1"/>
                      <a:pt x="32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58" name="Google Shape;558;p30"/>
          <p:cNvGrpSpPr/>
          <p:nvPr/>
        </p:nvGrpSpPr>
        <p:grpSpPr>
          <a:xfrm>
            <a:off x="1214230" y="1280862"/>
            <a:ext cx="693917" cy="709106"/>
            <a:chOff x="1214230" y="1280862"/>
            <a:chExt cx="693917" cy="709106"/>
          </a:xfrm>
        </p:grpSpPr>
        <p:sp>
          <p:nvSpPr>
            <p:cNvPr id="559" name="Google Shape;559;p30"/>
            <p:cNvSpPr/>
            <p:nvPr/>
          </p:nvSpPr>
          <p:spPr>
            <a:xfrm>
              <a:off x="1265424" y="1280862"/>
              <a:ext cx="642723" cy="709106"/>
            </a:xfrm>
            <a:custGeom>
              <a:avLst/>
              <a:gdLst/>
              <a:ahLst/>
              <a:cxnLst/>
              <a:rect l="l" t="t" r="r" b="b"/>
              <a:pathLst>
                <a:path w="19422" h="21428" extrusionOk="0">
                  <a:moveTo>
                    <a:pt x="11308" y="8253"/>
                  </a:moveTo>
                  <a:cubicBezTo>
                    <a:pt x="11936" y="10788"/>
                    <a:pt x="13471" y="13229"/>
                    <a:pt x="14823" y="15298"/>
                  </a:cubicBezTo>
                  <a:cubicBezTo>
                    <a:pt x="14873" y="15379"/>
                    <a:pt x="14961" y="15427"/>
                    <a:pt x="15053" y="15427"/>
                  </a:cubicBezTo>
                  <a:cubicBezTo>
                    <a:pt x="15066" y="15427"/>
                    <a:pt x="15078" y="15426"/>
                    <a:pt x="15091" y="15424"/>
                  </a:cubicBezTo>
                  <a:lnTo>
                    <a:pt x="15091" y="15424"/>
                  </a:lnTo>
                  <a:cubicBezTo>
                    <a:pt x="14714" y="15724"/>
                    <a:pt x="14284" y="15938"/>
                    <a:pt x="13820" y="16092"/>
                  </a:cubicBezTo>
                  <a:cubicBezTo>
                    <a:pt x="13560" y="14630"/>
                    <a:pt x="12011" y="13200"/>
                    <a:pt x="11128" y="12143"/>
                  </a:cubicBezTo>
                  <a:cubicBezTo>
                    <a:pt x="10213" y="11051"/>
                    <a:pt x="9244" y="9974"/>
                    <a:pt x="8217" y="8964"/>
                  </a:cubicBezTo>
                  <a:cubicBezTo>
                    <a:pt x="9048" y="8434"/>
                    <a:pt x="10454" y="8287"/>
                    <a:pt x="11308" y="8253"/>
                  </a:cubicBezTo>
                  <a:close/>
                  <a:moveTo>
                    <a:pt x="11166" y="759"/>
                  </a:moveTo>
                  <a:cubicBezTo>
                    <a:pt x="12502" y="759"/>
                    <a:pt x="13804" y="1049"/>
                    <a:pt x="14874" y="1756"/>
                  </a:cubicBezTo>
                  <a:cubicBezTo>
                    <a:pt x="18211" y="3960"/>
                    <a:pt x="16891" y="8322"/>
                    <a:pt x="14502" y="10604"/>
                  </a:cubicBezTo>
                  <a:cubicBezTo>
                    <a:pt x="14318" y="10780"/>
                    <a:pt x="14371" y="11008"/>
                    <a:pt x="14514" y="11144"/>
                  </a:cubicBezTo>
                  <a:lnTo>
                    <a:pt x="14514" y="11148"/>
                  </a:lnTo>
                  <a:cubicBezTo>
                    <a:pt x="14771" y="12270"/>
                    <a:pt x="15312" y="13414"/>
                    <a:pt x="15972" y="14355"/>
                  </a:cubicBezTo>
                  <a:cubicBezTo>
                    <a:pt x="15807" y="14670"/>
                    <a:pt x="15594" y="14957"/>
                    <a:pt x="15339" y="15205"/>
                  </a:cubicBezTo>
                  <a:cubicBezTo>
                    <a:pt x="15355" y="15139"/>
                    <a:pt x="15342" y="15070"/>
                    <a:pt x="15309" y="15012"/>
                  </a:cubicBezTo>
                  <a:cubicBezTo>
                    <a:pt x="14013" y="12722"/>
                    <a:pt x="12926" y="10607"/>
                    <a:pt x="12213" y="8224"/>
                  </a:cubicBezTo>
                  <a:cubicBezTo>
                    <a:pt x="12832" y="8179"/>
                    <a:pt x="13390" y="8029"/>
                    <a:pt x="13866" y="7556"/>
                  </a:cubicBezTo>
                  <a:cubicBezTo>
                    <a:pt x="14074" y="7348"/>
                    <a:pt x="13877" y="7062"/>
                    <a:pt x="13650" y="7062"/>
                  </a:cubicBezTo>
                  <a:cubicBezTo>
                    <a:pt x="13584" y="7062"/>
                    <a:pt x="13516" y="7086"/>
                    <a:pt x="13454" y="7142"/>
                  </a:cubicBezTo>
                  <a:cubicBezTo>
                    <a:pt x="13034" y="7525"/>
                    <a:pt x="12558" y="7626"/>
                    <a:pt x="12060" y="7649"/>
                  </a:cubicBezTo>
                  <a:cubicBezTo>
                    <a:pt x="11890" y="7014"/>
                    <a:pt x="11739" y="6363"/>
                    <a:pt x="11624" y="5678"/>
                  </a:cubicBezTo>
                  <a:cubicBezTo>
                    <a:pt x="11598" y="5524"/>
                    <a:pt x="11483" y="5456"/>
                    <a:pt x="11359" y="5456"/>
                  </a:cubicBezTo>
                  <a:cubicBezTo>
                    <a:pt x="11198" y="5456"/>
                    <a:pt x="11023" y="5571"/>
                    <a:pt x="11017" y="5759"/>
                  </a:cubicBezTo>
                  <a:cubicBezTo>
                    <a:pt x="11002" y="6395"/>
                    <a:pt x="11056" y="7029"/>
                    <a:pt x="11175" y="7652"/>
                  </a:cubicBezTo>
                  <a:cubicBezTo>
                    <a:pt x="11066" y="7652"/>
                    <a:pt x="10956" y="7656"/>
                    <a:pt x="10847" y="7662"/>
                  </a:cubicBezTo>
                  <a:cubicBezTo>
                    <a:pt x="10179" y="7700"/>
                    <a:pt x="9539" y="7841"/>
                    <a:pt x="8925" y="8107"/>
                  </a:cubicBezTo>
                  <a:cubicBezTo>
                    <a:pt x="8599" y="8250"/>
                    <a:pt x="8231" y="8434"/>
                    <a:pt x="7913" y="8666"/>
                  </a:cubicBezTo>
                  <a:cubicBezTo>
                    <a:pt x="7262" y="8043"/>
                    <a:pt x="6588" y="7446"/>
                    <a:pt x="5886" y="6890"/>
                  </a:cubicBezTo>
                  <a:cubicBezTo>
                    <a:pt x="5816" y="6822"/>
                    <a:pt x="5736" y="6794"/>
                    <a:pt x="5660" y="6794"/>
                  </a:cubicBezTo>
                  <a:cubicBezTo>
                    <a:pt x="5393" y="6794"/>
                    <a:pt x="5157" y="7138"/>
                    <a:pt x="5406" y="7372"/>
                  </a:cubicBezTo>
                  <a:cubicBezTo>
                    <a:pt x="6061" y="7989"/>
                    <a:pt x="6720" y="8596"/>
                    <a:pt x="7371" y="9213"/>
                  </a:cubicBezTo>
                  <a:cubicBezTo>
                    <a:pt x="7193" y="9481"/>
                    <a:pt x="7103" y="9792"/>
                    <a:pt x="7176" y="10154"/>
                  </a:cubicBezTo>
                  <a:cubicBezTo>
                    <a:pt x="7194" y="10247"/>
                    <a:pt x="7272" y="10289"/>
                    <a:pt x="7353" y="10289"/>
                  </a:cubicBezTo>
                  <a:cubicBezTo>
                    <a:pt x="7453" y="10289"/>
                    <a:pt x="7557" y="10222"/>
                    <a:pt x="7550" y="10103"/>
                  </a:cubicBezTo>
                  <a:cubicBezTo>
                    <a:pt x="7536" y="9896"/>
                    <a:pt x="7582" y="9689"/>
                    <a:pt x="7681" y="9509"/>
                  </a:cubicBezTo>
                  <a:cubicBezTo>
                    <a:pt x="8345" y="10141"/>
                    <a:pt x="8997" y="10786"/>
                    <a:pt x="9620" y="11466"/>
                  </a:cubicBezTo>
                  <a:cubicBezTo>
                    <a:pt x="10248" y="12151"/>
                    <a:pt x="10855" y="12852"/>
                    <a:pt x="11443" y="13571"/>
                  </a:cubicBezTo>
                  <a:cubicBezTo>
                    <a:pt x="12057" y="14324"/>
                    <a:pt x="13051" y="15226"/>
                    <a:pt x="13315" y="16232"/>
                  </a:cubicBezTo>
                  <a:cubicBezTo>
                    <a:pt x="12639" y="16387"/>
                    <a:pt x="11919" y="16439"/>
                    <a:pt x="11221" y="16456"/>
                  </a:cubicBezTo>
                  <a:lnTo>
                    <a:pt x="11221" y="16454"/>
                  </a:lnTo>
                  <a:cubicBezTo>
                    <a:pt x="11212" y="16454"/>
                    <a:pt x="11207" y="16459"/>
                    <a:pt x="11200" y="16459"/>
                  </a:cubicBezTo>
                  <a:cubicBezTo>
                    <a:pt x="10864" y="15477"/>
                    <a:pt x="10264" y="14327"/>
                    <a:pt x="9437" y="13687"/>
                  </a:cubicBezTo>
                  <a:cubicBezTo>
                    <a:pt x="9373" y="13639"/>
                    <a:pt x="9295" y="13613"/>
                    <a:pt x="9216" y="13613"/>
                  </a:cubicBezTo>
                  <a:cubicBezTo>
                    <a:pt x="9211" y="13613"/>
                    <a:pt x="9207" y="13613"/>
                    <a:pt x="9202" y="13613"/>
                  </a:cubicBezTo>
                  <a:cubicBezTo>
                    <a:pt x="9159" y="13584"/>
                    <a:pt x="9110" y="13566"/>
                    <a:pt x="9058" y="13563"/>
                  </a:cubicBezTo>
                  <a:cubicBezTo>
                    <a:pt x="5974" y="13373"/>
                    <a:pt x="1299" y="12894"/>
                    <a:pt x="1191" y="8826"/>
                  </a:cubicBezTo>
                  <a:cubicBezTo>
                    <a:pt x="1109" y="5810"/>
                    <a:pt x="3647" y="3257"/>
                    <a:pt x="6154" y="1987"/>
                  </a:cubicBezTo>
                  <a:cubicBezTo>
                    <a:pt x="7581" y="1265"/>
                    <a:pt x="9403" y="759"/>
                    <a:pt x="11166" y="759"/>
                  </a:cubicBezTo>
                  <a:close/>
                  <a:moveTo>
                    <a:pt x="18109" y="16291"/>
                  </a:moveTo>
                  <a:cubicBezTo>
                    <a:pt x="18265" y="16487"/>
                    <a:pt x="18409" y="16693"/>
                    <a:pt x="18517" y="16920"/>
                  </a:cubicBezTo>
                  <a:cubicBezTo>
                    <a:pt x="18579" y="17052"/>
                    <a:pt x="18631" y="17188"/>
                    <a:pt x="18674" y="17328"/>
                  </a:cubicBezTo>
                  <a:cubicBezTo>
                    <a:pt x="18694" y="17395"/>
                    <a:pt x="18712" y="17462"/>
                    <a:pt x="18729" y="17528"/>
                  </a:cubicBezTo>
                  <a:cubicBezTo>
                    <a:pt x="18634" y="17571"/>
                    <a:pt x="18568" y="17658"/>
                    <a:pt x="18553" y="17761"/>
                  </a:cubicBezTo>
                  <a:cubicBezTo>
                    <a:pt x="18543" y="17834"/>
                    <a:pt x="18559" y="17910"/>
                    <a:pt x="18599" y="17972"/>
                  </a:cubicBezTo>
                  <a:cubicBezTo>
                    <a:pt x="17318" y="19750"/>
                    <a:pt x="15738" y="20868"/>
                    <a:pt x="13415" y="20868"/>
                  </a:cubicBezTo>
                  <a:cubicBezTo>
                    <a:pt x="13369" y="20868"/>
                    <a:pt x="13322" y="20868"/>
                    <a:pt x="13275" y="20867"/>
                  </a:cubicBezTo>
                  <a:cubicBezTo>
                    <a:pt x="13255" y="20869"/>
                    <a:pt x="13235" y="20872"/>
                    <a:pt x="13217" y="20878"/>
                  </a:cubicBezTo>
                  <a:cubicBezTo>
                    <a:pt x="12520" y="20486"/>
                    <a:pt x="12178" y="19948"/>
                    <a:pt x="12160" y="19129"/>
                  </a:cubicBezTo>
                  <a:lnTo>
                    <a:pt x="12160" y="19129"/>
                  </a:lnTo>
                  <a:cubicBezTo>
                    <a:pt x="12171" y="19132"/>
                    <a:pt x="12177" y="19139"/>
                    <a:pt x="12189" y="19141"/>
                  </a:cubicBezTo>
                  <a:cubicBezTo>
                    <a:pt x="12369" y="19158"/>
                    <a:pt x="12548" y="19166"/>
                    <a:pt x="12726" y="19166"/>
                  </a:cubicBezTo>
                  <a:cubicBezTo>
                    <a:pt x="14857" y="19166"/>
                    <a:pt x="16839" y="17971"/>
                    <a:pt x="18109" y="16291"/>
                  </a:cubicBezTo>
                  <a:close/>
                  <a:moveTo>
                    <a:pt x="11201" y="1"/>
                  </a:moveTo>
                  <a:cubicBezTo>
                    <a:pt x="9458" y="1"/>
                    <a:pt x="7673" y="442"/>
                    <a:pt x="6260" y="1082"/>
                  </a:cubicBezTo>
                  <a:cubicBezTo>
                    <a:pt x="3185" y="2474"/>
                    <a:pt x="1" y="5677"/>
                    <a:pt x="458" y="9345"/>
                  </a:cubicBezTo>
                  <a:cubicBezTo>
                    <a:pt x="962" y="13377"/>
                    <a:pt x="5312" y="14132"/>
                    <a:pt x="8667" y="14132"/>
                  </a:cubicBezTo>
                  <a:cubicBezTo>
                    <a:pt x="8750" y="14132"/>
                    <a:pt x="8833" y="14132"/>
                    <a:pt x="8914" y="14131"/>
                  </a:cubicBezTo>
                  <a:cubicBezTo>
                    <a:pt x="9219" y="14557"/>
                    <a:pt x="9591" y="14934"/>
                    <a:pt x="9904" y="15356"/>
                  </a:cubicBezTo>
                  <a:cubicBezTo>
                    <a:pt x="10225" y="15791"/>
                    <a:pt x="10484" y="16254"/>
                    <a:pt x="10746" y="16726"/>
                  </a:cubicBezTo>
                  <a:cubicBezTo>
                    <a:pt x="10794" y="16812"/>
                    <a:pt x="10874" y="16847"/>
                    <a:pt x="10957" y="16847"/>
                  </a:cubicBezTo>
                  <a:cubicBezTo>
                    <a:pt x="10980" y="16847"/>
                    <a:pt x="11003" y="16844"/>
                    <a:pt x="11026" y="16839"/>
                  </a:cubicBezTo>
                  <a:cubicBezTo>
                    <a:pt x="11045" y="16866"/>
                    <a:pt x="11068" y="16891"/>
                    <a:pt x="11095" y="16909"/>
                  </a:cubicBezTo>
                  <a:cubicBezTo>
                    <a:pt x="10654" y="17672"/>
                    <a:pt x="10838" y="18908"/>
                    <a:pt x="11719" y="19245"/>
                  </a:cubicBezTo>
                  <a:cubicBezTo>
                    <a:pt x="11598" y="20138"/>
                    <a:pt x="12218" y="21153"/>
                    <a:pt x="13079" y="21417"/>
                  </a:cubicBezTo>
                  <a:cubicBezTo>
                    <a:pt x="13103" y="21424"/>
                    <a:pt x="13127" y="21428"/>
                    <a:pt x="13152" y="21428"/>
                  </a:cubicBezTo>
                  <a:cubicBezTo>
                    <a:pt x="13222" y="21428"/>
                    <a:pt x="13290" y="21398"/>
                    <a:pt x="13338" y="21343"/>
                  </a:cubicBezTo>
                  <a:cubicBezTo>
                    <a:pt x="13525" y="21364"/>
                    <a:pt x="13715" y="21374"/>
                    <a:pt x="13907" y="21374"/>
                  </a:cubicBezTo>
                  <a:cubicBezTo>
                    <a:pt x="16171" y="21374"/>
                    <a:pt x="18674" y="19990"/>
                    <a:pt x="19384" y="17776"/>
                  </a:cubicBezTo>
                  <a:cubicBezTo>
                    <a:pt x="19421" y="17661"/>
                    <a:pt x="19383" y="17566"/>
                    <a:pt x="19311" y="17508"/>
                  </a:cubicBezTo>
                  <a:cubicBezTo>
                    <a:pt x="19202" y="16889"/>
                    <a:pt x="18778" y="16277"/>
                    <a:pt x="18311" y="15885"/>
                  </a:cubicBezTo>
                  <a:cubicBezTo>
                    <a:pt x="18298" y="15874"/>
                    <a:pt x="18285" y="15866"/>
                    <a:pt x="18269" y="15860"/>
                  </a:cubicBezTo>
                  <a:cubicBezTo>
                    <a:pt x="18320" y="15094"/>
                    <a:pt x="17670" y="14335"/>
                    <a:pt x="16949" y="14168"/>
                  </a:cubicBezTo>
                  <a:cubicBezTo>
                    <a:pt x="16934" y="14164"/>
                    <a:pt x="16919" y="14163"/>
                    <a:pt x="16905" y="14163"/>
                  </a:cubicBezTo>
                  <a:cubicBezTo>
                    <a:pt x="16715" y="14163"/>
                    <a:pt x="16591" y="14444"/>
                    <a:pt x="16793" y="14537"/>
                  </a:cubicBezTo>
                  <a:cubicBezTo>
                    <a:pt x="17079" y="14669"/>
                    <a:pt x="17318" y="14856"/>
                    <a:pt x="17490" y="15124"/>
                  </a:cubicBezTo>
                  <a:cubicBezTo>
                    <a:pt x="17643" y="15362"/>
                    <a:pt x="17680" y="15600"/>
                    <a:pt x="17709" y="15863"/>
                  </a:cubicBezTo>
                  <a:cubicBezTo>
                    <a:pt x="17660" y="15885"/>
                    <a:pt x="17617" y="15918"/>
                    <a:pt x="17585" y="15960"/>
                  </a:cubicBezTo>
                  <a:cubicBezTo>
                    <a:pt x="16240" y="17738"/>
                    <a:pt x="14358" y="18545"/>
                    <a:pt x="12189" y="18770"/>
                  </a:cubicBezTo>
                  <a:cubicBezTo>
                    <a:pt x="12140" y="18773"/>
                    <a:pt x="12094" y="18795"/>
                    <a:pt x="12060" y="18830"/>
                  </a:cubicBezTo>
                  <a:cubicBezTo>
                    <a:pt x="12053" y="18815"/>
                    <a:pt x="12042" y="18799"/>
                    <a:pt x="12031" y="18786"/>
                  </a:cubicBezTo>
                  <a:cubicBezTo>
                    <a:pt x="11780" y="18524"/>
                    <a:pt x="11543" y="18334"/>
                    <a:pt x="11463" y="17959"/>
                  </a:cubicBezTo>
                  <a:cubicBezTo>
                    <a:pt x="11388" y="17615"/>
                    <a:pt x="11458" y="17277"/>
                    <a:pt x="11630" y="16977"/>
                  </a:cubicBezTo>
                  <a:cubicBezTo>
                    <a:pt x="11729" y="16980"/>
                    <a:pt x="11829" y="16982"/>
                    <a:pt x="11929" y="16982"/>
                  </a:cubicBezTo>
                  <a:cubicBezTo>
                    <a:pt x="12489" y="16982"/>
                    <a:pt x="13053" y="16929"/>
                    <a:pt x="13592" y="16810"/>
                  </a:cubicBezTo>
                  <a:cubicBezTo>
                    <a:pt x="13604" y="16812"/>
                    <a:pt x="13616" y="16813"/>
                    <a:pt x="13628" y="16813"/>
                  </a:cubicBezTo>
                  <a:cubicBezTo>
                    <a:pt x="13676" y="16813"/>
                    <a:pt x="13723" y="16798"/>
                    <a:pt x="13762" y="16770"/>
                  </a:cubicBezTo>
                  <a:cubicBezTo>
                    <a:pt x="14966" y="16468"/>
                    <a:pt x="16029" y="15808"/>
                    <a:pt x="16618" y="14586"/>
                  </a:cubicBezTo>
                  <a:cubicBezTo>
                    <a:pt x="16664" y="14499"/>
                    <a:pt x="16667" y="14396"/>
                    <a:pt x="16629" y="14304"/>
                  </a:cubicBezTo>
                  <a:cubicBezTo>
                    <a:pt x="16669" y="14214"/>
                    <a:pt x="16673" y="14105"/>
                    <a:pt x="16608" y="13989"/>
                  </a:cubicBezTo>
                  <a:cubicBezTo>
                    <a:pt x="16068" y="13038"/>
                    <a:pt x="15588" y="12079"/>
                    <a:pt x="15102" y="11103"/>
                  </a:cubicBezTo>
                  <a:cubicBezTo>
                    <a:pt x="17520" y="8757"/>
                    <a:pt x="18795" y="4863"/>
                    <a:pt x="16349" y="2032"/>
                  </a:cubicBezTo>
                  <a:cubicBezTo>
                    <a:pt x="15079" y="562"/>
                    <a:pt x="13166" y="1"/>
                    <a:pt x="1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0"/>
            <p:cNvSpPr/>
            <p:nvPr/>
          </p:nvSpPr>
          <p:spPr>
            <a:xfrm>
              <a:off x="1216414" y="1365116"/>
              <a:ext cx="83195" cy="91600"/>
            </a:xfrm>
            <a:custGeom>
              <a:avLst/>
              <a:gdLst/>
              <a:ahLst/>
              <a:cxnLst/>
              <a:rect l="l" t="t" r="r" b="b"/>
              <a:pathLst>
                <a:path w="2514" h="2768" extrusionOk="0">
                  <a:moveTo>
                    <a:pt x="2283" y="0"/>
                  </a:moveTo>
                  <a:cubicBezTo>
                    <a:pt x="2257" y="0"/>
                    <a:pt x="2230" y="8"/>
                    <a:pt x="2204" y="26"/>
                  </a:cubicBezTo>
                  <a:cubicBezTo>
                    <a:pt x="1304" y="668"/>
                    <a:pt x="589" y="1584"/>
                    <a:pt x="63" y="2549"/>
                  </a:cubicBezTo>
                  <a:cubicBezTo>
                    <a:pt x="1" y="2662"/>
                    <a:pt x="101" y="2767"/>
                    <a:pt x="199" y="2767"/>
                  </a:cubicBezTo>
                  <a:cubicBezTo>
                    <a:pt x="243" y="2767"/>
                    <a:pt x="286" y="2746"/>
                    <a:pt x="314" y="2696"/>
                  </a:cubicBezTo>
                  <a:cubicBezTo>
                    <a:pt x="860" y="1735"/>
                    <a:pt x="1572" y="994"/>
                    <a:pt x="2400" y="280"/>
                  </a:cubicBezTo>
                  <a:cubicBezTo>
                    <a:pt x="2513" y="183"/>
                    <a:pt x="2408" y="0"/>
                    <a:pt x="2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0"/>
            <p:cNvSpPr/>
            <p:nvPr/>
          </p:nvSpPr>
          <p:spPr>
            <a:xfrm>
              <a:off x="1214230" y="1326463"/>
              <a:ext cx="63538" cy="48745"/>
            </a:xfrm>
            <a:custGeom>
              <a:avLst/>
              <a:gdLst/>
              <a:ahLst/>
              <a:cxnLst/>
              <a:rect l="l" t="t" r="r" b="b"/>
              <a:pathLst>
                <a:path w="1920" h="1473" extrusionOk="0">
                  <a:moveTo>
                    <a:pt x="1664" y="1"/>
                  </a:moveTo>
                  <a:cubicBezTo>
                    <a:pt x="1624" y="1"/>
                    <a:pt x="1581" y="15"/>
                    <a:pt x="1538" y="50"/>
                  </a:cubicBezTo>
                  <a:lnTo>
                    <a:pt x="96" y="1243"/>
                  </a:lnTo>
                  <a:cubicBezTo>
                    <a:pt x="1" y="1320"/>
                    <a:pt x="90" y="1473"/>
                    <a:pt x="192" y="1473"/>
                  </a:cubicBezTo>
                  <a:cubicBezTo>
                    <a:pt x="213" y="1473"/>
                    <a:pt x="235" y="1466"/>
                    <a:pt x="256" y="1450"/>
                  </a:cubicBezTo>
                  <a:lnTo>
                    <a:pt x="1756" y="333"/>
                  </a:lnTo>
                  <a:cubicBezTo>
                    <a:pt x="1919" y="211"/>
                    <a:pt x="1815" y="1"/>
                    <a:pt x="16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30"/>
          <p:cNvGrpSpPr/>
          <p:nvPr/>
        </p:nvGrpSpPr>
        <p:grpSpPr>
          <a:xfrm>
            <a:off x="-182869" y="835238"/>
            <a:ext cx="1277205" cy="1131333"/>
            <a:chOff x="-182869" y="835238"/>
            <a:chExt cx="1277205" cy="1131333"/>
          </a:xfrm>
        </p:grpSpPr>
        <p:sp>
          <p:nvSpPr>
            <p:cNvPr id="563" name="Google Shape;563;p30"/>
            <p:cNvSpPr/>
            <p:nvPr/>
          </p:nvSpPr>
          <p:spPr>
            <a:xfrm>
              <a:off x="-182869" y="851983"/>
              <a:ext cx="1277205" cy="1076929"/>
            </a:xfrm>
            <a:custGeom>
              <a:avLst/>
              <a:gdLst/>
              <a:ahLst/>
              <a:cxnLst/>
              <a:rect l="l" t="t" r="r" b="b"/>
              <a:pathLst>
                <a:path w="38595" h="32543" extrusionOk="0">
                  <a:moveTo>
                    <a:pt x="5482" y="757"/>
                  </a:moveTo>
                  <a:cubicBezTo>
                    <a:pt x="9744" y="757"/>
                    <a:pt x="13979" y="1983"/>
                    <a:pt x="17624" y="4249"/>
                  </a:cubicBezTo>
                  <a:cubicBezTo>
                    <a:pt x="21956" y="6940"/>
                    <a:pt x="24621" y="10679"/>
                    <a:pt x="26212" y="15448"/>
                  </a:cubicBezTo>
                  <a:cubicBezTo>
                    <a:pt x="25337" y="16600"/>
                    <a:pt x="24513" y="17790"/>
                    <a:pt x="23775" y="19030"/>
                  </a:cubicBezTo>
                  <a:cubicBezTo>
                    <a:pt x="23769" y="19040"/>
                    <a:pt x="23771" y="19049"/>
                    <a:pt x="23765" y="19058"/>
                  </a:cubicBezTo>
                  <a:cubicBezTo>
                    <a:pt x="23310" y="19007"/>
                    <a:pt x="22855" y="18981"/>
                    <a:pt x="22401" y="18966"/>
                  </a:cubicBezTo>
                  <a:cubicBezTo>
                    <a:pt x="22388" y="18935"/>
                    <a:pt x="22368" y="18906"/>
                    <a:pt x="22343" y="18883"/>
                  </a:cubicBezTo>
                  <a:cubicBezTo>
                    <a:pt x="18336" y="14967"/>
                    <a:pt x="12853" y="12949"/>
                    <a:pt x="7336" y="12949"/>
                  </a:cubicBezTo>
                  <a:cubicBezTo>
                    <a:pt x="5691" y="12949"/>
                    <a:pt x="4043" y="13129"/>
                    <a:pt x="2431" y="13491"/>
                  </a:cubicBezTo>
                  <a:lnTo>
                    <a:pt x="4986" y="10881"/>
                  </a:lnTo>
                  <a:cubicBezTo>
                    <a:pt x="5145" y="10717"/>
                    <a:pt x="5140" y="10409"/>
                    <a:pt x="4920" y="10291"/>
                  </a:cubicBezTo>
                  <a:cubicBezTo>
                    <a:pt x="3721" y="9649"/>
                    <a:pt x="2497" y="9075"/>
                    <a:pt x="1243" y="8554"/>
                  </a:cubicBezTo>
                  <a:cubicBezTo>
                    <a:pt x="2477" y="7724"/>
                    <a:pt x="3655" y="6814"/>
                    <a:pt x="4771" y="5830"/>
                  </a:cubicBezTo>
                  <a:cubicBezTo>
                    <a:pt x="4941" y="5679"/>
                    <a:pt x="4912" y="5361"/>
                    <a:pt x="4708" y="5254"/>
                  </a:cubicBezTo>
                  <a:cubicBezTo>
                    <a:pt x="3854" y="4805"/>
                    <a:pt x="3001" y="4358"/>
                    <a:pt x="2148" y="3912"/>
                  </a:cubicBezTo>
                  <a:cubicBezTo>
                    <a:pt x="2894" y="3595"/>
                    <a:pt x="3639" y="3278"/>
                    <a:pt x="4385" y="2961"/>
                  </a:cubicBezTo>
                  <a:cubicBezTo>
                    <a:pt x="4644" y="2851"/>
                    <a:pt x="4595" y="2486"/>
                    <a:pt x="4396" y="2354"/>
                  </a:cubicBezTo>
                  <a:lnTo>
                    <a:pt x="2344" y="982"/>
                  </a:lnTo>
                  <a:cubicBezTo>
                    <a:pt x="3386" y="831"/>
                    <a:pt x="4435" y="757"/>
                    <a:pt x="5482" y="757"/>
                  </a:cubicBezTo>
                  <a:close/>
                  <a:moveTo>
                    <a:pt x="28705" y="13579"/>
                  </a:moveTo>
                  <a:cubicBezTo>
                    <a:pt x="29313" y="15774"/>
                    <a:pt x="29856" y="18001"/>
                    <a:pt x="30620" y="20144"/>
                  </a:cubicBezTo>
                  <a:cubicBezTo>
                    <a:pt x="30651" y="20240"/>
                    <a:pt x="30730" y="20312"/>
                    <a:pt x="30830" y="20332"/>
                  </a:cubicBezTo>
                  <a:cubicBezTo>
                    <a:pt x="30883" y="20435"/>
                    <a:pt x="30985" y="20512"/>
                    <a:pt x="31137" y="20512"/>
                  </a:cubicBezTo>
                  <a:cubicBezTo>
                    <a:pt x="31141" y="20512"/>
                    <a:pt x="31145" y="20512"/>
                    <a:pt x="31150" y="20511"/>
                  </a:cubicBezTo>
                  <a:cubicBezTo>
                    <a:pt x="31536" y="20500"/>
                    <a:pt x="31923" y="20494"/>
                    <a:pt x="32309" y="20494"/>
                  </a:cubicBezTo>
                  <a:cubicBezTo>
                    <a:pt x="33975" y="20494"/>
                    <a:pt x="35639" y="20601"/>
                    <a:pt x="37292" y="20818"/>
                  </a:cubicBezTo>
                  <a:cubicBezTo>
                    <a:pt x="35683" y="22270"/>
                    <a:pt x="33947" y="23581"/>
                    <a:pt x="32389" y="25080"/>
                  </a:cubicBezTo>
                  <a:cubicBezTo>
                    <a:pt x="32227" y="25235"/>
                    <a:pt x="32348" y="25481"/>
                    <a:pt x="32528" y="25515"/>
                  </a:cubicBezTo>
                  <a:cubicBezTo>
                    <a:pt x="32828" y="27512"/>
                    <a:pt x="33165" y="29421"/>
                    <a:pt x="33152" y="31432"/>
                  </a:cubicBezTo>
                  <a:cubicBezTo>
                    <a:pt x="31393" y="30242"/>
                    <a:pt x="29673" y="28999"/>
                    <a:pt x="27992" y="27704"/>
                  </a:cubicBezTo>
                  <a:cubicBezTo>
                    <a:pt x="27921" y="27649"/>
                    <a:pt x="27851" y="27626"/>
                    <a:pt x="27785" y="27626"/>
                  </a:cubicBezTo>
                  <a:cubicBezTo>
                    <a:pt x="27637" y="27626"/>
                    <a:pt x="27511" y="27743"/>
                    <a:pt x="27457" y="27892"/>
                  </a:cubicBezTo>
                  <a:cubicBezTo>
                    <a:pt x="27419" y="27894"/>
                    <a:pt x="27384" y="27906"/>
                    <a:pt x="27351" y="27926"/>
                  </a:cubicBezTo>
                  <a:cubicBezTo>
                    <a:pt x="25455" y="29082"/>
                    <a:pt x="23590" y="30644"/>
                    <a:pt x="21519" y="31473"/>
                  </a:cubicBezTo>
                  <a:cubicBezTo>
                    <a:pt x="21317" y="31722"/>
                    <a:pt x="21192" y="31846"/>
                    <a:pt x="21142" y="31846"/>
                  </a:cubicBezTo>
                  <a:cubicBezTo>
                    <a:pt x="21097" y="31846"/>
                    <a:pt x="21115" y="31743"/>
                    <a:pt x="21196" y="31536"/>
                  </a:cubicBezTo>
                  <a:cubicBezTo>
                    <a:pt x="21273" y="31242"/>
                    <a:pt x="21349" y="30949"/>
                    <a:pt x="21424" y="30657"/>
                  </a:cubicBezTo>
                  <a:cubicBezTo>
                    <a:pt x="21576" y="30070"/>
                    <a:pt x="21727" y="29485"/>
                    <a:pt x="21879" y="28900"/>
                  </a:cubicBezTo>
                  <a:cubicBezTo>
                    <a:pt x="22233" y="27532"/>
                    <a:pt x="22591" y="26168"/>
                    <a:pt x="22937" y="24798"/>
                  </a:cubicBezTo>
                  <a:cubicBezTo>
                    <a:pt x="22986" y="24604"/>
                    <a:pt x="22888" y="24460"/>
                    <a:pt x="22751" y="24385"/>
                  </a:cubicBezTo>
                  <a:cubicBezTo>
                    <a:pt x="22769" y="24302"/>
                    <a:pt x="22740" y="24216"/>
                    <a:pt x="22676" y="24161"/>
                  </a:cubicBezTo>
                  <a:cubicBezTo>
                    <a:pt x="21126" y="22746"/>
                    <a:pt x="19395" y="21505"/>
                    <a:pt x="17712" y="20245"/>
                  </a:cubicBezTo>
                  <a:cubicBezTo>
                    <a:pt x="19098" y="19900"/>
                    <a:pt x="20490" y="19733"/>
                    <a:pt x="21901" y="19733"/>
                  </a:cubicBezTo>
                  <a:cubicBezTo>
                    <a:pt x="22587" y="19733"/>
                    <a:pt x="23277" y="19772"/>
                    <a:pt x="23974" y="19850"/>
                  </a:cubicBezTo>
                  <a:cubicBezTo>
                    <a:pt x="23991" y="19852"/>
                    <a:pt x="24007" y="19852"/>
                    <a:pt x="24022" y="19852"/>
                  </a:cubicBezTo>
                  <a:cubicBezTo>
                    <a:pt x="24245" y="19852"/>
                    <a:pt x="24349" y="19673"/>
                    <a:pt x="24340" y="19487"/>
                  </a:cubicBezTo>
                  <a:cubicBezTo>
                    <a:pt x="24368" y="19467"/>
                    <a:pt x="24391" y="19442"/>
                    <a:pt x="24411" y="19416"/>
                  </a:cubicBezTo>
                  <a:cubicBezTo>
                    <a:pt x="25772" y="17402"/>
                    <a:pt x="27151" y="15442"/>
                    <a:pt x="28705" y="13579"/>
                  </a:cubicBezTo>
                  <a:close/>
                  <a:moveTo>
                    <a:pt x="5503" y="0"/>
                  </a:moveTo>
                  <a:cubicBezTo>
                    <a:pt x="4148" y="0"/>
                    <a:pt x="2793" y="125"/>
                    <a:pt x="1457" y="383"/>
                  </a:cubicBezTo>
                  <a:cubicBezTo>
                    <a:pt x="1100" y="451"/>
                    <a:pt x="1131" y="878"/>
                    <a:pt x="1371" y="1036"/>
                  </a:cubicBezTo>
                  <a:cubicBezTo>
                    <a:pt x="1385" y="1131"/>
                    <a:pt x="1440" y="1216"/>
                    <a:pt x="1523" y="1269"/>
                  </a:cubicBezTo>
                  <a:lnTo>
                    <a:pt x="3480" y="2583"/>
                  </a:lnTo>
                  <a:cubicBezTo>
                    <a:pt x="2698" y="2910"/>
                    <a:pt x="1916" y="3238"/>
                    <a:pt x="1134" y="3564"/>
                  </a:cubicBezTo>
                  <a:cubicBezTo>
                    <a:pt x="886" y="3669"/>
                    <a:pt x="898" y="4068"/>
                    <a:pt x="1123" y="4188"/>
                  </a:cubicBezTo>
                  <a:cubicBezTo>
                    <a:pt x="2037" y="4672"/>
                    <a:pt x="2953" y="5156"/>
                    <a:pt x="3869" y="5637"/>
                  </a:cubicBezTo>
                  <a:cubicBezTo>
                    <a:pt x="2737" y="6608"/>
                    <a:pt x="1540" y="7501"/>
                    <a:pt x="285" y="8309"/>
                  </a:cubicBezTo>
                  <a:cubicBezTo>
                    <a:pt x="0" y="8491"/>
                    <a:pt x="66" y="8868"/>
                    <a:pt x="365" y="8988"/>
                  </a:cubicBezTo>
                  <a:cubicBezTo>
                    <a:pt x="1641" y="9498"/>
                    <a:pt x="2889" y="10072"/>
                    <a:pt x="4107" y="10709"/>
                  </a:cubicBezTo>
                  <a:lnTo>
                    <a:pt x="955" y="13919"/>
                  </a:lnTo>
                  <a:cubicBezTo>
                    <a:pt x="724" y="14155"/>
                    <a:pt x="894" y="14573"/>
                    <a:pt x="1205" y="14573"/>
                  </a:cubicBezTo>
                  <a:cubicBezTo>
                    <a:pt x="1238" y="14573"/>
                    <a:pt x="1274" y="14568"/>
                    <a:pt x="1310" y="14558"/>
                  </a:cubicBezTo>
                  <a:cubicBezTo>
                    <a:pt x="3280" y="13989"/>
                    <a:pt x="5279" y="13716"/>
                    <a:pt x="7261" y="13716"/>
                  </a:cubicBezTo>
                  <a:cubicBezTo>
                    <a:pt x="12453" y="13716"/>
                    <a:pt x="17526" y="15593"/>
                    <a:pt x="21645" y="18958"/>
                  </a:cubicBezTo>
                  <a:cubicBezTo>
                    <a:pt x="19988" y="18978"/>
                    <a:pt x="18343" y="19228"/>
                    <a:pt x="16756" y="19703"/>
                  </a:cubicBezTo>
                  <a:cubicBezTo>
                    <a:pt x="16416" y="19804"/>
                    <a:pt x="16391" y="20208"/>
                    <a:pt x="16652" y="20407"/>
                  </a:cubicBezTo>
                  <a:cubicBezTo>
                    <a:pt x="18490" y="21804"/>
                    <a:pt x="20294" y="23303"/>
                    <a:pt x="22245" y="24543"/>
                  </a:cubicBezTo>
                  <a:cubicBezTo>
                    <a:pt x="22234" y="24559"/>
                    <a:pt x="22225" y="24576"/>
                    <a:pt x="22219" y="24595"/>
                  </a:cubicBezTo>
                  <a:cubicBezTo>
                    <a:pt x="21706" y="26544"/>
                    <a:pt x="21210" y="28500"/>
                    <a:pt x="20707" y="30453"/>
                  </a:cubicBezTo>
                  <a:cubicBezTo>
                    <a:pt x="20577" y="30960"/>
                    <a:pt x="20017" y="32050"/>
                    <a:pt x="20683" y="32418"/>
                  </a:cubicBezTo>
                  <a:cubicBezTo>
                    <a:pt x="20782" y="32473"/>
                    <a:pt x="20896" y="32497"/>
                    <a:pt x="21019" y="32497"/>
                  </a:cubicBezTo>
                  <a:cubicBezTo>
                    <a:pt x="21809" y="32497"/>
                    <a:pt x="22999" y="31509"/>
                    <a:pt x="23489" y="31222"/>
                  </a:cubicBezTo>
                  <a:cubicBezTo>
                    <a:pt x="24927" y="30378"/>
                    <a:pt x="26345" y="29470"/>
                    <a:pt x="27620" y="28388"/>
                  </a:cubicBezTo>
                  <a:cubicBezTo>
                    <a:pt x="29473" y="29819"/>
                    <a:pt x="31373" y="31182"/>
                    <a:pt x="33322" y="32482"/>
                  </a:cubicBezTo>
                  <a:cubicBezTo>
                    <a:pt x="33384" y="32524"/>
                    <a:pt x="33451" y="32543"/>
                    <a:pt x="33515" y="32543"/>
                  </a:cubicBezTo>
                  <a:cubicBezTo>
                    <a:pt x="33715" y="32543"/>
                    <a:pt x="33899" y="32366"/>
                    <a:pt x="33908" y="32155"/>
                  </a:cubicBezTo>
                  <a:cubicBezTo>
                    <a:pt x="34023" y="29876"/>
                    <a:pt x="33896" y="27417"/>
                    <a:pt x="33035" y="25276"/>
                  </a:cubicBezTo>
                  <a:cubicBezTo>
                    <a:pt x="35002" y="24068"/>
                    <a:pt x="36743" y="22398"/>
                    <a:pt x="38405" y="20821"/>
                  </a:cubicBezTo>
                  <a:cubicBezTo>
                    <a:pt x="38595" y="20642"/>
                    <a:pt x="38540" y="20228"/>
                    <a:pt x="38247" y="20184"/>
                  </a:cubicBezTo>
                  <a:cubicBezTo>
                    <a:pt x="36273" y="19882"/>
                    <a:pt x="34279" y="19731"/>
                    <a:pt x="32283" y="19731"/>
                  </a:cubicBezTo>
                  <a:cubicBezTo>
                    <a:pt x="31908" y="19731"/>
                    <a:pt x="31533" y="19736"/>
                    <a:pt x="31157" y="19747"/>
                  </a:cubicBezTo>
                  <a:cubicBezTo>
                    <a:pt x="31141" y="19749"/>
                    <a:pt x="31124" y="19750"/>
                    <a:pt x="31107" y="19753"/>
                  </a:cubicBezTo>
                  <a:cubicBezTo>
                    <a:pt x="30666" y="17361"/>
                    <a:pt x="29921" y="15015"/>
                    <a:pt x="29255" y="12679"/>
                  </a:cubicBezTo>
                  <a:cubicBezTo>
                    <a:pt x="29207" y="12509"/>
                    <a:pt x="29030" y="12384"/>
                    <a:pt x="28858" y="12384"/>
                  </a:cubicBezTo>
                  <a:cubicBezTo>
                    <a:pt x="28769" y="12384"/>
                    <a:pt x="28682" y="12418"/>
                    <a:pt x="28614" y="12497"/>
                  </a:cubicBezTo>
                  <a:cubicBezTo>
                    <a:pt x="27929" y="13288"/>
                    <a:pt x="27258" y="14099"/>
                    <a:pt x="26612" y="14927"/>
                  </a:cubicBezTo>
                  <a:cubicBezTo>
                    <a:pt x="25846" y="10227"/>
                    <a:pt x="22110" y="6232"/>
                    <a:pt x="18234" y="3765"/>
                  </a:cubicBezTo>
                  <a:cubicBezTo>
                    <a:pt x="14456" y="1362"/>
                    <a:pt x="9980" y="0"/>
                    <a:pt x="55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4" name="Google Shape;564;p30"/>
            <p:cNvGrpSpPr/>
            <p:nvPr/>
          </p:nvGrpSpPr>
          <p:grpSpPr>
            <a:xfrm>
              <a:off x="454360" y="835238"/>
              <a:ext cx="112382" cy="56555"/>
              <a:chOff x="454360" y="835238"/>
              <a:chExt cx="112382" cy="56555"/>
            </a:xfrm>
          </p:grpSpPr>
          <p:sp>
            <p:nvSpPr>
              <p:cNvPr id="565" name="Google Shape;565;p30"/>
              <p:cNvSpPr/>
              <p:nvPr/>
            </p:nvSpPr>
            <p:spPr>
              <a:xfrm>
                <a:off x="454360" y="840897"/>
                <a:ext cx="72870" cy="50896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1538" extrusionOk="0">
                    <a:moveTo>
                      <a:pt x="128" y="0"/>
                    </a:moveTo>
                    <a:cubicBezTo>
                      <a:pt x="50" y="0"/>
                      <a:pt x="1" y="124"/>
                      <a:pt x="84" y="182"/>
                    </a:cubicBezTo>
                    <a:cubicBezTo>
                      <a:pt x="696" y="625"/>
                      <a:pt x="1311" y="1067"/>
                      <a:pt x="1925" y="1512"/>
                    </a:cubicBezTo>
                    <a:cubicBezTo>
                      <a:pt x="1950" y="1530"/>
                      <a:pt x="1975" y="1538"/>
                      <a:pt x="1999" y="1538"/>
                    </a:cubicBezTo>
                    <a:cubicBezTo>
                      <a:pt x="2118" y="1538"/>
                      <a:pt x="2201" y="1345"/>
                      <a:pt x="2070" y="1259"/>
                    </a:cubicBezTo>
                    <a:lnTo>
                      <a:pt x="179" y="17"/>
                    </a:lnTo>
                    <a:cubicBezTo>
                      <a:pt x="161" y="5"/>
                      <a:pt x="144" y="0"/>
                      <a:pt x="1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0"/>
              <p:cNvSpPr/>
              <p:nvPr/>
            </p:nvSpPr>
            <p:spPr>
              <a:xfrm>
                <a:off x="509095" y="835238"/>
                <a:ext cx="57647" cy="54934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1660" extrusionOk="0">
                    <a:moveTo>
                      <a:pt x="110" y="0"/>
                    </a:moveTo>
                    <a:cubicBezTo>
                      <a:pt x="24" y="0"/>
                      <a:pt x="0" y="140"/>
                      <a:pt x="93" y="177"/>
                    </a:cubicBezTo>
                    <a:cubicBezTo>
                      <a:pt x="735" y="431"/>
                      <a:pt x="1187" y="934"/>
                      <a:pt x="1441" y="1568"/>
                    </a:cubicBezTo>
                    <a:cubicBezTo>
                      <a:pt x="1466" y="1632"/>
                      <a:pt x="1523" y="1660"/>
                      <a:pt x="1578" y="1660"/>
                    </a:cubicBezTo>
                    <a:cubicBezTo>
                      <a:pt x="1662" y="1660"/>
                      <a:pt x="1742" y="1596"/>
                      <a:pt x="1706" y="1494"/>
                    </a:cubicBezTo>
                    <a:cubicBezTo>
                      <a:pt x="1452" y="782"/>
                      <a:pt x="850" y="244"/>
                      <a:pt x="141" y="6"/>
                    </a:cubicBezTo>
                    <a:cubicBezTo>
                      <a:pt x="130" y="2"/>
                      <a:pt x="120" y="0"/>
                      <a:pt x="1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7" name="Google Shape;567;p30"/>
            <p:cNvGrpSpPr/>
            <p:nvPr/>
          </p:nvGrpSpPr>
          <p:grpSpPr>
            <a:xfrm>
              <a:off x="588484" y="1891352"/>
              <a:ext cx="127241" cy="75219"/>
              <a:chOff x="588484" y="1891352"/>
              <a:chExt cx="127241" cy="75219"/>
            </a:xfrm>
          </p:grpSpPr>
          <p:sp>
            <p:nvSpPr>
              <p:cNvPr id="568" name="Google Shape;568;p30"/>
              <p:cNvSpPr/>
              <p:nvPr/>
            </p:nvSpPr>
            <p:spPr>
              <a:xfrm>
                <a:off x="588484" y="1891352"/>
                <a:ext cx="82268" cy="56919"/>
              </a:xfrm>
              <a:custGeom>
                <a:avLst/>
                <a:gdLst/>
                <a:ahLst/>
                <a:cxnLst/>
                <a:rect l="l" t="t" r="r" b="b"/>
                <a:pathLst>
                  <a:path w="2486" h="1720" extrusionOk="0">
                    <a:moveTo>
                      <a:pt x="2272" y="1"/>
                    </a:moveTo>
                    <a:cubicBezTo>
                      <a:pt x="2238" y="1"/>
                      <a:pt x="2204" y="16"/>
                      <a:pt x="2175" y="51"/>
                    </a:cubicBezTo>
                    <a:cubicBezTo>
                      <a:pt x="1630" y="731"/>
                      <a:pt x="923" y="1232"/>
                      <a:pt x="103" y="1532"/>
                    </a:cubicBezTo>
                    <a:cubicBezTo>
                      <a:pt x="0" y="1570"/>
                      <a:pt x="29" y="1719"/>
                      <a:pt x="122" y="1719"/>
                    </a:cubicBezTo>
                    <a:cubicBezTo>
                      <a:pt x="131" y="1719"/>
                      <a:pt x="141" y="1718"/>
                      <a:pt x="152" y="1714"/>
                    </a:cubicBezTo>
                    <a:cubicBezTo>
                      <a:pt x="1024" y="1433"/>
                      <a:pt x="1773" y="938"/>
                      <a:pt x="2387" y="261"/>
                    </a:cubicBezTo>
                    <a:cubicBezTo>
                      <a:pt x="2486" y="151"/>
                      <a:pt x="2380" y="1"/>
                      <a:pt x="22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0"/>
              <p:cNvSpPr/>
              <p:nvPr/>
            </p:nvSpPr>
            <p:spPr>
              <a:xfrm>
                <a:off x="652849" y="1914782"/>
                <a:ext cx="62876" cy="5179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565" extrusionOk="0">
                    <a:moveTo>
                      <a:pt x="1663" y="1"/>
                    </a:moveTo>
                    <a:cubicBezTo>
                      <a:pt x="1623" y="1"/>
                      <a:pt x="1578" y="16"/>
                      <a:pt x="1534" y="51"/>
                    </a:cubicBezTo>
                    <a:lnTo>
                      <a:pt x="933" y="526"/>
                    </a:lnTo>
                    <a:cubicBezTo>
                      <a:pt x="894" y="553"/>
                      <a:pt x="871" y="599"/>
                      <a:pt x="871" y="648"/>
                    </a:cubicBezTo>
                    <a:cubicBezTo>
                      <a:pt x="606" y="885"/>
                      <a:pt x="339" y="1123"/>
                      <a:pt x="77" y="1365"/>
                    </a:cubicBezTo>
                    <a:cubicBezTo>
                      <a:pt x="1" y="1435"/>
                      <a:pt x="73" y="1564"/>
                      <a:pt x="158" y="1564"/>
                    </a:cubicBezTo>
                    <a:cubicBezTo>
                      <a:pt x="177" y="1564"/>
                      <a:pt x="197" y="1558"/>
                      <a:pt x="215" y="1544"/>
                    </a:cubicBezTo>
                    <a:cubicBezTo>
                      <a:pt x="695" y="1180"/>
                      <a:pt x="1160" y="801"/>
                      <a:pt x="1636" y="434"/>
                    </a:cubicBezTo>
                    <a:lnTo>
                      <a:pt x="1794" y="310"/>
                    </a:lnTo>
                    <a:lnTo>
                      <a:pt x="1788" y="305"/>
                    </a:lnTo>
                    <a:cubicBezTo>
                      <a:pt x="1900" y="178"/>
                      <a:pt x="1804" y="1"/>
                      <a:pt x="166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0" name="Google Shape;570;p30"/>
          <p:cNvGrpSpPr/>
          <p:nvPr/>
        </p:nvGrpSpPr>
        <p:grpSpPr>
          <a:xfrm>
            <a:off x="1004821" y="2303619"/>
            <a:ext cx="413557" cy="605096"/>
            <a:chOff x="1004821" y="2303619"/>
            <a:chExt cx="413557" cy="605096"/>
          </a:xfrm>
        </p:grpSpPr>
        <p:grpSp>
          <p:nvGrpSpPr>
            <p:cNvPr id="571" name="Google Shape;571;p30"/>
            <p:cNvGrpSpPr/>
            <p:nvPr/>
          </p:nvGrpSpPr>
          <p:grpSpPr>
            <a:xfrm>
              <a:off x="1004821" y="2303619"/>
              <a:ext cx="344559" cy="605096"/>
              <a:chOff x="1004821" y="2303619"/>
              <a:chExt cx="344559" cy="605096"/>
            </a:xfrm>
          </p:grpSpPr>
          <p:sp>
            <p:nvSpPr>
              <p:cNvPr id="572" name="Google Shape;572;p30"/>
              <p:cNvSpPr/>
              <p:nvPr/>
            </p:nvSpPr>
            <p:spPr>
              <a:xfrm>
                <a:off x="1004821" y="2303619"/>
                <a:ext cx="344559" cy="605096"/>
              </a:xfrm>
              <a:custGeom>
                <a:avLst/>
                <a:gdLst/>
                <a:ahLst/>
                <a:cxnLst/>
                <a:rect l="l" t="t" r="r" b="b"/>
                <a:pathLst>
                  <a:path w="10412" h="18285" extrusionOk="0">
                    <a:moveTo>
                      <a:pt x="2426" y="713"/>
                    </a:moveTo>
                    <a:cubicBezTo>
                      <a:pt x="4359" y="713"/>
                      <a:pt x="6449" y="1112"/>
                      <a:pt x="7404" y="2943"/>
                    </a:cubicBezTo>
                    <a:cubicBezTo>
                      <a:pt x="8860" y="5733"/>
                      <a:pt x="6372" y="7591"/>
                      <a:pt x="4037" y="8368"/>
                    </a:cubicBezTo>
                    <a:cubicBezTo>
                      <a:pt x="4027" y="8366"/>
                      <a:pt x="4016" y="8366"/>
                      <a:pt x="4005" y="8366"/>
                    </a:cubicBezTo>
                    <a:cubicBezTo>
                      <a:pt x="3831" y="8366"/>
                      <a:pt x="3697" y="8530"/>
                      <a:pt x="3740" y="8705"/>
                    </a:cubicBezTo>
                    <a:cubicBezTo>
                      <a:pt x="3723" y="8910"/>
                      <a:pt x="3857" y="9126"/>
                      <a:pt x="4085" y="9126"/>
                    </a:cubicBezTo>
                    <a:cubicBezTo>
                      <a:pt x="4121" y="9126"/>
                      <a:pt x="4159" y="9121"/>
                      <a:pt x="4200" y="9109"/>
                    </a:cubicBezTo>
                    <a:cubicBezTo>
                      <a:pt x="4285" y="9084"/>
                      <a:pt x="4368" y="9055"/>
                      <a:pt x="4452" y="9028"/>
                    </a:cubicBezTo>
                    <a:cubicBezTo>
                      <a:pt x="6954" y="9853"/>
                      <a:pt x="9965" y="11925"/>
                      <a:pt x="8281" y="14894"/>
                    </a:cubicBezTo>
                    <a:lnTo>
                      <a:pt x="8280" y="14895"/>
                    </a:lnTo>
                    <a:cubicBezTo>
                      <a:pt x="7207" y="16790"/>
                      <a:pt x="5046" y="17519"/>
                      <a:pt x="2951" y="17519"/>
                    </a:cubicBezTo>
                    <a:cubicBezTo>
                      <a:pt x="2251" y="17519"/>
                      <a:pt x="1557" y="17437"/>
                      <a:pt x="914" y="17291"/>
                    </a:cubicBezTo>
                    <a:cubicBezTo>
                      <a:pt x="887" y="17285"/>
                      <a:pt x="859" y="17282"/>
                      <a:pt x="830" y="17282"/>
                    </a:cubicBezTo>
                    <a:cubicBezTo>
                      <a:pt x="812" y="17282"/>
                      <a:pt x="793" y="17284"/>
                      <a:pt x="774" y="17286"/>
                    </a:cubicBezTo>
                    <a:cubicBezTo>
                      <a:pt x="1291" y="11823"/>
                      <a:pt x="1175" y="6240"/>
                      <a:pt x="1277" y="754"/>
                    </a:cubicBezTo>
                    <a:cubicBezTo>
                      <a:pt x="1646" y="730"/>
                      <a:pt x="2033" y="713"/>
                      <a:pt x="2426" y="713"/>
                    </a:cubicBezTo>
                    <a:close/>
                    <a:moveTo>
                      <a:pt x="3011" y="1"/>
                    </a:moveTo>
                    <a:cubicBezTo>
                      <a:pt x="2357" y="1"/>
                      <a:pt x="1711" y="85"/>
                      <a:pt x="1114" y="249"/>
                    </a:cubicBezTo>
                    <a:cubicBezTo>
                      <a:pt x="1086" y="256"/>
                      <a:pt x="1060" y="270"/>
                      <a:pt x="1037" y="287"/>
                    </a:cubicBezTo>
                    <a:cubicBezTo>
                      <a:pt x="995" y="274"/>
                      <a:pt x="951" y="267"/>
                      <a:pt x="906" y="267"/>
                    </a:cubicBezTo>
                    <a:cubicBezTo>
                      <a:pt x="717" y="267"/>
                      <a:pt x="526" y="389"/>
                      <a:pt x="519" y="633"/>
                    </a:cubicBezTo>
                    <a:cubicBezTo>
                      <a:pt x="381" y="6214"/>
                      <a:pt x="0" y="11890"/>
                      <a:pt x="297" y="17467"/>
                    </a:cubicBezTo>
                    <a:cubicBezTo>
                      <a:pt x="303" y="17582"/>
                      <a:pt x="369" y="17651"/>
                      <a:pt x="449" y="17677"/>
                    </a:cubicBezTo>
                    <a:cubicBezTo>
                      <a:pt x="447" y="17827"/>
                      <a:pt x="524" y="17971"/>
                      <a:pt x="714" y="18018"/>
                    </a:cubicBezTo>
                    <a:cubicBezTo>
                      <a:pt x="1413" y="18192"/>
                      <a:pt x="2171" y="18284"/>
                      <a:pt x="2939" y="18284"/>
                    </a:cubicBezTo>
                    <a:cubicBezTo>
                      <a:pt x="5505" y="18284"/>
                      <a:pt x="8187" y="17252"/>
                      <a:pt x="9197" y="14760"/>
                    </a:cubicBezTo>
                    <a:cubicBezTo>
                      <a:pt x="10412" y="11768"/>
                      <a:pt x="7970" y="9542"/>
                      <a:pt x="5359" y="8683"/>
                    </a:cubicBezTo>
                    <a:cubicBezTo>
                      <a:pt x="7505" y="7727"/>
                      <a:pt x="9188" y="5908"/>
                      <a:pt x="8364" y="3300"/>
                    </a:cubicBezTo>
                    <a:cubicBezTo>
                      <a:pt x="7644" y="1024"/>
                      <a:pt x="5284" y="1"/>
                      <a:pt x="301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0"/>
              <p:cNvSpPr/>
              <p:nvPr/>
            </p:nvSpPr>
            <p:spPr>
              <a:xfrm>
                <a:off x="1099896" y="2690900"/>
                <a:ext cx="119960" cy="115691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3496" extrusionOk="0">
                    <a:moveTo>
                      <a:pt x="1537" y="550"/>
                    </a:moveTo>
                    <a:cubicBezTo>
                      <a:pt x="1555" y="651"/>
                      <a:pt x="1633" y="731"/>
                      <a:pt x="1734" y="751"/>
                    </a:cubicBezTo>
                    <a:cubicBezTo>
                      <a:pt x="2292" y="873"/>
                      <a:pt x="2877" y="1077"/>
                      <a:pt x="2921" y="1753"/>
                    </a:cubicBezTo>
                    <a:cubicBezTo>
                      <a:pt x="2960" y="2340"/>
                      <a:pt x="2403" y="2842"/>
                      <a:pt x="1834" y="2842"/>
                    </a:cubicBezTo>
                    <a:cubicBezTo>
                      <a:pt x="1760" y="2842"/>
                      <a:pt x="1686" y="2833"/>
                      <a:pt x="1613" y="2815"/>
                    </a:cubicBezTo>
                    <a:cubicBezTo>
                      <a:pt x="1034" y="2673"/>
                      <a:pt x="645" y="2008"/>
                      <a:pt x="771" y="1437"/>
                    </a:cubicBezTo>
                    <a:cubicBezTo>
                      <a:pt x="864" y="1010"/>
                      <a:pt x="1167" y="723"/>
                      <a:pt x="1537" y="550"/>
                    </a:cubicBezTo>
                    <a:close/>
                    <a:moveTo>
                      <a:pt x="1867" y="1"/>
                    </a:moveTo>
                    <a:cubicBezTo>
                      <a:pt x="1038" y="1"/>
                      <a:pt x="264" y="625"/>
                      <a:pt x="138" y="1474"/>
                    </a:cubicBezTo>
                    <a:cubicBezTo>
                      <a:pt x="0" y="2411"/>
                      <a:pt x="736" y="3390"/>
                      <a:pt x="1685" y="3488"/>
                    </a:cubicBezTo>
                    <a:cubicBezTo>
                      <a:pt x="1737" y="3493"/>
                      <a:pt x="1789" y="3496"/>
                      <a:pt x="1841" y="3496"/>
                    </a:cubicBezTo>
                    <a:cubicBezTo>
                      <a:pt x="2717" y="3496"/>
                      <a:pt x="3565" y="2767"/>
                      <a:pt x="3597" y="1869"/>
                    </a:cubicBezTo>
                    <a:cubicBezTo>
                      <a:pt x="3624" y="1115"/>
                      <a:pt x="2996" y="279"/>
                      <a:pt x="2235" y="161"/>
                    </a:cubicBezTo>
                    <a:cubicBezTo>
                      <a:pt x="2224" y="91"/>
                      <a:pt x="2183" y="30"/>
                      <a:pt x="2108" y="19"/>
                    </a:cubicBezTo>
                    <a:cubicBezTo>
                      <a:pt x="2027" y="7"/>
                      <a:pt x="1947" y="1"/>
                      <a:pt x="18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0"/>
              <p:cNvSpPr/>
              <p:nvPr/>
            </p:nvSpPr>
            <p:spPr>
              <a:xfrm>
                <a:off x="1100160" y="2414181"/>
                <a:ext cx="100006" cy="87298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2638" extrusionOk="0">
                    <a:moveTo>
                      <a:pt x="1535" y="719"/>
                    </a:moveTo>
                    <a:cubicBezTo>
                      <a:pt x="1744" y="719"/>
                      <a:pt x="1945" y="806"/>
                      <a:pt x="2062" y="1017"/>
                    </a:cubicBezTo>
                    <a:cubicBezTo>
                      <a:pt x="2274" y="1406"/>
                      <a:pt x="1911" y="1899"/>
                      <a:pt x="1519" y="1979"/>
                    </a:cubicBezTo>
                    <a:cubicBezTo>
                      <a:pt x="1473" y="1988"/>
                      <a:pt x="1427" y="1992"/>
                      <a:pt x="1382" y="1992"/>
                    </a:cubicBezTo>
                    <a:cubicBezTo>
                      <a:pt x="968" y="1992"/>
                      <a:pt x="631" y="1615"/>
                      <a:pt x="626" y="1201"/>
                    </a:cubicBezTo>
                    <a:cubicBezTo>
                      <a:pt x="628" y="1040"/>
                      <a:pt x="680" y="885"/>
                      <a:pt x="778" y="758"/>
                    </a:cubicBezTo>
                    <a:cubicBezTo>
                      <a:pt x="835" y="822"/>
                      <a:pt x="915" y="856"/>
                      <a:pt x="996" y="856"/>
                    </a:cubicBezTo>
                    <a:cubicBezTo>
                      <a:pt x="1044" y="856"/>
                      <a:pt x="1093" y="844"/>
                      <a:pt x="1138" y="819"/>
                    </a:cubicBezTo>
                    <a:cubicBezTo>
                      <a:pt x="1260" y="756"/>
                      <a:pt x="1399" y="719"/>
                      <a:pt x="1535" y="719"/>
                    </a:cubicBezTo>
                    <a:close/>
                    <a:moveTo>
                      <a:pt x="1249" y="0"/>
                    </a:moveTo>
                    <a:cubicBezTo>
                      <a:pt x="616" y="0"/>
                      <a:pt x="45" y="527"/>
                      <a:pt x="25" y="1201"/>
                    </a:cubicBezTo>
                    <a:cubicBezTo>
                      <a:pt x="0" y="1976"/>
                      <a:pt x="644" y="2637"/>
                      <a:pt x="1398" y="2637"/>
                    </a:cubicBezTo>
                    <a:cubicBezTo>
                      <a:pt x="1494" y="2637"/>
                      <a:pt x="1592" y="2626"/>
                      <a:pt x="1691" y="2604"/>
                    </a:cubicBezTo>
                    <a:cubicBezTo>
                      <a:pt x="2458" y="2428"/>
                      <a:pt x="3022" y="1522"/>
                      <a:pt x="2668" y="775"/>
                    </a:cubicBezTo>
                    <a:cubicBezTo>
                      <a:pt x="2484" y="386"/>
                      <a:pt x="2058" y="113"/>
                      <a:pt x="1627" y="66"/>
                    </a:cubicBezTo>
                    <a:cubicBezTo>
                      <a:pt x="1625" y="66"/>
                      <a:pt x="1624" y="64"/>
                      <a:pt x="1622" y="63"/>
                    </a:cubicBezTo>
                    <a:cubicBezTo>
                      <a:pt x="1498" y="20"/>
                      <a:pt x="1373" y="0"/>
                      <a:pt x="12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5" name="Google Shape;575;p30"/>
            <p:cNvGrpSpPr/>
            <p:nvPr/>
          </p:nvGrpSpPr>
          <p:grpSpPr>
            <a:xfrm>
              <a:off x="1332668" y="2362060"/>
              <a:ext cx="85710" cy="97126"/>
              <a:chOff x="1332668" y="2362060"/>
              <a:chExt cx="85710" cy="97126"/>
            </a:xfrm>
          </p:grpSpPr>
          <p:sp>
            <p:nvSpPr>
              <p:cNvPr id="576" name="Google Shape;576;p30"/>
              <p:cNvSpPr/>
              <p:nvPr/>
            </p:nvSpPr>
            <p:spPr>
              <a:xfrm>
                <a:off x="1332668" y="2362060"/>
                <a:ext cx="23926" cy="809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2445" extrusionOk="0">
                    <a:moveTo>
                      <a:pt x="256" y="0"/>
                    </a:moveTo>
                    <a:cubicBezTo>
                      <a:pt x="181" y="0"/>
                      <a:pt x="103" y="85"/>
                      <a:pt x="145" y="177"/>
                    </a:cubicBezTo>
                    <a:cubicBezTo>
                      <a:pt x="439" y="826"/>
                      <a:pt x="433" y="1569"/>
                      <a:pt x="74" y="2192"/>
                    </a:cubicBezTo>
                    <a:cubicBezTo>
                      <a:pt x="1" y="2323"/>
                      <a:pt x="125" y="2445"/>
                      <a:pt x="237" y="2445"/>
                    </a:cubicBezTo>
                    <a:cubicBezTo>
                      <a:pt x="288" y="2445"/>
                      <a:pt x="336" y="2420"/>
                      <a:pt x="362" y="2361"/>
                    </a:cubicBezTo>
                    <a:cubicBezTo>
                      <a:pt x="701" y="1599"/>
                      <a:pt x="722" y="811"/>
                      <a:pt x="344" y="59"/>
                    </a:cubicBezTo>
                    <a:cubicBezTo>
                      <a:pt x="323" y="17"/>
                      <a:pt x="290" y="0"/>
                      <a:pt x="2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0"/>
              <p:cNvSpPr/>
              <p:nvPr/>
            </p:nvSpPr>
            <p:spPr>
              <a:xfrm>
                <a:off x="1385980" y="2383736"/>
                <a:ext cx="32398" cy="75451"/>
              </a:xfrm>
              <a:custGeom>
                <a:avLst/>
                <a:gdLst/>
                <a:ahLst/>
                <a:cxnLst/>
                <a:rect l="l" t="t" r="r" b="b"/>
                <a:pathLst>
                  <a:path w="979" h="2280" extrusionOk="0">
                    <a:moveTo>
                      <a:pt x="148" y="1"/>
                    </a:moveTo>
                    <a:cubicBezTo>
                      <a:pt x="67" y="1"/>
                      <a:pt x="0" y="109"/>
                      <a:pt x="67" y="192"/>
                    </a:cubicBezTo>
                    <a:cubicBezTo>
                      <a:pt x="508" y="745"/>
                      <a:pt x="548" y="1395"/>
                      <a:pt x="324" y="2044"/>
                    </a:cubicBezTo>
                    <a:cubicBezTo>
                      <a:pt x="280" y="2174"/>
                      <a:pt x="407" y="2280"/>
                      <a:pt x="522" y="2280"/>
                    </a:cubicBezTo>
                    <a:cubicBezTo>
                      <a:pt x="581" y="2280"/>
                      <a:pt x="636" y="2252"/>
                      <a:pt x="664" y="2187"/>
                    </a:cubicBezTo>
                    <a:cubicBezTo>
                      <a:pt x="978" y="1448"/>
                      <a:pt x="778" y="601"/>
                      <a:pt x="225" y="36"/>
                    </a:cubicBezTo>
                    <a:cubicBezTo>
                      <a:pt x="200" y="11"/>
                      <a:pt x="173" y="1"/>
                      <a:pt x="14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8" name="Google Shape;578;p30"/>
          <p:cNvGrpSpPr/>
          <p:nvPr/>
        </p:nvGrpSpPr>
        <p:grpSpPr>
          <a:xfrm>
            <a:off x="2647665" y="2892963"/>
            <a:ext cx="62909" cy="137996"/>
            <a:chOff x="2647665" y="2892963"/>
            <a:chExt cx="62909" cy="137996"/>
          </a:xfrm>
        </p:grpSpPr>
        <p:sp>
          <p:nvSpPr>
            <p:cNvPr id="579" name="Google Shape;579;p30"/>
            <p:cNvSpPr/>
            <p:nvPr/>
          </p:nvSpPr>
          <p:spPr>
            <a:xfrm>
              <a:off x="2679235" y="2917121"/>
              <a:ext cx="31339" cy="113838"/>
            </a:xfrm>
            <a:custGeom>
              <a:avLst/>
              <a:gdLst/>
              <a:ahLst/>
              <a:cxnLst/>
              <a:rect l="l" t="t" r="r" b="b"/>
              <a:pathLst>
                <a:path w="947" h="3440" extrusionOk="0">
                  <a:moveTo>
                    <a:pt x="711" y="1"/>
                  </a:moveTo>
                  <a:cubicBezTo>
                    <a:pt x="637" y="1"/>
                    <a:pt x="568" y="43"/>
                    <a:pt x="546" y="142"/>
                  </a:cubicBezTo>
                  <a:cubicBezTo>
                    <a:pt x="320" y="1179"/>
                    <a:pt x="145" y="2248"/>
                    <a:pt x="12" y="3300"/>
                  </a:cubicBezTo>
                  <a:cubicBezTo>
                    <a:pt x="0" y="3390"/>
                    <a:pt x="75" y="3439"/>
                    <a:pt x="151" y="3439"/>
                  </a:cubicBezTo>
                  <a:cubicBezTo>
                    <a:pt x="213" y="3439"/>
                    <a:pt x="275" y="3407"/>
                    <a:pt x="292" y="3339"/>
                  </a:cubicBezTo>
                  <a:cubicBezTo>
                    <a:pt x="545" y="2325"/>
                    <a:pt x="764" y="1280"/>
                    <a:pt x="925" y="246"/>
                  </a:cubicBezTo>
                  <a:cubicBezTo>
                    <a:pt x="947" y="100"/>
                    <a:pt x="823" y="1"/>
                    <a:pt x="7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0"/>
            <p:cNvSpPr/>
            <p:nvPr/>
          </p:nvSpPr>
          <p:spPr>
            <a:xfrm>
              <a:off x="2647665" y="2892963"/>
              <a:ext cx="22668" cy="82698"/>
            </a:xfrm>
            <a:custGeom>
              <a:avLst/>
              <a:gdLst/>
              <a:ahLst/>
              <a:cxnLst/>
              <a:rect l="l" t="t" r="r" b="b"/>
              <a:pathLst>
                <a:path w="685" h="2499" extrusionOk="0">
                  <a:moveTo>
                    <a:pt x="460" y="1"/>
                  </a:moveTo>
                  <a:cubicBezTo>
                    <a:pt x="367" y="1"/>
                    <a:pt x="274" y="62"/>
                    <a:pt x="258" y="195"/>
                  </a:cubicBezTo>
                  <a:cubicBezTo>
                    <a:pt x="171" y="914"/>
                    <a:pt x="71" y="1632"/>
                    <a:pt x="9" y="2352"/>
                  </a:cubicBezTo>
                  <a:cubicBezTo>
                    <a:pt x="1" y="2445"/>
                    <a:pt x="84" y="2499"/>
                    <a:pt x="165" y="2499"/>
                  </a:cubicBezTo>
                  <a:cubicBezTo>
                    <a:pt x="229" y="2499"/>
                    <a:pt x="291" y="2465"/>
                    <a:pt x="306" y="2392"/>
                  </a:cubicBezTo>
                  <a:cubicBezTo>
                    <a:pt x="444" y="1681"/>
                    <a:pt x="545" y="964"/>
                    <a:pt x="658" y="251"/>
                  </a:cubicBezTo>
                  <a:cubicBezTo>
                    <a:pt x="684" y="91"/>
                    <a:pt x="572" y="1"/>
                    <a:pt x="4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" name="Google Shape;581;p30"/>
          <p:cNvGrpSpPr/>
          <p:nvPr/>
        </p:nvGrpSpPr>
        <p:grpSpPr>
          <a:xfrm>
            <a:off x="2248437" y="2591126"/>
            <a:ext cx="134753" cy="99377"/>
            <a:chOff x="2248437" y="2591126"/>
            <a:chExt cx="134753" cy="99377"/>
          </a:xfrm>
        </p:grpSpPr>
        <p:sp>
          <p:nvSpPr>
            <p:cNvPr id="582" name="Google Shape;582;p30"/>
            <p:cNvSpPr/>
            <p:nvPr/>
          </p:nvSpPr>
          <p:spPr>
            <a:xfrm>
              <a:off x="2248437" y="2591126"/>
              <a:ext cx="85312" cy="99377"/>
            </a:xfrm>
            <a:custGeom>
              <a:avLst/>
              <a:gdLst/>
              <a:ahLst/>
              <a:cxnLst/>
              <a:rect l="l" t="t" r="r" b="b"/>
              <a:pathLst>
                <a:path w="2578" h="3003" extrusionOk="0">
                  <a:moveTo>
                    <a:pt x="2364" y="0"/>
                  </a:moveTo>
                  <a:cubicBezTo>
                    <a:pt x="2310" y="0"/>
                    <a:pt x="2256" y="25"/>
                    <a:pt x="2225" y="84"/>
                  </a:cubicBezTo>
                  <a:cubicBezTo>
                    <a:pt x="1664" y="1109"/>
                    <a:pt x="1111" y="1995"/>
                    <a:pt x="142" y="2689"/>
                  </a:cubicBezTo>
                  <a:cubicBezTo>
                    <a:pt x="0" y="2791"/>
                    <a:pt x="85" y="3003"/>
                    <a:pt x="220" y="3003"/>
                  </a:cubicBezTo>
                  <a:cubicBezTo>
                    <a:pt x="248" y="3003"/>
                    <a:pt x="277" y="2994"/>
                    <a:pt x="307" y="2974"/>
                  </a:cubicBezTo>
                  <a:cubicBezTo>
                    <a:pt x="1266" y="2323"/>
                    <a:pt x="2197" y="1352"/>
                    <a:pt x="2540" y="217"/>
                  </a:cubicBezTo>
                  <a:cubicBezTo>
                    <a:pt x="2577" y="94"/>
                    <a:pt x="2469" y="0"/>
                    <a:pt x="23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0"/>
            <p:cNvSpPr/>
            <p:nvPr/>
          </p:nvSpPr>
          <p:spPr>
            <a:xfrm>
              <a:off x="2320380" y="2614622"/>
              <a:ext cx="62810" cy="58673"/>
            </a:xfrm>
            <a:custGeom>
              <a:avLst/>
              <a:gdLst/>
              <a:ahLst/>
              <a:cxnLst/>
              <a:rect l="l" t="t" r="r" b="b"/>
              <a:pathLst>
                <a:path w="1898" h="1773" extrusionOk="0">
                  <a:moveTo>
                    <a:pt x="1645" y="1"/>
                  </a:moveTo>
                  <a:cubicBezTo>
                    <a:pt x="1603" y="1"/>
                    <a:pt x="1557" y="16"/>
                    <a:pt x="1513" y="51"/>
                  </a:cubicBezTo>
                  <a:cubicBezTo>
                    <a:pt x="1251" y="261"/>
                    <a:pt x="1028" y="533"/>
                    <a:pt x="795" y="775"/>
                  </a:cubicBezTo>
                  <a:cubicBezTo>
                    <a:pt x="559" y="1020"/>
                    <a:pt x="320" y="1264"/>
                    <a:pt x="98" y="1521"/>
                  </a:cubicBezTo>
                  <a:cubicBezTo>
                    <a:pt x="1" y="1630"/>
                    <a:pt x="97" y="1773"/>
                    <a:pt x="210" y="1773"/>
                  </a:cubicBezTo>
                  <a:cubicBezTo>
                    <a:pt x="243" y="1773"/>
                    <a:pt x="278" y="1761"/>
                    <a:pt x="309" y="1733"/>
                  </a:cubicBezTo>
                  <a:cubicBezTo>
                    <a:pt x="567" y="1511"/>
                    <a:pt x="810" y="1272"/>
                    <a:pt x="1055" y="1036"/>
                  </a:cubicBezTo>
                  <a:cubicBezTo>
                    <a:pt x="1300" y="801"/>
                    <a:pt x="1570" y="581"/>
                    <a:pt x="1780" y="317"/>
                  </a:cubicBezTo>
                  <a:cubicBezTo>
                    <a:pt x="1898" y="171"/>
                    <a:pt x="1789" y="1"/>
                    <a:pt x="16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4" name="Google Shape;584;p30"/>
          <p:cNvGrpSpPr/>
          <p:nvPr/>
        </p:nvGrpSpPr>
        <p:grpSpPr>
          <a:xfrm>
            <a:off x="319707" y="3143540"/>
            <a:ext cx="638983" cy="1054658"/>
            <a:chOff x="319707" y="3143540"/>
            <a:chExt cx="638983" cy="1054658"/>
          </a:xfrm>
        </p:grpSpPr>
        <p:sp>
          <p:nvSpPr>
            <p:cNvPr id="585" name="Google Shape;585;p30"/>
            <p:cNvSpPr/>
            <p:nvPr/>
          </p:nvSpPr>
          <p:spPr>
            <a:xfrm>
              <a:off x="319707" y="3143540"/>
              <a:ext cx="638983" cy="1022558"/>
            </a:xfrm>
            <a:custGeom>
              <a:avLst/>
              <a:gdLst/>
              <a:ahLst/>
              <a:cxnLst/>
              <a:rect l="l" t="t" r="r" b="b"/>
              <a:pathLst>
                <a:path w="19309" h="30900" extrusionOk="0">
                  <a:moveTo>
                    <a:pt x="17081" y="801"/>
                  </a:moveTo>
                  <a:cubicBezTo>
                    <a:pt x="17167" y="5619"/>
                    <a:pt x="17482" y="10437"/>
                    <a:pt x="17736" y="15250"/>
                  </a:cubicBezTo>
                  <a:cubicBezTo>
                    <a:pt x="17998" y="20175"/>
                    <a:pt x="18110" y="25145"/>
                    <a:pt x="18593" y="30054"/>
                  </a:cubicBezTo>
                  <a:cubicBezTo>
                    <a:pt x="17813" y="29155"/>
                    <a:pt x="17026" y="28262"/>
                    <a:pt x="16232" y="27375"/>
                  </a:cubicBezTo>
                  <a:cubicBezTo>
                    <a:pt x="16275" y="27329"/>
                    <a:pt x="16320" y="27283"/>
                    <a:pt x="16367" y="27242"/>
                  </a:cubicBezTo>
                  <a:cubicBezTo>
                    <a:pt x="16508" y="27121"/>
                    <a:pt x="16669" y="27043"/>
                    <a:pt x="16828" y="26949"/>
                  </a:cubicBezTo>
                  <a:cubicBezTo>
                    <a:pt x="17067" y="26811"/>
                    <a:pt x="16920" y="26503"/>
                    <a:pt x="16695" y="26503"/>
                  </a:cubicBezTo>
                  <a:cubicBezTo>
                    <a:pt x="16659" y="26503"/>
                    <a:pt x="16622" y="26511"/>
                    <a:pt x="16583" y="26528"/>
                  </a:cubicBezTo>
                  <a:cubicBezTo>
                    <a:pt x="16346" y="26637"/>
                    <a:pt x="16121" y="26831"/>
                    <a:pt x="15946" y="27055"/>
                  </a:cubicBezTo>
                  <a:cubicBezTo>
                    <a:pt x="15658" y="26732"/>
                    <a:pt x="15370" y="26409"/>
                    <a:pt x="15084" y="26087"/>
                  </a:cubicBezTo>
                  <a:cubicBezTo>
                    <a:pt x="15349" y="25866"/>
                    <a:pt x="15611" y="25640"/>
                    <a:pt x="15856" y="25402"/>
                  </a:cubicBezTo>
                  <a:cubicBezTo>
                    <a:pt x="15993" y="25267"/>
                    <a:pt x="15865" y="25086"/>
                    <a:pt x="15714" y="25086"/>
                  </a:cubicBezTo>
                  <a:cubicBezTo>
                    <a:pt x="15672" y="25086"/>
                    <a:pt x="15628" y="25101"/>
                    <a:pt x="15588" y="25134"/>
                  </a:cubicBezTo>
                  <a:cubicBezTo>
                    <a:pt x="15332" y="25350"/>
                    <a:pt x="15085" y="25583"/>
                    <a:pt x="14843" y="25819"/>
                  </a:cubicBezTo>
                  <a:cubicBezTo>
                    <a:pt x="14512" y="25450"/>
                    <a:pt x="14182" y="25078"/>
                    <a:pt x="13848" y="24709"/>
                  </a:cubicBezTo>
                  <a:cubicBezTo>
                    <a:pt x="14033" y="24499"/>
                    <a:pt x="14217" y="24287"/>
                    <a:pt x="14388" y="24067"/>
                  </a:cubicBezTo>
                  <a:cubicBezTo>
                    <a:pt x="14503" y="23918"/>
                    <a:pt x="14380" y="23721"/>
                    <a:pt x="14239" y="23721"/>
                  </a:cubicBezTo>
                  <a:cubicBezTo>
                    <a:pt x="14195" y="23721"/>
                    <a:pt x="14149" y="23740"/>
                    <a:pt x="14108" y="23787"/>
                  </a:cubicBezTo>
                  <a:cubicBezTo>
                    <a:pt x="13927" y="23992"/>
                    <a:pt x="13759" y="24206"/>
                    <a:pt x="13590" y="24422"/>
                  </a:cubicBezTo>
                  <a:cubicBezTo>
                    <a:pt x="13367" y="24174"/>
                    <a:pt x="13143" y="23921"/>
                    <a:pt x="12918" y="23673"/>
                  </a:cubicBezTo>
                  <a:cubicBezTo>
                    <a:pt x="13180" y="23482"/>
                    <a:pt x="13411" y="23234"/>
                    <a:pt x="13531" y="22943"/>
                  </a:cubicBezTo>
                  <a:cubicBezTo>
                    <a:pt x="13586" y="22808"/>
                    <a:pt x="13469" y="22717"/>
                    <a:pt x="13351" y="22717"/>
                  </a:cubicBezTo>
                  <a:cubicBezTo>
                    <a:pt x="13289" y="22717"/>
                    <a:pt x="13227" y="22742"/>
                    <a:pt x="13189" y="22799"/>
                  </a:cubicBezTo>
                  <a:cubicBezTo>
                    <a:pt x="13082" y="22956"/>
                    <a:pt x="12998" y="23117"/>
                    <a:pt x="12866" y="23257"/>
                  </a:cubicBezTo>
                  <a:cubicBezTo>
                    <a:pt x="12809" y="23315"/>
                    <a:pt x="12750" y="23367"/>
                    <a:pt x="12687" y="23416"/>
                  </a:cubicBezTo>
                  <a:cubicBezTo>
                    <a:pt x="12333" y="23025"/>
                    <a:pt x="11982" y="22633"/>
                    <a:pt x="11628" y="22243"/>
                  </a:cubicBezTo>
                  <a:cubicBezTo>
                    <a:pt x="11797" y="22099"/>
                    <a:pt x="11955" y="21943"/>
                    <a:pt x="12099" y="21773"/>
                  </a:cubicBezTo>
                  <a:cubicBezTo>
                    <a:pt x="12209" y="21641"/>
                    <a:pt x="12097" y="21465"/>
                    <a:pt x="11966" y="21465"/>
                  </a:cubicBezTo>
                  <a:cubicBezTo>
                    <a:pt x="11926" y="21465"/>
                    <a:pt x="11884" y="21481"/>
                    <a:pt x="11846" y="21521"/>
                  </a:cubicBezTo>
                  <a:cubicBezTo>
                    <a:pt x="11696" y="21679"/>
                    <a:pt x="11550" y="21837"/>
                    <a:pt x="11400" y="21992"/>
                  </a:cubicBezTo>
                  <a:cubicBezTo>
                    <a:pt x="11031" y="21586"/>
                    <a:pt x="10664" y="21178"/>
                    <a:pt x="10294" y="20772"/>
                  </a:cubicBezTo>
                  <a:cubicBezTo>
                    <a:pt x="10320" y="20751"/>
                    <a:pt x="10350" y="20734"/>
                    <a:pt x="10374" y="20711"/>
                  </a:cubicBezTo>
                  <a:cubicBezTo>
                    <a:pt x="10541" y="20566"/>
                    <a:pt x="10732" y="20402"/>
                    <a:pt x="10844" y="20209"/>
                  </a:cubicBezTo>
                  <a:cubicBezTo>
                    <a:pt x="10926" y="20069"/>
                    <a:pt x="10810" y="19938"/>
                    <a:pt x="10681" y="19938"/>
                  </a:cubicBezTo>
                  <a:cubicBezTo>
                    <a:pt x="10638" y="19938"/>
                    <a:pt x="10594" y="19952"/>
                    <a:pt x="10555" y="19987"/>
                  </a:cubicBezTo>
                  <a:cubicBezTo>
                    <a:pt x="10405" y="20118"/>
                    <a:pt x="10285" y="20293"/>
                    <a:pt x="10141" y="20435"/>
                  </a:cubicBezTo>
                  <a:cubicBezTo>
                    <a:pt x="10115" y="20462"/>
                    <a:pt x="10083" y="20483"/>
                    <a:pt x="10055" y="20509"/>
                  </a:cubicBezTo>
                  <a:cubicBezTo>
                    <a:pt x="9971" y="20417"/>
                    <a:pt x="9887" y="20324"/>
                    <a:pt x="9803" y="20232"/>
                  </a:cubicBezTo>
                  <a:cubicBezTo>
                    <a:pt x="9518" y="19918"/>
                    <a:pt x="9233" y="19601"/>
                    <a:pt x="8948" y="19287"/>
                  </a:cubicBezTo>
                  <a:cubicBezTo>
                    <a:pt x="9242" y="19010"/>
                    <a:pt x="9541" y="18726"/>
                    <a:pt x="9771" y="18409"/>
                  </a:cubicBezTo>
                  <a:cubicBezTo>
                    <a:pt x="9875" y="18265"/>
                    <a:pt x="9737" y="18131"/>
                    <a:pt x="9596" y="18131"/>
                  </a:cubicBezTo>
                  <a:cubicBezTo>
                    <a:pt x="9551" y="18131"/>
                    <a:pt x="9505" y="18145"/>
                    <a:pt x="9467" y="18176"/>
                  </a:cubicBezTo>
                  <a:cubicBezTo>
                    <a:pt x="9251" y="18353"/>
                    <a:pt x="9075" y="18591"/>
                    <a:pt x="8890" y="18800"/>
                  </a:cubicBezTo>
                  <a:lnTo>
                    <a:pt x="8702" y="19013"/>
                  </a:lnTo>
                  <a:cubicBezTo>
                    <a:pt x="8354" y="18628"/>
                    <a:pt x="8008" y="18247"/>
                    <a:pt x="7660" y="17861"/>
                  </a:cubicBezTo>
                  <a:cubicBezTo>
                    <a:pt x="7852" y="17672"/>
                    <a:pt x="8041" y="17480"/>
                    <a:pt x="8205" y="17273"/>
                  </a:cubicBezTo>
                  <a:cubicBezTo>
                    <a:pt x="8319" y="17128"/>
                    <a:pt x="8208" y="16946"/>
                    <a:pt x="8068" y="16946"/>
                  </a:cubicBezTo>
                  <a:cubicBezTo>
                    <a:pt x="8025" y="16946"/>
                    <a:pt x="7980" y="16963"/>
                    <a:pt x="7937" y="17003"/>
                  </a:cubicBezTo>
                  <a:cubicBezTo>
                    <a:pt x="7749" y="17179"/>
                    <a:pt x="7576" y="17378"/>
                    <a:pt x="7407" y="17579"/>
                  </a:cubicBezTo>
                  <a:cubicBezTo>
                    <a:pt x="7107" y="17245"/>
                    <a:pt x="6805" y="16911"/>
                    <a:pt x="6504" y="16577"/>
                  </a:cubicBezTo>
                  <a:cubicBezTo>
                    <a:pt x="6706" y="16403"/>
                    <a:pt x="6911" y="16227"/>
                    <a:pt x="7081" y="16028"/>
                  </a:cubicBezTo>
                  <a:cubicBezTo>
                    <a:pt x="7209" y="15877"/>
                    <a:pt x="7090" y="15700"/>
                    <a:pt x="6938" y="15700"/>
                  </a:cubicBezTo>
                  <a:cubicBezTo>
                    <a:pt x="6894" y="15700"/>
                    <a:pt x="6847" y="15715"/>
                    <a:pt x="6802" y="15750"/>
                  </a:cubicBezTo>
                  <a:cubicBezTo>
                    <a:pt x="6603" y="15908"/>
                    <a:pt x="6424" y="16103"/>
                    <a:pt x="6248" y="16294"/>
                  </a:cubicBezTo>
                  <a:cubicBezTo>
                    <a:pt x="5980" y="15997"/>
                    <a:pt x="5713" y="15700"/>
                    <a:pt x="5445" y="15406"/>
                  </a:cubicBezTo>
                  <a:cubicBezTo>
                    <a:pt x="5594" y="15299"/>
                    <a:pt x="5735" y="15182"/>
                    <a:pt x="5870" y="15057"/>
                  </a:cubicBezTo>
                  <a:cubicBezTo>
                    <a:pt x="5981" y="14952"/>
                    <a:pt x="5880" y="14769"/>
                    <a:pt x="5752" y="14769"/>
                  </a:cubicBezTo>
                  <a:cubicBezTo>
                    <a:pt x="5725" y="14769"/>
                    <a:pt x="5697" y="14777"/>
                    <a:pt x="5669" y="14796"/>
                  </a:cubicBezTo>
                  <a:cubicBezTo>
                    <a:pt x="5511" y="14908"/>
                    <a:pt x="5361" y="15029"/>
                    <a:pt x="5217" y="15159"/>
                  </a:cubicBezTo>
                  <a:cubicBezTo>
                    <a:pt x="4897" y="14810"/>
                    <a:pt x="4575" y="14459"/>
                    <a:pt x="4251" y="14112"/>
                  </a:cubicBezTo>
                  <a:cubicBezTo>
                    <a:pt x="4445" y="13969"/>
                    <a:pt x="4651" y="13840"/>
                    <a:pt x="4866" y="13730"/>
                  </a:cubicBezTo>
                  <a:cubicBezTo>
                    <a:pt x="5009" y="13655"/>
                    <a:pt x="4936" y="13423"/>
                    <a:pt x="4794" y="13423"/>
                  </a:cubicBezTo>
                  <a:cubicBezTo>
                    <a:pt x="4777" y="13423"/>
                    <a:pt x="4759" y="13426"/>
                    <a:pt x="4741" y="13433"/>
                  </a:cubicBezTo>
                  <a:cubicBezTo>
                    <a:pt x="4482" y="13533"/>
                    <a:pt x="4246" y="13696"/>
                    <a:pt x="4042" y="13889"/>
                  </a:cubicBezTo>
                  <a:cubicBezTo>
                    <a:pt x="3736" y="13565"/>
                    <a:pt x="3431" y="13235"/>
                    <a:pt x="3122" y="12914"/>
                  </a:cubicBezTo>
                  <a:cubicBezTo>
                    <a:pt x="3304" y="12755"/>
                    <a:pt x="3471" y="12578"/>
                    <a:pt x="3620" y="12387"/>
                  </a:cubicBezTo>
                  <a:cubicBezTo>
                    <a:pt x="3708" y="12273"/>
                    <a:pt x="3583" y="12133"/>
                    <a:pt x="3462" y="12133"/>
                  </a:cubicBezTo>
                  <a:cubicBezTo>
                    <a:pt x="3423" y="12133"/>
                    <a:pt x="3384" y="12148"/>
                    <a:pt x="3353" y="12183"/>
                  </a:cubicBezTo>
                  <a:cubicBezTo>
                    <a:pt x="3203" y="12355"/>
                    <a:pt x="3047" y="12514"/>
                    <a:pt x="2886" y="12669"/>
                  </a:cubicBezTo>
                  <a:cubicBezTo>
                    <a:pt x="2551" y="12324"/>
                    <a:pt x="2212" y="11983"/>
                    <a:pt x="1872" y="11643"/>
                  </a:cubicBezTo>
                  <a:cubicBezTo>
                    <a:pt x="2149" y="11419"/>
                    <a:pt x="2457" y="11264"/>
                    <a:pt x="2800" y="11140"/>
                  </a:cubicBezTo>
                  <a:cubicBezTo>
                    <a:pt x="3005" y="11067"/>
                    <a:pt x="2948" y="10775"/>
                    <a:pt x="2756" y="10775"/>
                  </a:cubicBezTo>
                  <a:cubicBezTo>
                    <a:pt x="2739" y="10775"/>
                    <a:pt x="2721" y="10777"/>
                    <a:pt x="2702" y="10782"/>
                  </a:cubicBezTo>
                  <a:cubicBezTo>
                    <a:pt x="2300" y="10888"/>
                    <a:pt x="1937" y="11123"/>
                    <a:pt x="1636" y="11413"/>
                  </a:cubicBezTo>
                  <a:cubicBezTo>
                    <a:pt x="1345" y="11128"/>
                    <a:pt x="1056" y="10842"/>
                    <a:pt x="760" y="10563"/>
                  </a:cubicBezTo>
                  <a:cubicBezTo>
                    <a:pt x="3560" y="9148"/>
                    <a:pt x="6213" y="7391"/>
                    <a:pt x="8895" y="5772"/>
                  </a:cubicBezTo>
                  <a:cubicBezTo>
                    <a:pt x="11624" y="4124"/>
                    <a:pt x="14411" y="2543"/>
                    <a:pt x="17081" y="801"/>
                  </a:cubicBezTo>
                  <a:close/>
                  <a:moveTo>
                    <a:pt x="17348" y="1"/>
                  </a:moveTo>
                  <a:cubicBezTo>
                    <a:pt x="17283" y="1"/>
                    <a:pt x="17218" y="21"/>
                    <a:pt x="17168" y="61"/>
                  </a:cubicBezTo>
                  <a:cubicBezTo>
                    <a:pt x="17134" y="48"/>
                    <a:pt x="17096" y="41"/>
                    <a:pt x="17057" y="41"/>
                  </a:cubicBezTo>
                  <a:cubicBezTo>
                    <a:pt x="17001" y="41"/>
                    <a:pt x="16942" y="56"/>
                    <a:pt x="16880" y="90"/>
                  </a:cubicBezTo>
                  <a:cubicBezTo>
                    <a:pt x="14039" y="1664"/>
                    <a:pt x="11290" y="3433"/>
                    <a:pt x="8510" y="5113"/>
                  </a:cubicBezTo>
                  <a:cubicBezTo>
                    <a:pt x="5733" y="6787"/>
                    <a:pt x="2843" y="8367"/>
                    <a:pt x="215" y="10267"/>
                  </a:cubicBezTo>
                  <a:cubicBezTo>
                    <a:pt x="1" y="10423"/>
                    <a:pt x="109" y="10710"/>
                    <a:pt x="318" y="10734"/>
                  </a:cubicBezTo>
                  <a:cubicBezTo>
                    <a:pt x="995" y="11571"/>
                    <a:pt x="1693" y="12392"/>
                    <a:pt x="2404" y="13202"/>
                  </a:cubicBezTo>
                  <a:cubicBezTo>
                    <a:pt x="2416" y="13237"/>
                    <a:pt x="2442" y="13266"/>
                    <a:pt x="2474" y="13284"/>
                  </a:cubicBezTo>
                  <a:cubicBezTo>
                    <a:pt x="3208" y="14119"/>
                    <a:pt x="3957" y="14940"/>
                    <a:pt x="4709" y="15760"/>
                  </a:cubicBezTo>
                  <a:cubicBezTo>
                    <a:pt x="4721" y="15783"/>
                    <a:pt x="4739" y="15802"/>
                    <a:pt x="4761" y="15816"/>
                  </a:cubicBezTo>
                  <a:cubicBezTo>
                    <a:pt x="6274" y="17460"/>
                    <a:pt x="7807" y="19086"/>
                    <a:pt x="9297" y="20739"/>
                  </a:cubicBezTo>
                  <a:cubicBezTo>
                    <a:pt x="9824" y="21322"/>
                    <a:pt x="10346" y="21910"/>
                    <a:pt x="10870" y="22495"/>
                  </a:cubicBezTo>
                  <a:cubicBezTo>
                    <a:pt x="10791" y="22581"/>
                    <a:pt x="10878" y="22726"/>
                    <a:pt x="10980" y="22726"/>
                  </a:cubicBezTo>
                  <a:cubicBezTo>
                    <a:pt x="11002" y="22726"/>
                    <a:pt x="11026" y="22719"/>
                    <a:pt x="11048" y="22702"/>
                  </a:cubicBezTo>
                  <a:lnTo>
                    <a:pt x="11053" y="22699"/>
                  </a:lnTo>
                  <a:cubicBezTo>
                    <a:pt x="13466" y="25395"/>
                    <a:pt x="15868" y="28101"/>
                    <a:pt x="18292" y="30786"/>
                  </a:cubicBezTo>
                  <a:cubicBezTo>
                    <a:pt x="18365" y="30866"/>
                    <a:pt x="18447" y="30900"/>
                    <a:pt x="18527" y="30900"/>
                  </a:cubicBezTo>
                  <a:cubicBezTo>
                    <a:pt x="18708" y="30900"/>
                    <a:pt x="18875" y="30727"/>
                    <a:pt x="18882" y="30533"/>
                  </a:cubicBezTo>
                  <a:cubicBezTo>
                    <a:pt x="18916" y="30542"/>
                    <a:pt x="18950" y="30547"/>
                    <a:pt x="18984" y="30547"/>
                  </a:cubicBezTo>
                  <a:cubicBezTo>
                    <a:pt x="19151" y="30547"/>
                    <a:pt x="19308" y="30440"/>
                    <a:pt x="19303" y="30215"/>
                  </a:cubicBezTo>
                  <a:cubicBezTo>
                    <a:pt x="19216" y="25229"/>
                    <a:pt x="18764" y="20230"/>
                    <a:pt x="18498" y="15250"/>
                  </a:cubicBezTo>
                  <a:cubicBezTo>
                    <a:pt x="18231" y="10261"/>
                    <a:pt x="18060" y="5260"/>
                    <a:pt x="17655" y="281"/>
                  </a:cubicBezTo>
                  <a:cubicBezTo>
                    <a:pt x="17639" y="95"/>
                    <a:pt x="17491" y="1"/>
                    <a:pt x="173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0"/>
            <p:cNvSpPr/>
            <p:nvPr/>
          </p:nvSpPr>
          <p:spPr>
            <a:xfrm>
              <a:off x="535602" y="3355431"/>
              <a:ext cx="302896" cy="469417"/>
            </a:xfrm>
            <a:custGeom>
              <a:avLst/>
              <a:gdLst/>
              <a:ahLst/>
              <a:cxnLst/>
              <a:rect l="l" t="t" r="r" b="b"/>
              <a:pathLst>
                <a:path w="9153" h="14185" extrusionOk="0">
                  <a:moveTo>
                    <a:pt x="6932" y="757"/>
                  </a:moveTo>
                  <a:lnTo>
                    <a:pt x="6932" y="757"/>
                  </a:lnTo>
                  <a:cubicBezTo>
                    <a:pt x="6641" y="4880"/>
                    <a:pt x="8094" y="8903"/>
                    <a:pt x="7884" y="13043"/>
                  </a:cubicBezTo>
                  <a:cubicBezTo>
                    <a:pt x="6011" y="9893"/>
                    <a:pt x="3473" y="6776"/>
                    <a:pt x="588" y="4547"/>
                  </a:cubicBezTo>
                  <a:lnTo>
                    <a:pt x="588" y="4547"/>
                  </a:lnTo>
                  <a:cubicBezTo>
                    <a:pt x="607" y="4555"/>
                    <a:pt x="626" y="4559"/>
                    <a:pt x="646" y="4559"/>
                  </a:cubicBezTo>
                  <a:cubicBezTo>
                    <a:pt x="661" y="4559"/>
                    <a:pt x="675" y="4557"/>
                    <a:pt x="689" y="4553"/>
                  </a:cubicBezTo>
                  <a:cubicBezTo>
                    <a:pt x="1815" y="4273"/>
                    <a:pt x="2819" y="3409"/>
                    <a:pt x="3790" y="2788"/>
                  </a:cubicBezTo>
                  <a:cubicBezTo>
                    <a:pt x="4839" y="2114"/>
                    <a:pt x="5901" y="1457"/>
                    <a:pt x="6932" y="757"/>
                  </a:cubicBezTo>
                  <a:close/>
                  <a:moveTo>
                    <a:pt x="7016" y="1"/>
                  </a:moveTo>
                  <a:cubicBezTo>
                    <a:pt x="6967" y="1"/>
                    <a:pt x="6914" y="15"/>
                    <a:pt x="6860" y="48"/>
                  </a:cubicBezTo>
                  <a:cubicBezTo>
                    <a:pt x="5705" y="737"/>
                    <a:pt x="4585" y="1486"/>
                    <a:pt x="3453" y="2213"/>
                  </a:cubicBezTo>
                  <a:cubicBezTo>
                    <a:pt x="2481" y="2838"/>
                    <a:pt x="1269" y="3394"/>
                    <a:pt x="542" y="4302"/>
                  </a:cubicBezTo>
                  <a:cubicBezTo>
                    <a:pt x="488" y="4370"/>
                    <a:pt x="497" y="4461"/>
                    <a:pt x="546" y="4514"/>
                  </a:cubicBezTo>
                  <a:lnTo>
                    <a:pt x="546" y="4514"/>
                  </a:lnTo>
                  <a:cubicBezTo>
                    <a:pt x="482" y="4465"/>
                    <a:pt x="418" y="4414"/>
                    <a:pt x="353" y="4365"/>
                  </a:cubicBezTo>
                  <a:cubicBezTo>
                    <a:pt x="319" y="4339"/>
                    <a:pt x="284" y="4328"/>
                    <a:pt x="251" y="4328"/>
                  </a:cubicBezTo>
                  <a:cubicBezTo>
                    <a:pt x="107" y="4328"/>
                    <a:pt x="1" y="4544"/>
                    <a:pt x="115" y="4673"/>
                  </a:cubicBezTo>
                  <a:cubicBezTo>
                    <a:pt x="2838" y="7712"/>
                    <a:pt x="5399" y="10637"/>
                    <a:pt x="7687" y="14031"/>
                  </a:cubicBezTo>
                  <a:cubicBezTo>
                    <a:pt x="7759" y="14139"/>
                    <a:pt x="7861" y="14184"/>
                    <a:pt x="7960" y="14184"/>
                  </a:cubicBezTo>
                  <a:cubicBezTo>
                    <a:pt x="8076" y="14184"/>
                    <a:pt x="8190" y="14123"/>
                    <a:pt x="8253" y="14028"/>
                  </a:cubicBezTo>
                  <a:cubicBezTo>
                    <a:pt x="8362" y="14006"/>
                    <a:pt x="8456" y="13936"/>
                    <a:pt x="8475" y="13806"/>
                  </a:cubicBezTo>
                  <a:cubicBezTo>
                    <a:pt x="9152" y="9289"/>
                    <a:pt x="7515" y="4753"/>
                    <a:pt x="7397" y="239"/>
                  </a:cubicBezTo>
                  <a:cubicBezTo>
                    <a:pt x="7395" y="100"/>
                    <a:pt x="7298" y="36"/>
                    <a:pt x="7197" y="36"/>
                  </a:cubicBezTo>
                  <a:cubicBezTo>
                    <a:pt x="7183" y="36"/>
                    <a:pt x="7169" y="37"/>
                    <a:pt x="7155" y="40"/>
                  </a:cubicBezTo>
                  <a:cubicBezTo>
                    <a:pt x="7114" y="16"/>
                    <a:pt x="7067" y="1"/>
                    <a:pt x="70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0"/>
            <p:cNvSpPr/>
            <p:nvPr/>
          </p:nvSpPr>
          <p:spPr>
            <a:xfrm>
              <a:off x="692262" y="4059275"/>
              <a:ext cx="96332" cy="96630"/>
            </a:xfrm>
            <a:custGeom>
              <a:avLst/>
              <a:gdLst/>
              <a:ahLst/>
              <a:cxnLst/>
              <a:rect l="l" t="t" r="r" b="b"/>
              <a:pathLst>
                <a:path w="2911" h="2920" extrusionOk="0">
                  <a:moveTo>
                    <a:pt x="96" y="1"/>
                  </a:moveTo>
                  <a:cubicBezTo>
                    <a:pt x="44" y="1"/>
                    <a:pt x="0" y="67"/>
                    <a:pt x="44" y="115"/>
                  </a:cubicBezTo>
                  <a:cubicBezTo>
                    <a:pt x="884" y="1037"/>
                    <a:pt x="1714" y="1973"/>
                    <a:pt x="2576" y="2872"/>
                  </a:cubicBezTo>
                  <a:cubicBezTo>
                    <a:pt x="2609" y="2906"/>
                    <a:pt x="2646" y="2920"/>
                    <a:pt x="2682" y="2920"/>
                  </a:cubicBezTo>
                  <a:cubicBezTo>
                    <a:pt x="2803" y="2920"/>
                    <a:pt x="2911" y="2760"/>
                    <a:pt x="2801" y="2648"/>
                  </a:cubicBezTo>
                  <a:cubicBezTo>
                    <a:pt x="1934" y="1754"/>
                    <a:pt x="1031" y="892"/>
                    <a:pt x="141" y="20"/>
                  </a:cubicBezTo>
                  <a:cubicBezTo>
                    <a:pt x="126" y="7"/>
                    <a:pt x="111" y="1"/>
                    <a:pt x="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0"/>
            <p:cNvSpPr/>
            <p:nvPr/>
          </p:nvSpPr>
          <p:spPr>
            <a:xfrm>
              <a:off x="692560" y="4142106"/>
              <a:ext cx="89482" cy="56092"/>
            </a:xfrm>
            <a:custGeom>
              <a:avLst/>
              <a:gdLst/>
              <a:ahLst/>
              <a:cxnLst/>
              <a:rect l="l" t="t" r="r" b="b"/>
              <a:pathLst>
                <a:path w="2704" h="1695" extrusionOk="0">
                  <a:moveTo>
                    <a:pt x="152" y="0"/>
                  </a:moveTo>
                  <a:cubicBezTo>
                    <a:pt x="57" y="0"/>
                    <a:pt x="1" y="136"/>
                    <a:pt x="98" y="205"/>
                  </a:cubicBezTo>
                  <a:cubicBezTo>
                    <a:pt x="827" y="715"/>
                    <a:pt x="1591" y="1191"/>
                    <a:pt x="2346" y="1666"/>
                  </a:cubicBezTo>
                  <a:cubicBezTo>
                    <a:pt x="2378" y="1686"/>
                    <a:pt x="2409" y="1695"/>
                    <a:pt x="2439" y="1695"/>
                  </a:cubicBezTo>
                  <a:cubicBezTo>
                    <a:pt x="2597" y="1695"/>
                    <a:pt x="2703" y="1449"/>
                    <a:pt x="2532" y="1348"/>
                  </a:cubicBezTo>
                  <a:cubicBezTo>
                    <a:pt x="1767" y="894"/>
                    <a:pt x="994" y="432"/>
                    <a:pt x="208" y="15"/>
                  </a:cubicBezTo>
                  <a:cubicBezTo>
                    <a:pt x="189" y="5"/>
                    <a:pt x="170" y="0"/>
                    <a:pt x="1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9" name="Google Shape;589;p30"/>
          <p:cNvGrpSpPr/>
          <p:nvPr/>
        </p:nvGrpSpPr>
        <p:grpSpPr>
          <a:xfrm>
            <a:off x="1344284" y="3702273"/>
            <a:ext cx="388340" cy="497513"/>
            <a:chOff x="1344284" y="3702273"/>
            <a:chExt cx="388340" cy="497513"/>
          </a:xfrm>
        </p:grpSpPr>
        <p:sp>
          <p:nvSpPr>
            <p:cNvPr id="590" name="Google Shape;590;p30"/>
            <p:cNvSpPr/>
            <p:nvPr/>
          </p:nvSpPr>
          <p:spPr>
            <a:xfrm>
              <a:off x="1344284" y="3702273"/>
              <a:ext cx="388340" cy="424411"/>
            </a:xfrm>
            <a:custGeom>
              <a:avLst/>
              <a:gdLst/>
              <a:ahLst/>
              <a:cxnLst/>
              <a:rect l="l" t="t" r="r" b="b"/>
              <a:pathLst>
                <a:path w="11735" h="12825" extrusionOk="0">
                  <a:moveTo>
                    <a:pt x="6265" y="646"/>
                  </a:moveTo>
                  <a:lnTo>
                    <a:pt x="6265" y="646"/>
                  </a:lnTo>
                  <a:cubicBezTo>
                    <a:pt x="6997" y="1145"/>
                    <a:pt x="8079" y="1255"/>
                    <a:pt x="8938" y="1255"/>
                  </a:cubicBezTo>
                  <a:cubicBezTo>
                    <a:pt x="8987" y="1255"/>
                    <a:pt x="9034" y="1255"/>
                    <a:pt x="9081" y="1254"/>
                  </a:cubicBezTo>
                  <a:cubicBezTo>
                    <a:pt x="9625" y="1245"/>
                    <a:pt x="10362" y="1245"/>
                    <a:pt x="10834" y="928"/>
                  </a:cubicBezTo>
                  <a:lnTo>
                    <a:pt x="10834" y="928"/>
                  </a:lnTo>
                  <a:cubicBezTo>
                    <a:pt x="10726" y="1991"/>
                    <a:pt x="10794" y="3126"/>
                    <a:pt x="10987" y="4158"/>
                  </a:cubicBezTo>
                  <a:cubicBezTo>
                    <a:pt x="10075" y="4333"/>
                    <a:pt x="9240" y="4434"/>
                    <a:pt x="8391" y="4434"/>
                  </a:cubicBezTo>
                  <a:cubicBezTo>
                    <a:pt x="7802" y="4434"/>
                    <a:pt x="7207" y="4385"/>
                    <a:pt x="6574" y="4279"/>
                  </a:cubicBezTo>
                  <a:cubicBezTo>
                    <a:pt x="6570" y="3032"/>
                    <a:pt x="6478" y="1805"/>
                    <a:pt x="6265" y="646"/>
                  </a:cubicBezTo>
                  <a:close/>
                  <a:moveTo>
                    <a:pt x="3259" y="8331"/>
                  </a:moveTo>
                  <a:cubicBezTo>
                    <a:pt x="3552" y="8331"/>
                    <a:pt x="3834" y="8376"/>
                    <a:pt x="4078" y="8471"/>
                  </a:cubicBezTo>
                  <a:cubicBezTo>
                    <a:pt x="4791" y="8748"/>
                    <a:pt x="4891" y="9519"/>
                    <a:pt x="5279" y="10096"/>
                  </a:cubicBezTo>
                  <a:cubicBezTo>
                    <a:pt x="5228" y="10531"/>
                    <a:pt x="5179" y="10966"/>
                    <a:pt x="5130" y="11402"/>
                  </a:cubicBezTo>
                  <a:cubicBezTo>
                    <a:pt x="5130" y="11404"/>
                    <a:pt x="5128" y="11405"/>
                    <a:pt x="5127" y="11407"/>
                  </a:cubicBezTo>
                  <a:cubicBezTo>
                    <a:pt x="4771" y="11966"/>
                    <a:pt x="4202" y="12197"/>
                    <a:pt x="3596" y="12197"/>
                  </a:cubicBezTo>
                  <a:cubicBezTo>
                    <a:pt x="1936" y="12197"/>
                    <a:pt x="1" y="10465"/>
                    <a:pt x="1407" y="9016"/>
                  </a:cubicBezTo>
                  <a:cubicBezTo>
                    <a:pt x="1831" y="8579"/>
                    <a:pt x="2573" y="8331"/>
                    <a:pt x="3259" y="8331"/>
                  </a:cubicBezTo>
                  <a:close/>
                  <a:moveTo>
                    <a:pt x="10884" y="0"/>
                  </a:moveTo>
                  <a:cubicBezTo>
                    <a:pt x="10805" y="0"/>
                    <a:pt x="10728" y="30"/>
                    <a:pt x="10668" y="99"/>
                  </a:cubicBezTo>
                  <a:cubicBezTo>
                    <a:pt x="10329" y="494"/>
                    <a:pt x="9664" y="581"/>
                    <a:pt x="9050" y="581"/>
                  </a:cubicBezTo>
                  <a:cubicBezTo>
                    <a:pt x="8765" y="581"/>
                    <a:pt x="8491" y="562"/>
                    <a:pt x="8265" y="546"/>
                  </a:cubicBezTo>
                  <a:cubicBezTo>
                    <a:pt x="7524" y="496"/>
                    <a:pt x="6808" y="205"/>
                    <a:pt x="6075" y="205"/>
                  </a:cubicBezTo>
                  <a:cubicBezTo>
                    <a:pt x="6067" y="205"/>
                    <a:pt x="6060" y="205"/>
                    <a:pt x="6052" y="205"/>
                  </a:cubicBezTo>
                  <a:cubicBezTo>
                    <a:pt x="5960" y="205"/>
                    <a:pt x="5913" y="308"/>
                    <a:pt x="5955" y="381"/>
                  </a:cubicBezTo>
                  <a:cubicBezTo>
                    <a:pt x="5885" y="415"/>
                    <a:pt x="5838" y="484"/>
                    <a:pt x="5828" y="560"/>
                  </a:cubicBezTo>
                  <a:cubicBezTo>
                    <a:pt x="5638" y="2415"/>
                    <a:pt x="5763" y="4302"/>
                    <a:pt x="5658" y="6164"/>
                  </a:cubicBezTo>
                  <a:cubicBezTo>
                    <a:pt x="5606" y="7083"/>
                    <a:pt x="5516" y="7996"/>
                    <a:pt x="5415" y="8909"/>
                  </a:cubicBezTo>
                  <a:cubicBezTo>
                    <a:pt x="5294" y="8623"/>
                    <a:pt x="5147" y="8353"/>
                    <a:pt x="4905" y="8145"/>
                  </a:cubicBezTo>
                  <a:cubicBezTo>
                    <a:pt x="4469" y="7769"/>
                    <a:pt x="3857" y="7654"/>
                    <a:pt x="3293" y="7654"/>
                  </a:cubicBezTo>
                  <a:cubicBezTo>
                    <a:pt x="3253" y="7654"/>
                    <a:pt x="3213" y="7655"/>
                    <a:pt x="3173" y="7656"/>
                  </a:cubicBezTo>
                  <a:cubicBezTo>
                    <a:pt x="1886" y="7693"/>
                    <a:pt x="475" y="8316"/>
                    <a:pt x="276" y="9724"/>
                  </a:cubicBezTo>
                  <a:cubicBezTo>
                    <a:pt x="77" y="11122"/>
                    <a:pt x="1111" y="12298"/>
                    <a:pt x="2395" y="12677"/>
                  </a:cubicBezTo>
                  <a:cubicBezTo>
                    <a:pt x="2711" y="12769"/>
                    <a:pt x="3072" y="12824"/>
                    <a:pt x="3435" y="12824"/>
                  </a:cubicBezTo>
                  <a:cubicBezTo>
                    <a:pt x="4162" y="12824"/>
                    <a:pt x="4896" y="12605"/>
                    <a:pt x="5294" y="12035"/>
                  </a:cubicBezTo>
                  <a:cubicBezTo>
                    <a:pt x="5340" y="12052"/>
                    <a:pt x="5389" y="12061"/>
                    <a:pt x="5438" y="12061"/>
                  </a:cubicBezTo>
                  <a:cubicBezTo>
                    <a:pt x="5580" y="12061"/>
                    <a:pt x="5717" y="11988"/>
                    <a:pt x="5750" y="11825"/>
                  </a:cubicBezTo>
                  <a:cubicBezTo>
                    <a:pt x="6193" y="9633"/>
                    <a:pt x="6539" y="7180"/>
                    <a:pt x="6574" y="4783"/>
                  </a:cubicBezTo>
                  <a:cubicBezTo>
                    <a:pt x="7334" y="5024"/>
                    <a:pt x="8165" y="5154"/>
                    <a:pt x="8990" y="5154"/>
                  </a:cubicBezTo>
                  <a:cubicBezTo>
                    <a:pt x="9861" y="5154"/>
                    <a:pt x="10725" y="5009"/>
                    <a:pt x="11492" y="4694"/>
                  </a:cubicBezTo>
                  <a:cubicBezTo>
                    <a:pt x="11678" y="4617"/>
                    <a:pt x="11734" y="4443"/>
                    <a:pt x="11694" y="4300"/>
                  </a:cubicBezTo>
                  <a:cubicBezTo>
                    <a:pt x="11694" y="4297"/>
                    <a:pt x="11696" y="4296"/>
                    <a:pt x="11696" y="4293"/>
                  </a:cubicBezTo>
                  <a:cubicBezTo>
                    <a:pt x="11639" y="2969"/>
                    <a:pt x="11544" y="1574"/>
                    <a:pt x="11342" y="265"/>
                  </a:cubicBezTo>
                  <a:cubicBezTo>
                    <a:pt x="11327" y="165"/>
                    <a:pt x="11238" y="115"/>
                    <a:pt x="11146" y="112"/>
                  </a:cubicBezTo>
                  <a:cubicBezTo>
                    <a:pt x="11076" y="44"/>
                    <a:pt x="10979" y="0"/>
                    <a:pt x="108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0"/>
            <p:cNvSpPr/>
            <p:nvPr/>
          </p:nvSpPr>
          <p:spPr>
            <a:xfrm>
              <a:off x="1494921" y="4110304"/>
              <a:ext cx="98450" cy="66549"/>
            </a:xfrm>
            <a:custGeom>
              <a:avLst/>
              <a:gdLst/>
              <a:ahLst/>
              <a:cxnLst/>
              <a:rect l="l" t="t" r="r" b="b"/>
              <a:pathLst>
                <a:path w="2975" h="2011" extrusionOk="0">
                  <a:moveTo>
                    <a:pt x="2740" y="1"/>
                  </a:moveTo>
                  <a:cubicBezTo>
                    <a:pt x="2683" y="1"/>
                    <a:pt x="2629" y="27"/>
                    <a:pt x="2601" y="91"/>
                  </a:cubicBezTo>
                  <a:cubicBezTo>
                    <a:pt x="2171" y="1101"/>
                    <a:pt x="1336" y="1789"/>
                    <a:pt x="213" y="1789"/>
                  </a:cubicBezTo>
                  <a:cubicBezTo>
                    <a:pt x="189" y="1789"/>
                    <a:pt x="165" y="1789"/>
                    <a:pt x="140" y="1788"/>
                  </a:cubicBezTo>
                  <a:cubicBezTo>
                    <a:pt x="138" y="1788"/>
                    <a:pt x="137" y="1788"/>
                    <a:pt x="135" y="1788"/>
                  </a:cubicBezTo>
                  <a:cubicBezTo>
                    <a:pt x="1" y="1788"/>
                    <a:pt x="4" y="1993"/>
                    <a:pt x="140" y="2004"/>
                  </a:cubicBezTo>
                  <a:cubicBezTo>
                    <a:pt x="201" y="2008"/>
                    <a:pt x="262" y="2010"/>
                    <a:pt x="323" y="2010"/>
                  </a:cubicBezTo>
                  <a:cubicBezTo>
                    <a:pt x="1440" y="2010"/>
                    <a:pt x="2568" y="1315"/>
                    <a:pt x="2932" y="230"/>
                  </a:cubicBezTo>
                  <a:cubicBezTo>
                    <a:pt x="2975" y="103"/>
                    <a:pt x="2852" y="1"/>
                    <a:pt x="27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0"/>
            <p:cNvSpPr/>
            <p:nvPr/>
          </p:nvSpPr>
          <p:spPr>
            <a:xfrm>
              <a:off x="1556539" y="4135587"/>
              <a:ext cx="72936" cy="64199"/>
            </a:xfrm>
            <a:custGeom>
              <a:avLst/>
              <a:gdLst/>
              <a:ahLst/>
              <a:cxnLst/>
              <a:rect l="l" t="t" r="r" b="b"/>
              <a:pathLst>
                <a:path w="2204" h="1940" extrusionOk="0">
                  <a:moveTo>
                    <a:pt x="1968" y="0"/>
                  </a:moveTo>
                  <a:cubicBezTo>
                    <a:pt x="1911" y="0"/>
                    <a:pt x="1856" y="28"/>
                    <a:pt x="1827" y="93"/>
                  </a:cubicBezTo>
                  <a:cubicBezTo>
                    <a:pt x="1477" y="854"/>
                    <a:pt x="992" y="1425"/>
                    <a:pt x="159" y="1667"/>
                  </a:cubicBezTo>
                  <a:cubicBezTo>
                    <a:pt x="0" y="1714"/>
                    <a:pt x="50" y="1940"/>
                    <a:pt x="195" y="1940"/>
                  </a:cubicBezTo>
                  <a:cubicBezTo>
                    <a:pt x="207" y="1940"/>
                    <a:pt x="219" y="1938"/>
                    <a:pt x="232" y="1935"/>
                  </a:cubicBezTo>
                  <a:cubicBezTo>
                    <a:pt x="1073" y="1725"/>
                    <a:pt x="1899" y="1085"/>
                    <a:pt x="2164" y="235"/>
                  </a:cubicBezTo>
                  <a:cubicBezTo>
                    <a:pt x="2203" y="105"/>
                    <a:pt x="2081" y="0"/>
                    <a:pt x="19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3" name="Google Shape;593;p30"/>
          <p:cNvGrpSpPr/>
          <p:nvPr/>
        </p:nvGrpSpPr>
        <p:grpSpPr>
          <a:xfrm>
            <a:off x="4368" y="4500332"/>
            <a:ext cx="1550979" cy="1347924"/>
            <a:chOff x="4368" y="4500332"/>
            <a:chExt cx="1550979" cy="1347924"/>
          </a:xfrm>
        </p:grpSpPr>
        <p:grpSp>
          <p:nvGrpSpPr>
            <p:cNvPr id="594" name="Google Shape;594;p30"/>
            <p:cNvGrpSpPr/>
            <p:nvPr/>
          </p:nvGrpSpPr>
          <p:grpSpPr>
            <a:xfrm>
              <a:off x="4368" y="4500332"/>
              <a:ext cx="1507264" cy="1347924"/>
              <a:chOff x="4368" y="4500332"/>
              <a:chExt cx="1507264" cy="1347924"/>
            </a:xfrm>
          </p:grpSpPr>
          <p:sp>
            <p:nvSpPr>
              <p:cNvPr id="595" name="Google Shape;595;p30"/>
              <p:cNvSpPr/>
              <p:nvPr/>
            </p:nvSpPr>
            <p:spPr>
              <a:xfrm>
                <a:off x="4368" y="4500332"/>
                <a:ext cx="1507264" cy="1347924"/>
              </a:xfrm>
              <a:custGeom>
                <a:avLst/>
                <a:gdLst/>
                <a:ahLst/>
                <a:cxnLst/>
                <a:rect l="l" t="t" r="r" b="b"/>
                <a:pathLst>
                  <a:path w="45547" h="40732" extrusionOk="0">
                    <a:moveTo>
                      <a:pt x="31515" y="965"/>
                    </a:moveTo>
                    <a:cubicBezTo>
                      <a:pt x="31734" y="965"/>
                      <a:pt x="31957" y="998"/>
                      <a:pt x="32179" y="1063"/>
                    </a:cubicBezTo>
                    <a:cubicBezTo>
                      <a:pt x="32185" y="1107"/>
                      <a:pt x="32199" y="1152"/>
                      <a:pt x="32222" y="1192"/>
                    </a:cubicBezTo>
                    <a:cubicBezTo>
                      <a:pt x="35043" y="6335"/>
                      <a:pt x="37777" y="12031"/>
                      <a:pt x="41673" y="16480"/>
                    </a:cubicBezTo>
                    <a:cubicBezTo>
                      <a:pt x="38633" y="16685"/>
                      <a:pt x="35775" y="17685"/>
                      <a:pt x="33101" y="19137"/>
                    </a:cubicBezTo>
                    <a:cubicBezTo>
                      <a:pt x="31463" y="20027"/>
                      <a:pt x="29739" y="21023"/>
                      <a:pt x="28469" y="22406"/>
                    </a:cubicBezTo>
                    <a:cubicBezTo>
                      <a:pt x="30868" y="18808"/>
                      <a:pt x="34672" y="16687"/>
                      <a:pt x="39172" y="16342"/>
                    </a:cubicBezTo>
                    <a:cubicBezTo>
                      <a:pt x="39379" y="16325"/>
                      <a:pt x="39474" y="16141"/>
                      <a:pt x="39465" y="15962"/>
                    </a:cubicBezTo>
                    <a:cubicBezTo>
                      <a:pt x="39593" y="15840"/>
                      <a:pt x="39639" y="15610"/>
                      <a:pt x="39466" y="15457"/>
                    </a:cubicBezTo>
                    <a:cubicBezTo>
                      <a:pt x="35193" y="11657"/>
                      <a:pt x="33190" y="6237"/>
                      <a:pt x="30001" y="1622"/>
                    </a:cubicBezTo>
                    <a:cubicBezTo>
                      <a:pt x="30419" y="1181"/>
                      <a:pt x="30954" y="965"/>
                      <a:pt x="31515" y="965"/>
                    </a:cubicBezTo>
                    <a:close/>
                    <a:moveTo>
                      <a:pt x="28349" y="776"/>
                    </a:moveTo>
                    <a:cubicBezTo>
                      <a:pt x="28391" y="776"/>
                      <a:pt x="28433" y="776"/>
                      <a:pt x="28475" y="777"/>
                    </a:cubicBezTo>
                    <a:cubicBezTo>
                      <a:pt x="28489" y="821"/>
                      <a:pt x="28512" y="864"/>
                      <a:pt x="28541" y="902"/>
                    </a:cubicBezTo>
                    <a:cubicBezTo>
                      <a:pt x="32183" y="5619"/>
                      <a:pt x="34167" y="11629"/>
                      <a:pt x="38705" y="15633"/>
                    </a:cubicBezTo>
                    <a:cubicBezTo>
                      <a:pt x="33572" y="15768"/>
                      <a:pt x="28659" y="19324"/>
                      <a:pt x="26820" y="24089"/>
                    </a:cubicBezTo>
                    <a:cubicBezTo>
                      <a:pt x="23394" y="19191"/>
                      <a:pt x="19424" y="14552"/>
                      <a:pt x="15282" y="10249"/>
                    </a:cubicBezTo>
                    <a:cubicBezTo>
                      <a:pt x="16468" y="7534"/>
                      <a:pt x="17857" y="5070"/>
                      <a:pt x="20323" y="3298"/>
                    </a:cubicBezTo>
                    <a:cubicBezTo>
                      <a:pt x="22678" y="1605"/>
                      <a:pt x="25466" y="776"/>
                      <a:pt x="28349" y="776"/>
                    </a:cubicBezTo>
                    <a:close/>
                    <a:moveTo>
                      <a:pt x="12428" y="10408"/>
                    </a:moveTo>
                    <a:cubicBezTo>
                      <a:pt x="13219" y="10408"/>
                      <a:pt x="14002" y="10521"/>
                      <a:pt x="14754" y="10784"/>
                    </a:cubicBezTo>
                    <a:cubicBezTo>
                      <a:pt x="14765" y="10789"/>
                      <a:pt x="14775" y="10786"/>
                      <a:pt x="14788" y="10789"/>
                    </a:cubicBezTo>
                    <a:cubicBezTo>
                      <a:pt x="18852" y="15242"/>
                      <a:pt x="22638" y="19857"/>
                      <a:pt x="26406" y="24562"/>
                    </a:cubicBezTo>
                    <a:cubicBezTo>
                      <a:pt x="26343" y="24576"/>
                      <a:pt x="26282" y="24591"/>
                      <a:pt x="26219" y="24605"/>
                    </a:cubicBezTo>
                    <a:cubicBezTo>
                      <a:pt x="26184" y="24591"/>
                      <a:pt x="26145" y="24583"/>
                      <a:pt x="26103" y="24583"/>
                    </a:cubicBezTo>
                    <a:cubicBezTo>
                      <a:pt x="26050" y="24583"/>
                      <a:pt x="25994" y="24596"/>
                      <a:pt x="25934" y="24625"/>
                    </a:cubicBezTo>
                    <a:cubicBezTo>
                      <a:pt x="25869" y="24657"/>
                      <a:pt x="25803" y="24694"/>
                      <a:pt x="25737" y="24728"/>
                    </a:cubicBezTo>
                    <a:cubicBezTo>
                      <a:pt x="21350" y="25876"/>
                      <a:pt x="16177" y="28748"/>
                      <a:pt x="13976" y="32748"/>
                    </a:cubicBezTo>
                    <a:cubicBezTo>
                      <a:pt x="10130" y="27440"/>
                      <a:pt x="5574" y="22481"/>
                      <a:pt x="1244" y="17563"/>
                    </a:cubicBezTo>
                    <a:cubicBezTo>
                      <a:pt x="2343" y="14904"/>
                      <a:pt x="4198" y="13049"/>
                      <a:pt x="6828" y="11850"/>
                    </a:cubicBezTo>
                    <a:cubicBezTo>
                      <a:pt x="8529" y="11074"/>
                      <a:pt x="10503" y="10408"/>
                      <a:pt x="12428" y="10408"/>
                    </a:cubicBezTo>
                    <a:close/>
                    <a:moveTo>
                      <a:pt x="2611" y="20372"/>
                    </a:moveTo>
                    <a:cubicBezTo>
                      <a:pt x="6212" y="24677"/>
                      <a:pt x="9755" y="29093"/>
                      <a:pt x="13588" y="33164"/>
                    </a:cubicBezTo>
                    <a:cubicBezTo>
                      <a:pt x="13652" y="33232"/>
                      <a:pt x="13727" y="33260"/>
                      <a:pt x="13798" y="33260"/>
                    </a:cubicBezTo>
                    <a:cubicBezTo>
                      <a:pt x="13866" y="33260"/>
                      <a:pt x="13931" y="33234"/>
                      <a:pt x="13982" y="33191"/>
                    </a:cubicBezTo>
                    <a:cubicBezTo>
                      <a:pt x="14017" y="33209"/>
                      <a:pt x="14054" y="33219"/>
                      <a:pt x="14091" y="33219"/>
                    </a:cubicBezTo>
                    <a:cubicBezTo>
                      <a:pt x="14135" y="33219"/>
                      <a:pt x="14178" y="33205"/>
                      <a:pt x="14213" y="33173"/>
                    </a:cubicBezTo>
                    <a:cubicBezTo>
                      <a:pt x="15982" y="31588"/>
                      <a:pt x="17411" y="29805"/>
                      <a:pt x="19405" y="28454"/>
                    </a:cubicBezTo>
                    <a:cubicBezTo>
                      <a:pt x="20310" y="27846"/>
                      <a:pt x="21262" y="27310"/>
                      <a:pt x="22251" y="26850"/>
                    </a:cubicBezTo>
                    <a:lnTo>
                      <a:pt x="22251" y="26850"/>
                    </a:lnTo>
                    <a:cubicBezTo>
                      <a:pt x="18920" y="29286"/>
                      <a:pt x="16125" y="32614"/>
                      <a:pt x="14723" y="36427"/>
                    </a:cubicBezTo>
                    <a:cubicBezTo>
                      <a:pt x="12789" y="33886"/>
                      <a:pt x="10435" y="31591"/>
                      <a:pt x="8287" y="29229"/>
                    </a:cubicBezTo>
                    <a:cubicBezTo>
                      <a:pt x="6088" y="26807"/>
                      <a:pt x="3887" y="24389"/>
                      <a:pt x="1683" y="21972"/>
                    </a:cubicBezTo>
                    <a:cubicBezTo>
                      <a:pt x="1668" y="21958"/>
                      <a:pt x="1653" y="21946"/>
                      <a:pt x="1634" y="21935"/>
                    </a:cubicBezTo>
                    <a:cubicBezTo>
                      <a:pt x="1738" y="21617"/>
                      <a:pt x="1847" y="21312"/>
                      <a:pt x="2037" y="21027"/>
                    </a:cubicBezTo>
                    <a:cubicBezTo>
                      <a:pt x="2201" y="20779"/>
                      <a:pt x="2411" y="20583"/>
                      <a:pt x="2611" y="20372"/>
                    </a:cubicBezTo>
                    <a:close/>
                    <a:moveTo>
                      <a:pt x="34666" y="1238"/>
                    </a:moveTo>
                    <a:cubicBezTo>
                      <a:pt x="34672" y="1264"/>
                      <a:pt x="34681" y="1290"/>
                      <a:pt x="34694" y="1314"/>
                    </a:cubicBezTo>
                    <a:cubicBezTo>
                      <a:pt x="37866" y="6522"/>
                      <a:pt x="41019" y="11922"/>
                      <a:pt x="44768" y="16740"/>
                    </a:cubicBezTo>
                    <a:cubicBezTo>
                      <a:pt x="39396" y="18096"/>
                      <a:pt x="33847" y="20186"/>
                      <a:pt x="29381" y="23518"/>
                    </a:cubicBezTo>
                    <a:cubicBezTo>
                      <a:pt x="29350" y="23542"/>
                      <a:pt x="29325" y="23573"/>
                      <a:pt x="29313" y="23610"/>
                    </a:cubicBezTo>
                    <a:cubicBezTo>
                      <a:pt x="29131" y="23698"/>
                      <a:pt x="29021" y="23922"/>
                      <a:pt x="29186" y="24136"/>
                    </a:cubicBezTo>
                    <a:cubicBezTo>
                      <a:pt x="29653" y="24740"/>
                      <a:pt x="29382" y="25977"/>
                      <a:pt x="28920" y="26532"/>
                    </a:cubicBezTo>
                    <a:cubicBezTo>
                      <a:pt x="28681" y="26818"/>
                      <a:pt x="28433" y="26917"/>
                      <a:pt x="28179" y="26917"/>
                    </a:cubicBezTo>
                    <a:cubicBezTo>
                      <a:pt x="27644" y="26917"/>
                      <a:pt x="27083" y="26478"/>
                      <a:pt x="26530" y="26412"/>
                    </a:cubicBezTo>
                    <a:cubicBezTo>
                      <a:pt x="26522" y="26411"/>
                      <a:pt x="26513" y="26411"/>
                      <a:pt x="26505" y="26411"/>
                    </a:cubicBezTo>
                    <a:cubicBezTo>
                      <a:pt x="26454" y="26411"/>
                      <a:pt x="26405" y="26430"/>
                      <a:pt x="26368" y="26466"/>
                    </a:cubicBezTo>
                    <a:cubicBezTo>
                      <a:pt x="26331" y="26454"/>
                      <a:pt x="26293" y="26447"/>
                      <a:pt x="26253" y="26447"/>
                    </a:cubicBezTo>
                    <a:cubicBezTo>
                      <a:pt x="26180" y="26447"/>
                      <a:pt x="26103" y="26471"/>
                      <a:pt x="26029" y="26529"/>
                    </a:cubicBezTo>
                    <a:cubicBezTo>
                      <a:pt x="21517" y="30065"/>
                      <a:pt x="17289" y="34786"/>
                      <a:pt x="15022" y="40117"/>
                    </a:cubicBezTo>
                    <a:cubicBezTo>
                      <a:pt x="15020" y="40071"/>
                      <a:pt x="15005" y="40027"/>
                      <a:pt x="14977" y="39990"/>
                    </a:cubicBezTo>
                    <a:cubicBezTo>
                      <a:pt x="10752" y="34622"/>
                      <a:pt x="5549" y="29811"/>
                      <a:pt x="714" y="24997"/>
                    </a:cubicBezTo>
                    <a:cubicBezTo>
                      <a:pt x="680" y="24962"/>
                      <a:pt x="639" y="24934"/>
                      <a:pt x="593" y="24916"/>
                    </a:cubicBezTo>
                    <a:cubicBezTo>
                      <a:pt x="914" y="24271"/>
                      <a:pt x="1279" y="23703"/>
                      <a:pt x="1754" y="23155"/>
                    </a:cubicBezTo>
                    <a:cubicBezTo>
                      <a:pt x="3820" y="25421"/>
                      <a:pt x="5884" y="27688"/>
                      <a:pt x="7952" y="29955"/>
                    </a:cubicBezTo>
                    <a:cubicBezTo>
                      <a:pt x="10076" y="32283"/>
                      <a:pt x="12120" y="34810"/>
                      <a:pt x="14449" y="36936"/>
                    </a:cubicBezTo>
                    <a:cubicBezTo>
                      <a:pt x="14484" y="36966"/>
                      <a:pt x="14529" y="36988"/>
                      <a:pt x="14576" y="36993"/>
                    </a:cubicBezTo>
                    <a:cubicBezTo>
                      <a:pt x="14608" y="37088"/>
                      <a:pt x="14703" y="37145"/>
                      <a:pt x="14802" y="37145"/>
                    </a:cubicBezTo>
                    <a:cubicBezTo>
                      <a:pt x="14889" y="37145"/>
                      <a:pt x="14979" y="37101"/>
                      <a:pt x="15033" y="37002"/>
                    </a:cubicBezTo>
                    <a:cubicBezTo>
                      <a:pt x="17665" y="32052"/>
                      <a:pt x="20990" y="28108"/>
                      <a:pt x="25987" y="25463"/>
                    </a:cubicBezTo>
                    <a:cubicBezTo>
                      <a:pt x="26219" y="25394"/>
                      <a:pt x="26451" y="25326"/>
                      <a:pt x="26686" y="25264"/>
                    </a:cubicBezTo>
                    <a:cubicBezTo>
                      <a:pt x="26870" y="25215"/>
                      <a:pt x="26961" y="25071"/>
                      <a:pt x="26974" y="24922"/>
                    </a:cubicBezTo>
                    <a:cubicBezTo>
                      <a:pt x="27074" y="24908"/>
                      <a:pt x="27158" y="24844"/>
                      <a:pt x="27193" y="24751"/>
                    </a:cubicBezTo>
                    <a:cubicBezTo>
                      <a:pt x="27203" y="24732"/>
                      <a:pt x="27213" y="24714"/>
                      <a:pt x="27221" y="24695"/>
                    </a:cubicBezTo>
                    <a:cubicBezTo>
                      <a:pt x="27245" y="24704"/>
                      <a:pt x="27270" y="24710"/>
                      <a:pt x="27295" y="24710"/>
                    </a:cubicBezTo>
                    <a:cubicBezTo>
                      <a:pt x="27346" y="24710"/>
                      <a:pt x="27396" y="24689"/>
                      <a:pt x="27432" y="24637"/>
                    </a:cubicBezTo>
                    <a:cubicBezTo>
                      <a:pt x="30477" y="20206"/>
                      <a:pt x="36936" y="17446"/>
                      <a:pt x="42186" y="17215"/>
                    </a:cubicBezTo>
                    <a:cubicBezTo>
                      <a:pt x="42532" y="17200"/>
                      <a:pt x="42568" y="16828"/>
                      <a:pt x="42393" y="16609"/>
                    </a:cubicBezTo>
                    <a:cubicBezTo>
                      <a:pt x="42401" y="16540"/>
                      <a:pt x="42384" y="16471"/>
                      <a:pt x="42344" y="16414"/>
                    </a:cubicBezTo>
                    <a:cubicBezTo>
                      <a:pt x="39192" y="11631"/>
                      <a:pt x="36290" y="6787"/>
                      <a:pt x="33442" y="1826"/>
                    </a:cubicBezTo>
                    <a:cubicBezTo>
                      <a:pt x="33828" y="1588"/>
                      <a:pt x="34236" y="1379"/>
                      <a:pt x="34666" y="1238"/>
                    </a:cubicBezTo>
                    <a:close/>
                    <a:moveTo>
                      <a:pt x="28437" y="1"/>
                    </a:moveTo>
                    <a:cubicBezTo>
                      <a:pt x="22427" y="1"/>
                      <a:pt x="16158" y="3857"/>
                      <a:pt x="14801" y="9989"/>
                    </a:cubicBezTo>
                    <a:cubicBezTo>
                      <a:pt x="13986" y="9734"/>
                      <a:pt x="13104" y="9613"/>
                      <a:pt x="12193" y="9613"/>
                    </a:cubicBezTo>
                    <a:cubicBezTo>
                      <a:pt x="7406" y="9613"/>
                      <a:pt x="1802" y="12929"/>
                      <a:pt x="712" y="17384"/>
                    </a:cubicBezTo>
                    <a:cubicBezTo>
                      <a:pt x="509" y="17482"/>
                      <a:pt x="381" y="17736"/>
                      <a:pt x="571" y="17958"/>
                    </a:cubicBezTo>
                    <a:cubicBezTo>
                      <a:pt x="1115" y="18594"/>
                      <a:pt x="1657" y="19232"/>
                      <a:pt x="2196" y="19875"/>
                    </a:cubicBezTo>
                    <a:cubicBezTo>
                      <a:pt x="1558" y="20326"/>
                      <a:pt x="1109" y="21162"/>
                      <a:pt x="991" y="21909"/>
                    </a:cubicBezTo>
                    <a:cubicBezTo>
                      <a:pt x="979" y="21978"/>
                      <a:pt x="996" y="22050"/>
                      <a:pt x="1038" y="22107"/>
                    </a:cubicBezTo>
                    <a:cubicBezTo>
                      <a:pt x="1000" y="22211"/>
                      <a:pt x="1005" y="22331"/>
                      <a:pt x="1106" y="22441"/>
                    </a:cubicBezTo>
                    <a:lnTo>
                      <a:pt x="1349" y="22709"/>
                    </a:lnTo>
                    <a:cubicBezTo>
                      <a:pt x="737" y="23314"/>
                      <a:pt x="244" y="24090"/>
                      <a:pt x="23" y="24927"/>
                    </a:cubicBezTo>
                    <a:cubicBezTo>
                      <a:pt x="0" y="25006"/>
                      <a:pt x="17" y="25094"/>
                      <a:pt x="69" y="25159"/>
                    </a:cubicBezTo>
                    <a:cubicBezTo>
                      <a:pt x="41" y="25254"/>
                      <a:pt x="57" y="25359"/>
                      <a:pt x="153" y="25454"/>
                    </a:cubicBezTo>
                    <a:cubicBezTo>
                      <a:pt x="5065" y="30310"/>
                      <a:pt x="9608" y="35625"/>
                      <a:pt x="14650" y="40336"/>
                    </a:cubicBezTo>
                    <a:cubicBezTo>
                      <a:pt x="14692" y="40376"/>
                      <a:pt x="14737" y="40392"/>
                      <a:pt x="14781" y="40392"/>
                    </a:cubicBezTo>
                    <a:cubicBezTo>
                      <a:pt x="14834" y="40392"/>
                      <a:pt x="14886" y="40368"/>
                      <a:pt x="14928" y="40331"/>
                    </a:cubicBezTo>
                    <a:lnTo>
                      <a:pt x="14928" y="40331"/>
                    </a:lnTo>
                    <a:cubicBezTo>
                      <a:pt x="14918" y="40356"/>
                      <a:pt x="14905" y="40380"/>
                      <a:pt x="14895" y="40405"/>
                    </a:cubicBezTo>
                    <a:cubicBezTo>
                      <a:pt x="14826" y="40575"/>
                      <a:pt x="14987" y="40731"/>
                      <a:pt x="15139" y="40731"/>
                    </a:cubicBezTo>
                    <a:cubicBezTo>
                      <a:pt x="15205" y="40731"/>
                      <a:pt x="15270" y="40701"/>
                      <a:pt x="15313" y="40630"/>
                    </a:cubicBezTo>
                    <a:cubicBezTo>
                      <a:pt x="18420" y="35443"/>
                      <a:pt x="21713" y="30906"/>
                      <a:pt x="26506" y="27115"/>
                    </a:cubicBezTo>
                    <a:cubicBezTo>
                      <a:pt x="26526" y="27100"/>
                      <a:pt x="26543" y="27083"/>
                      <a:pt x="26559" y="27065"/>
                    </a:cubicBezTo>
                    <a:cubicBezTo>
                      <a:pt x="26937" y="27428"/>
                      <a:pt x="27484" y="27618"/>
                      <a:pt x="28023" y="27618"/>
                    </a:cubicBezTo>
                    <a:cubicBezTo>
                      <a:pt x="28564" y="27618"/>
                      <a:pt x="29097" y="27426"/>
                      <a:pt x="29442" y="27026"/>
                    </a:cubicBezTo>
                    <a:cubicBezTo>
                      <a:pt x="30084" y="26281"/>
                      <a:pt x="30483" y="24677"/>
                      <a:pt x="29842" y="23812"/>
                    </a:cubicBezTo>
                    <a:cubicBezTo>
                      <a:pt x="34813" y="21147"/>
                      <a:pt x="39638" y="18771"/>
                      <a:pt x="45165" y="17413"/>
                    </a:cubicBezTo>
                    <a:cubicBezTo>
                      <a:pt x="45546" y="17319"/>
                      <a:pt x="45534" y="16806"/>
                      <a:pt x="45262" y="16685"/>
                    </a:cubicBezTo>
                    <a:cubicBezTo>
                      <a:pt x="45280" y="16627"/>
                      <a:pt x="45271" y="16564"/>
                      <a:pt x="45239" y="16514"/>
                    </a:cubicBezTo>
                    <a:cubicBezTo>
                      <a:pt x="42082" y="11268"/>
                      <a:pt x="38506" y="6266"/>
                      <a:pt x="35322" y="1031"/>
                    </a:cubicBezTo>
                    <a:cubicBezTo>
                      <a:pt x="35266" y="939"/>
                      <a:pt x="35173" y="876"/>
                      <a:pt x="35067" y="862"/>
                    </a:cubicBezTo>
                    <a:cubicBezTo>
                      <a:pt x="35063" y="711"/>
                      <a:pt x="34975" y="566"/>
                      <a:pt x="34816" y="566"/>
                    </a:cubicBezTo>
                    <a:cubicBezTo>
                      <a:pt x="34789" y="566"/>
                      <a:pt x="34760" y="570"/>
                      <a:pt x="34729" y="579"/>
                    </a:cubicBezTo>
                    <a:cubicBezTo>
                      <a:pt x="34153" y="749"/>
                      <a:pt x="33640" y="1011"/>
                      <a:pt x="33203" y="1412"/>
                    </a:cubicBezTo>
                    <a:cubicBezTo>
                      <a:pt x="33102" y="1236"/>
                      <a:pt x="33001" y="1060"/>
                      <a:pt x="32900" y="884"/>
                    </a:cubicBezTo>
                    <a:cubicBezTo>
                      <a:pt x="32885" y="858"/>
                      <a:pt x="32868" y="835"/>
                      <a:pt x="32850" y="813"/>
                    </a:cubicBezTo>
                    <a:cubicBezTo>
                      <a:pt x="32863" y="703"/>
                      <a:pt x="32828" y="591"/>
                      <a:pt x="32706" y="524"/>
                    </a:cubicBezTo>
                    <a:cubicBezTo>
                      <a:pt x="32362" y="334"/>
                      <a:pt x="31977" y="243"/>
                      <a:pt x="31592" y="243"/>
                    </a:cubicBezTo>
                    <a:cubicBezTo>
                      <a:pt x="30859" y="243"/>
                      <a:pt x="30126" y="573"/>
                      <a:pt x="29688" y="1176"/>
                    </a:cubicBezTo>
                    <a:cubicBezTo>
                      <a:pt x="29506" y="922"/>
                      <a:pt x="29322" y="669"/>
                      <a:pt x="29132" y="421"/>
                    </a:cubicBezTo>
                    <a:cubicBezTo>
                      <a:pt x="29083" y="354"/>
                      <a:pt x="29013" y="306"/>
                      <a:pt x="28933" y="286"/>
                    </a:cubicBezTo>
                    <a:cubicBezTo>
                      <a:pt x="28910" y="133"/>
                      <a:pt x="28803" y="3"/>
                      <a:pt x="28599" y="2"/>
                    </a:cubicBezTo>
                    <a:cubicBezTo>
                      <a:pt x="28545" y="1"/>
                      <a:pt x="28491" y="1"/>
                      <a:pt x="284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0"/>
              <p:cNvSpPr/>
              <p:nvPr/>
            </p:nvSpPr>
            <p:spPr>
              <a:xfrm>
                <a:off x="454890" y="5262949"/>
                <a:ext cx="305477" cy="214175"/>
              </a:xfrm>
              <a:custGeom>
                <a:avLst/>
                <a:gdLst/>
                <a:ahLst/>
                <a:cxnLst/>
                <a:rect l="l" t="t" r="r" b="b"/>
                <a:pathLst>
                  <a:path w="9231" h="6472" extrusionOk="0">
                    <a:moveTo>
                      <a:pt x="8889" y="1"/>
                    </a:moveTo>
                    <a:cubicBezTo>
                      <a:pt x="8886" y="1"/>
                      <a:pt x="8883" y="1"/>
                      <a:pt x="8881" y="1"/>
                    </a:cubicBezTo>
                    <a:cubicBezTo>
                      <a:pt x="5016" y="123"/>
                      <a:pt x="1414" y="2612"/>
                      <a:pt x="51" y="6248"/>
                    </a:cubicBezTo>
                    <a:cubicBezTo>
                      <a:pt x="1" y="6381"/>
                      <a:pt x="104" y="6472"/>
                      <a:pt x="211" y="6472"/>
                    </a:cubicBezTo>
                    <a:cubicBezTo>
                      <a:pt x="273" y="6472"/>
                      <a:pt x="337" y="6441"/>
                      <a:pt x="373" y="6369"/>
                    </a:cubicBezTo>
                    <a:cubicBezTo>
                      <a:pt x="2066" y="2961"/>
                      <a:pt x="5111" y="886"/>
                      <a:pt x="8903" y="586"/>
                    </a:cubicBezTo>
                    <a:cubicBezTo>
                      <a:pt x="9230" y="560"/>
                      <a:pt x="9216" y="1"/>
                      <a:pt x="888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0"/>
              <p:cNvSpPr/>
              <p:nvPr/>
            </p:nvSpPr>
            <p:spPr>
              <a:xfrm>
                <a:off x="384105" y="5156755"/>
                <a:ext cx="306900" cy="223209"/>
              </a:xfrm>
              <a:custGeom>
                <a:avLst/>
                <a:gdLst/>
                <a:ahLst/>
                <a:cxnLst/>
                <a:rect l="l" t="t" r="r" b="b"/>
                <a:pathLst>
                  <a:path w="9274" h="6745" extrusionOk="0">
                    <a:moveTo>
                      <a:pt x="8838" y="1"/>
                    </a:moveTo>
                    <a:cubicBezTo>
                      <a:pt x="8814" y="1"/>
                      <a:pt x="8790" y="4"/>
                      <a:pt x="8763" y="9"/>
                    </a:cubicBezTo>
                    <a:cubicBezTo>
                      <a:pt x="5080" y="769"/>
                      <a:pt x="1744" y="3038"/>
                      <a:pt x="72" y="6465"/>
                    </a:cubicBezTo>
                    <a:cubicBezTo>
                      <a:pt x="0" y="6611"/>
                      <a:pt x="144" y="6744"/>
                      <a:pt x="281" y="6744"/>
                    </a:cubicBezTo>
                    <a:cubicBezTo>
                      <a:pt x="340" y="6744"/>
                      <a:pt x="398" y="6720"/>
                      <a:pt x="436" y="6661"/>
                    </a:cubicBezTo>
                    <a:cubicBezTo>
                      <a:pt x="2441" y="3577"/>
                      <a:pt x="5216" y="1387"/>
                      <a:pt x="8877" y="669"/>
                    </a:cubicBezTo>
                    <a:cubicBezTo>
                      <a:pt x="9274" y="591"/>
                      <a:pt x="9199" y="1"/>
                      <a:pt x="88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0"/>
              <p:cNvSpPr/>
              <p:nvPr/>
            </p:nvSpPr>
            <p:spPr>
              <a:xfrm>
                <a:off x="323910" y="5058404"/>
                <a:ext cx="287441" cy="225989"/>
              </a:xfrm>
              <a:custGeom>
                <a:avLst/>
                <a:gdLst/>
                <a:ahLst/>
                <a:cxnLst/>
                <a:rect l="l" t="t" r="r" b="b"/>
                <a:pathLst>
                  <a:path w="8686" h="6829" extrusionOk="0">
                    <a:moveTo>
                      <a:pt x="8294" y="1"/>
                    </a:moveTo>
                    <a:cubicBezTo>
                      <a:pt x="8268" y="1"/>
                      <a:pt x="8242" y="3"/>
                      <a:pt x="8213" y="10"/>
                    </a:cubicBezTo>
                    <a:cubicBezTo>
                      <a:pt x="4782" y="751"/>
                      <a:pt x="1382" y="3252"/>
                      <a:pt x="57" y="6566"/>
                    </a:cubicBezTo>
                    <a:cubicBezTo>
                      <a:pt x="1" y="6706"/>
                      <a:pt x="127" y="6828"/>
                      <a:pt x="251" y="6828"/>
                    </a:cubicBezTo>
                    <a:cubicBezTo>
                      <a:pt x="306" y="6828"/>
                      <a:pt x="360" y="6805"/>
                      <a:pt x="397" y="6749"/>
                    </a:cubicBezTo>
                    <a:cubicBezTo>
                      <a:pt x="2441" y="3724"/>
                      <a:pt x="4767" y="1682"/>
                      <a:pt x="8323" y="648"/>
                    </a:cubicBezTo>
                    <a:cubicBezTo>
                      <a:pt x="8686" y="543"/>
                      <a:pt x="8640" y="1"/>
                      <a:pt x="82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0"/>
              <p:cNvSpPr/>
              <p:nvPr/>
            </p:nvSpPr>
            <p:spPr>
              <a:xfrm>
                <a:off x="251239" y="4971867"/>
                <a:ext cx="284331" cy="227345"/>
              </a:xfrm>
              <a:custGeom>
                <a:avLst/>
                <a:gdLst/>
                <a:ahLst/>
                <a:cxnLst/>
                <a:rect l="l" t="t" r="r" b="b"/>
                <a:pathLst>
                  <a:path w="8592" h="6870" extrusionOk="0">
                    <a:moveTo>
                      <a:pt x="8135" y="1"/>
                    </a:moveTo>
                    <a:cubicBezTo>
                      <a:pt x="8051" y="1"/>
                      <a:pt x="7971" y="31"/>
                      <a:pt x="7908" y="85"/>
                    </a:cubicBezTo>
                    <a:cubicBezTo>
                      <a:pt x="7184" y="445"/>
                      <a:pt x="6177" y="523"/>
                      <a:pt x="5431" y="869"/>
                    </a:cubicBezTo>
                    <a:cubicBezTo>
                      <a:pt x="4620" y="1248"/>
                      <a:pt x="3859" y="1724"/>
                      <a:pt x="3163" y="2288"/>
                    </a:cubicBezTo>
                    <a:cubicBezTo>
                      <a:pt x="1756" y="3423"/>
                      <a:pt x="713" y="4882"/>
                      <a:pt x="69" y="6567"/>
                    </a:cubicBezTo>
                    <a:cubicBezTo>
                      <a:pt x="1" y="6747"/>
                      <a:pt x="140" y="6869"/>
                      <a:pt x="285" y="6869"/>
                    </a:cubicBezTo>
                    <a:cubicBezTo>
                      <a:pt x="370" y="6869"/>
                      <a:pt x="457" y="6827"/>
                      <a:pt x="506" y="6731"/>
                    </a:cubicBezTo>
                    <a:cubicBezTo>
                      <a:pt x="1481" y="4784"/>
                      <a:pt x="2900" y="3090"/>
                      <a:pt x="4800" y="1984"/>
                    </a:cubicBezTo>
                    <a:cubicBezTo>
                      <a:pt x="5536" y="1560"/>
                      <a:pt x="6320" y="1228"/>
                      <a:pt x="7138" y="998"/>
                    </a:cubicBezTo>
                    <a:cubicBezTo>
                      <a:pt x="7622" y="862"/>
                      <a:pt x="8081" y="888"/>
                      <a:pt x="8424" y="522"/>
                    </a:cubicBezTo>
                    <a:cubicBezTo>
                      <a:pt x="8591" y="341"/>
                      <a:pt x="8423" y="4"/>
                      <a:pt x="8188" y="1"/>
                    </a:cubicBezTo>
                    <a:lnTo>
                      <a:pt x="8141" y="1"/>
                    </a:lnTo>
                    <a:cubicBezTo>
                      <a:pt x="8139" y="1"/>
                      <a:pt x="8137" y="1"/>
                      <a:pt x="813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0"/>
              <p:cNvSpPr/>
              <p:nvPr/>
            </p:nvSpPr>
            <p:spPr>
              <a:xfrm>
                <a:off x="157223" y="4893206"/>
                <a:ext cx="328873" cy="206530"/>
              </a:xfrm>
              <a:custGeom>
                <a:avLst/>
                <a:gdLst/>
                <a:ahLst/>
                <a:cxnLst/>
                <a:rect l="l" t="t" r="r" b="b"/>
                <a:pathLst>
                  <a:path w="9938" h="6241" extrusionOk="0">
                    <a:moveTo>
                      <a:pt x="9460" y="1"/>
                    </a:moveTo>
                    <a:cubicBezTo>
                      <a:pt x="9440" y="1"/>
                      <a:pt x="9419" y="2"/>
                      <a:pt x="9398" y="6"/>
                    </a:cubicBezTo>
                    <a:cubicBezTo>
                      <a:pt x="5592" y="598"/>
                      <a:pt x="1854" y="2360"/>
                      <a:pt x="75" y="5954"/>
                    </a:cubicBezTo>
                    <a:cubicBezTo>
                      <a:pt x="1" y="6104"/>
                      <a:pt x="148" y="6240"/>
                      <a:pt x="288" y="6240"/>
                    </a:cubicBezTo>
                    <a:cubicBezTo>
                      <a:pt x="348" y="6240"/>
                      <a:pt x="407" y="6214"/>
                      <a:pt x="446" y="6153"/>
                    </a:cubicBezTo>
                    <a:cubicBezTo>
                      <a:pt x="2544" y="2899"/>
                      <a:pt x="5771" y="1292"/>
                      <a:pt x="9516" y="692"/>
                    </a:cubicBezTo>
                    <a:cubicBezTo>
                      <a:pt x="9938" y="625"/>
                      <a:pt x="9852" y="1"/>
                      <a:pt x="94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0"/>
              <p:cNvSpPr/>
              <p:nvPr/>
            </p:nvSpPr>
            <p:spPr>
              <a:xfrm>
                <a:off x="856798" y="4962469"/>
                <a:ext cx="304054" cy="210667"/>
              </a:xfrm>
              <a:custGeom>
                <a:avLst/>
                <a:gdLst/>
                <a:ahLst/>
                <a:cxnLst/>
                <a:rect l="l" t="t" r="r" b="b"/>
                <a:pathLst>
                  <a:path w="9188" h="6366" extrusionOk="0">
                    <a:moveTo>
                      <a:pt x="8737" y="0"/>
                    </a:moveTo>
                    <a:cubicBezTo>
                      <a:pt x="8720" y="0"/>
                      <a:pt x="8704" y="1"/>
                      <a:pt x="8686" y="3"/>
                    </a:cubicBezTo>
                    <a:cubicBezTo>
                      <a:pt x="5361" y="398"/>
                      <a:pt x="1228" y="2872"/>
                      <a:pt x="47" y="6149"/>
                    </a:cubicBezTo>
                    <a:cubicBezTo>
                      <a:pt x="1" y="6278"/>
                      <a:pt x="97" y="6366"/>
                      <a:pt x="201" y="6366"/>
                    </a:cubicBezTo>
                    <a:cubicBezTo>
                      <a:pt x="249" y="6366"/>
                      <a:pt x="298" y="6347"/>
                      <a:pt x="336" y="6306"/>
                    </a:cubicBezTo>
                    <a:cubicBezTo>
                      <a:pt x="1488" y="5065"/>
                      <a:pt x="2430" y="3734"/>
                      <a:pt x="3831" y="2740"/>
                    </a:cubicBezTo>
                    <a:cubicBezTo>
                      <a:pt x="5355" y="1659"/>
                      <a:pt x="7003" y="1104"/>
                      <a:pt x="8797" y="651"/>
                    </a:cubicBezTo>
                    <a:cubicBezTo>
                      <a:pt x="9188" y="551"/>
                      <a:pt x="9118" y="0"/>
                      <a:pt x="87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30"/>
              <p:cNvSpPr/>
              <p:nvPr/>
            </p:nvSpPr>
            <p:spPr>
              <a:xfrm>
                <a:off x="797894" y="4865475"/>
                <a:ext cx="315338" cy="236280"/>
              </a:xfrm>
              <a:custGeom>
                <a:avLst/>
                <a:gdLst/>
                <a:ahLst/>
                <a:cxnLst/>
                <a:rect l="l" t="t" r="r" b="b"/>
                <a:pathLst>
                  <a:path w="9529" h="7140" extrusionOk="0">
                    <a:moveTo>
                      <a:pt x="9009" y="1"/>
                    </a:moveTo>
                    <a:cubicBezTo>
                      <a:pt x="8996" y="1"/>
                      <a:pt x="8983" y="2"/>
                      <a:pt x="8970" y="3"/>
                    </a:cubicBezTo>
                    <a:cubicBezTo>
                      <a:pt x="5058" y="366"/>
                      <a:pt x="1220" y="3018"/>
                      <a:pt x="49" y="6872"/>
                    </a:cubicBezTo>
                    <a:cubicBezTo>
                      <a:pt x="1" y="7033"/>
                      <a:pt x="117" y="7139"/>
                      <a:pt x="240" y="7139"/>
                    </a:cubicBezTo>
                    <a:cubicBezTo>
                      <a:pt x="312" y="7139"/>
                      <a:pt x="387" y="7102"/>
                      <a:pt x="430" y="7016"/>
                    </a:cubicBezTo>
                    <a:cubicBezTo>
                      <a:pt x="2214" y="3504"/>
                      <a:pt x="5084" y="1122"/>
                      <a:pt x="9088" y="697"/>
                    </a:cubicBezTo>
                    <a:cubicBezTo>
                      <a:pt x="9528" y="650"/>
                      <a:pt x="9426" y="1"/>
                      <a:pt x="90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30"/>
              <p:cNvSpPr/>
              <p:nvPr/>
            </p:nvSpPr>
            <p:spPr>
              <a:xfrm>
                <a:off x="732437" y="4757031"/>
                <a:ext cx="309216" cy="243098"/>
              </a:xfrm>
              <a:custGeom>
                <a:avLst/>
                <a:gdLst/>
                <a:ahLst/>
                <a:cxnLst/>
                <a:rect l="l" t="t" r="r" b="b"/>
                <a:pathLst>
                  <a:path w="9344" h="7346" extrusionOk="0">
                    <a:moveTo>
                      <a:pt x="8861" y="1"/>
                    </a:moveTo>
                    <a:cubicBezTo>
                      <a:pt x="8851" y="1"/>
                      <a:pt x="8841" y="1"/>
                      <a:pt x="8830" y="2"/>
                    </a:cubicBezTo>
                    <a:cubicBezTo>
                      <a:pt x="4877" y="316"/>
                      <a:pt x="873" y="3101"/>
                      <a:pt x="28" y="7138"/>
                    </a:cubicBezTo>
                    <a:cubicBezTo>
                      <a:pt x="0" y="7272"/>
                      <a:pt x="106" y="7345"/>
                      <a:pt x="216" y="7345"/>
                    </a:cubicBezTo>
                    <a:cubicBezTo>
                      <a:pt x="295" y="7345"/>
                      <a:pt x="377" y="7307"/>
                      <a:pt x="412" y="7227"/>
                    </a:cubicBezTo>
                    <a:cubicBezTo>
                      <a:pt x="2031" y="3597"/>
                      <a:pt x="4822" y="961"/>
                      <a:pt x="8939" y="641"/>
                    </a:cubicBezTo>
                    <a:cubicBezTo>
                      <a:pt x="9343" y="609"/>
                      <a:pt x="9249" y="1"/>
                      <a:pt x="88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30"/>
              <p:cNvSpPr/>
              <p:nvPr/>
            </p:nvSpPr>
            <p:spPr>
              <a:xfrm>
                <a:off x="647422" y="4663743"/>
                <a:ext cx="319740" cy="244719"/>
              </a:xfrm>
              <a:custGeom>
                <a:avLst/>
                <a:gdLst/>
                <a:ahLst/>
                <a:cxnLst/>
                <a:rect l="l" t="t" r="r" b="b"/>
                <a:pathLst>
                  <a:path w="9662" h="7395" extrusionOk="0">
                    <a:moveTo>
                      <a:pt x="9162" y="0"/>
                    </a:moveTo>
                    <a:cubicBezTo>
                      <a:pt x="9152" y="0"/>
                      <a:pt x="9142" y="1"/>
                      <a:pt x="9132" y="1"/>
                    </a:cubicBezTo>
                    <a:cubicBezTo>
                      <a:pt x="4959" y="317"/>
                      <a:pt x="1872" y="3604"/>
                      <a:pt x="67" y="7154"/>
                    </a:cubicBezTo>
                    <a:cubicBezTo>
                      <a:pt x="0" y="7286"/>
                      <a:pt x="124" y="7395"/>
                      <a:pt x="245" y="7395"/>
                    </a:cubicBezTo>
                    <a:cubicBezTo>
                      <a:pt x="298" y="7395"/>
                      <a:pt x="349" y="7375"/>
                      <a:pt x="385" y="7327"/>
                    </a:cubicBezTo>
                    <a:cubicBezTo>
                      <a:pt x="2723" y="4229"/>
                      <a:pt x="5034" y="963"/>
                      <a:pt x="9244" y="659"/>
                    </a:cubicBezTo>
                    <a:cubicBezTo>
                      <a:pt x="9661" y="629"/>
                      <a:pt x="9563" y="0"/>
                      <a:pt x="91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30"/>
              <p:cNvSpPr/>
              <p:nvPr/>
            </p:nvSpPr>
            <p:spPr>
              <a:xfrm>
                <a:off x="585241" y="4582997"/>
                <a:ext cx="320335" cy="251768"/>
              </a:xfrm>
              <a:custGeom>
                <a:avLst/>
                <a:gdLst/>
                <a:ahLst/>
                <a:cxnLst/>
                <a:rect l="l" t="t" r="r" b="b"/>
                <a:pathLst>
                  <a:path w="9680" h="7608" extrusionOk="0">
                    <a:moveTo>
                      <a:pt x="9301" y="1"/>
                    </a:moveTo>
                    <a:cubicBezTo>
                      <a:pt x="9271" y="1"/>
                      <a:pt x="9238" y="5"/>
                      <a:pt x="9204" y="15"/>
                    </a:cubicBezTo>
                    <a:cubicBezTo>
                      <a:pt x="5334" y="1121"/>
                      <a:pt x="1872" y="3705"/>
                      <a:pt x="68" y="7350"/>
                    </a:cubicBezTo>
                    <a:cubicBezTo>
                      <a:pt x="1" y="7487"/>
                      <a:pt x="133" y="7608"/>
                      <a:pt x="260" y="7608"/>
                    </a:cubicBezTo>
                    <a:cubicBezTo>
                      <a:pt x="316" y="7608"/>
                      <a:pt x="370" y="7585"/>
                      <a:pt x="406" y="7531"/>
                    </a:cubicBezTo>
                    <a:cubicBezTo>
                      <a:pt x="2627" y="4241"/>
                      <a:pt x="5479" y="1836"/>
                      <a:pt x="9314" y="666"/>
                    </a:cubicBezTo>
                    <a:cubicBezTo>
                      <a:pt x="9679" y="554"/>
                      <a:pt x="9629" y="1"/>
                      <a:pt x="930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6" name="Google Shape;606;p30"/>
            <p:cNvSpPr/>
            <p:nvPr/>
          </p:nvSpPr>
          <p:spPr>
            <a:xfrm>
              <a:off x="1364603" y="5136171"/>
              <a:ext cx="119166" cy="46296"/>
            </a:xfrm>
            <a:custGeom>
              <a:avLst/>
              <a:gdLst/>
              <a:ahLst/>
              <a:cxnLst/>
              <a:rect l="l" t="t" r="r" b="b"/>
              <a:pathLst>
                <a:path w="3601" h="1399" extrusionOk="0">
                  <a:moveTo>
                    <a:pt x="3358" y="0"/>
                  </a:moveTo>
                  <a:cubicBezTo>
                    <a:pt x="3340" y="0"/>
                    <a:pt x="3320" y="4"/>
                    <a:pt x="3300" y="12"/>
                  </a:cubicBezTo>
                  <a:cubicBezTo>
                    <a:pt x="2275" y="421"/>
                    <a:pt x="1274" y="804"/>
                    <a:pt x="200" y="1066"/>
                  </a:cubicBezTo>
                  <a:cubicBezTo>
                    <a:pt x="0" y="1113"/>
                    <a:pt x="66" y="1399"/>
                    <a:pt x="248" y="1399"/>
                  </a:cubicBezTo>
                  <a:cubicBezTo>
                    <a:pt x="261" y="1399"/>
                    <a:pt x="276" y="1397"/>
                    <a:pt x="290" y="1394"/>
                  </a:cubicBezTo>
                  <a:cubicBezTo>
                    <a:pt x="1364" y="1149"/>
                    <a:pt x="2447" y="830"/>
                    <a:pt x="3439" y="344"/>
                  </a:cubicBezTo>
                  <a:cubicBezTo>
                    <a:pt x="3601" y="264"/>
                    <a:pt x="3515" y="0"/>
                    <a:pt x="33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0"/>
            <p:cNvSpPr/>
            <p:nvPr/>
          </p:nvSpPr>
          <p:spPr>
            <a:xfrm>
              <a:off x="1437505" y="5176610"/>
              <a:ext cx="117842" cy="27599"/>
            </a:xfrm>
            <a:custGeom>
              <a:avLst/>
              <a:gdLst/>
              <a:ahLst/>
              <a:cxnLst/>
              <a:rect l="l" t="t" r="r" b="b"/>
              <a:pathLst>
                <a:path w="3561" h="834" extrusionOk="0">
                  <a:moveTo>
                    <a:pt x="3329" y="1"/>
                  </a:moveTo>
                  <a:cubicBezTo>
                    <a:pt x="3311" y="1"/>
                    <a:pt x="3291" y="4"/>
                    <a:pt x="3270" y="11"/>
                  </a:cubicBezTo>
                  <a:cubicBezTo>
                    <a:pt x="2261" y="346"/>
                    <a:pt x="1258" y="522"/>
                    <a:pt x="193" y="528"/>
                  </a:cubicBezTo>
                  <a:cubicBezTo>
                    <a:pt x="0" y="530"/>
                    <a:pt x="2" y="819"/>
                    <a:pt x="193" y="827"/>
                  </a:cubicBezTo>
                  <a:cubicBezTo>
                    <a:pt x="305" y="831"/>
                    <a:pt x="417" y="834"/>
                    <a:pt x="529" y="834"/>
                  </a:cubicBezTo>
                  <a:cubicBezTo>
                    <a:pt x="1493" y="834"/>
                    <a:pt x="2453" y="674"/>
                    <a:pt x="3365" y="358"/>
                  </a:cubicBezTo>
                  <a:cubicBezTo>
                    <a:pt x="3561" y="289"/>
                    <a:pt x="3505" y="1"/>
                    <a:pt x="33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8" name="Google Shape;608;p30"/>
          <p:cNvGrpSpPr/>
          <p:nvPr/>
        </p:nvGrpSpPr>
        <p:grpSpPr>
          <a:xfrm>
            <a:off x="1664354" y="4088694"/>
            <a:ext cx="1037582" cy="940754"/>
            <a:chOff x="1664354" y="4088694"/>
            <a:chExt cx="1037582" cy="940754"/>
          </a:xfrm>
        </p:grpSpPr>
        <p:grpSp>
          <p:nvGrpSpPr>
            <p:cNvPr id="609" name="Google Shape;609;p30"/>
            <p:cNvGrpSpPr/>
            <p:nvPr/>
          </p:nvGrpSpPr>
          <p:grpSpPr>
            <a:xfrm>
              <a:off x="1664354" y="4088694"/>
              <a:ext cx="1037582" cy="832607"/>
              <a:chOff x="1664354" y="4088694"/>
              <a:chExt cx="1037582" cy="832607"/>
            </a:xfrm>
          </p:grpSpPr>
          <p:sp>
            <p:nvSpPr>
              <p:cNvPr id="610" name="Google Shape;610;p30"/>
              <p:cNvSpPr/>
              <p:nvPr/>
            </p:nvSpPr>
            <p:spPr>
              <a:xfrm>
                <a:off x="2035818" y="4196940"/>
                <a:ext cx="429938" cy="217219"/>
              </a:xfrm>
              <a:custGeom>
                <a:avLst/>
                <a:gdLst/>
                <a:ahLst/>
                <a:cxnLst/>
                <a:rect l="l" t="t" r="r" b="b"/>
                <a:pathLst>
                  <a:path w="12992" h="6564" extrusionOk="0">
                    <a:moveTo>
                      <a:pt x="3639" y="1"/>
                    </a:moveTo>
                    <a:cubicBezTo>
                      <a:pt x="3311" y="1"/>
                      <a:pt x="2981" y="148"/>
                      <a:pt x="2754" y="504"/>
                    </a:cubicBezTo>
                    <a:cubicBezTo>
                      <a:pt x="2252" y="1293"/>
                      <a:pt x="1682" y="1813"/>
                      <a:pt x="869" y="2274"/>
                    </a:cubicBezTo>
                    <a:cubicBezTo>
                      <a:pt x="1" y="2766"/>
                      <a:pt x="295" y="3941"/>
                      <a:pt x="1126" y="4252"/>
                    </a:cubicBezTo>
                    <a:cubicBezTo>
                      <a:pt x="3479" y="5131"/>
                      <a:pt x="5873" y="6070"/>
                      <a:pt x="8357" y="6506"/>
                    </a:cubicBezTo>
                    <a:cubicBezTo>
                      <a:pt x="8578" y="6545"/>
                      <a:pt x="8791" y="6563"/>
                      <a:pt x="8998" y="6563"/>
                    </a:cubicBezTo>
                    <a:cubicBezTo>
                      <a:pt x="10417" y="6563"/>
                      <a:pt x="11511" y="5693"/>
                      <a:pt x="12462" y="4546"/>
                    </a:cubicBezTo>
                    <a:cubicBezTo>
                      <a:pt x="12992" y="3906"/>
                      <a:pt x="12797" y="3014"/>
                      <a:pt x="11984" y="2737"/>
                    </a:cubicBezTo>
                    <a:cubicBezTo>
                      <a:pt x="9954" y="2045"/>
                      <a:pt x="7924" y="1355"/>
                      <a:pt x="5880" y="705"/>
                    </a:cubicBezTo>
                    <a:cubicBezTo>
                      <a:pt x="5449" y="567"/>
                      <a:pt x="4975" y="426"/>
                      <a:pt x="4520" y="386"/>
                    </a:cubicBezTo>
                    <a:cubicBezTo>
                      <a:pt x="4298" y="150"/>
                      <a:pt x="3969" y="1"/>
                      <a:pt x="3639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30"/>
              <p:cNvSpPr/>
              <p:nvPr/>
            </p:nvSpPr>
            <p:spPr>
              <a:xfrm>
                <a:off x="1664354" y="4088694"/>
                <a:ext cx="1037582" cy="832607"/>
              </a:xfrm>
              <a:custGeom>
                <a:avLst/>
                <a:gdLst/>
                <a:ahLst/>
                <a:cxnLst/>
                <a:rect l="l" t="t" r="r" b="b"/>
                <a:pathLst>
                  <a:path w="31354" h="25160" extrusionOk="0">
                    <a:moveTo>
                      <a:pt x="28528" y="1104"/>
                    </a:moveTo>
                    <a:lnTo>
                      <a:pt x="28528" y="1104"/>
                    </a:lnTo>
                    <a:cubicBezTo>
                      <a:pt x="28254" y="1542"/>
                      <a:pt x="28130" y="2055"/>
                      <a:pt x="28144" y="2586"/>
                    </a:cubicBezTo>
                    <a:cubicBezTo>
                      <a:pt x="28148" y="2775"/>
                      <a:pt x="28288" y="2879"/>
                      <a:pt x="28445" y="2879"/>
                    </a:cubicBezTo>
                    <a:cubicBezTo>
                      <a:pt x="28495" y="2879"/>
                      <a:pt x="28547" y="2869"/>
                      <a:pt x="28597" y="2847"/>
                    </a:cubicBezTo>
                    <a:cubicBezTo>
                      <a:pt x="29055" y="2646"/>
                      <a:pt x="29517" y="2516"/>
                      <a:pt x="30017" y="2488"/>
                    </a:cubicBezTo>
                    <a:cubicBezTo>
                      <a:pt x="30060" y="2486"/>
                      <a:pt x="30102" y="2485"/>
                      <a:pt x="30145" y="2485"/>
                    </a:cubicBezTo>
                    <a:cubicBezTo>
                      <a:pt x="30292" y="2485"/>
                      <a:pt x="30437" y="2497"/>
                      <a:pt x="30582" y="2505"/>
                    </a:cubicBezTo>
                    <a:cubicBezTo>
                      <a:pt x="29468" y="3063"/>
                      <a:pt x="28554" y="4193"/>
                      <a:pt x="28046" y="5288"/>
                    </a:cubicBezTo>
                    <a:cubicBezTo>
                      <a:pt x="27059" y="4772"/>
                      <a:pt x="25961" y="4383"/>
                      <a:pt x="25047" y="4034"/>
                    </a:cubicBezTo>
                    <a:cubicBezTo>
                      <a:pt x="25474" y="3417"/>
                      <a:pt x="25858" y="2805"/>
                      <a:pt x="26440" y="2292"/>
                    </a:cubicBezTo>
                    <a:cubicBezTo>
                      <a:pt x="27068" y="1739"/>
                      <a:pt x="27767" y="1392"/>
                      <a:pt x="28528" y="1104"/>
                    </a:cubicBezTo>
                    <a:close/>
                    <a:moveTo>
                      <a:pt x="13590" y="614"/>
                    </a:moveTo>
                    <a:cubicBezTo>
                      <a:pt x="16278" y="1536"/>
                      <a:pt x="18980" y="2393"/>
                      <a:pt x="21627" y="3435"/>
                    </a:cubicBezTo>
                    <a:cubicBezTo>
                      <a:pt x="23227" y="4066"/>
                      <a:pt x="24811" y="4740"/>
                      <a:pt x="26375" y="5457"/>
                    </a:cubicBezTo>
                    <a:cubicBezTo>
                      <a:pt x="27938" y="6173"/>
                      <a:pt x="29845" y="6797"/>
                      <a:pt x="29908" y="8786"/>
                    </a:cubicBezTo>
                    <a:cubicBezTo>
                      <a:pt x="29963" y="10509"/>
                      <a:pt x="28468" y="11995"/>
                      <a:pt x="27436" y="13236"/>
                    </a:cubicBezTo>
                    <a:cubicBezTo>
                      <a:pt x="26505" y="14354"/>
                      <a:pt x="25563" y="15464"/>
                      <a:pt x="24613" y="16567"/>
                    </a:cubicBezTo>
                    <a:cubicBezTo>
                      <a:pt x="22916" y="18533"/>
                      <a:pt x="21179" y="20460"/>
                      <a:pt x="19430" y="22379"/>
                    </a:cubicBezTo>
                    <a:cubicBezTo>
                      <a:pt x="19427" y="22108"/>
                      <a:pt x="19378" y="21838"/>
                      <a:pt x="19285" y="21584"/>
                    </a:cubicBezTo>
                    <a:cubicBezTo>
                      <a:pt x="19100" y="20532"/>
                      <a:pt x="18367" y="19941"/>
                      <a:pt x="17502" y="19377"/>
                    </a:cubicBezTo>
                    <a:cubicBezTo>
                      <a:pt x="15810" y="18271"/>
                      <a:pt x="13961" y="17354"/>
                      <a:pt x="12116" y="16535"/>
                    </a:cubicBezTo>
                    <a:cubicBezTo>
                      <a:pt x="9052" y="15173"/>
                      <a:pt x="5801" y="14032"/>
                      <a:pt x="2471" y="13554"/>
                    </a:cubicBezTo>
                    <a:cubicBezTo>
                      <a:pt x="2433" y="13510"/>
                      <a:pt x="2382" y="13474"/>
                      <a:pt x="2327" y="13455"/>
                    </a:cubicBezTo>
                    <a:cubicBezTo>
                      <a:pt x="6191" y="9287"/>
                      <a:pt x="9769" y="4835"/>
                      <a:pt x="13586" y="621"/>
                    </a:cubicBezTo>
                    <a:cubicBezTo>
                      <a:pt x="13587" y="618"/>
                      <a:pt x="13589" y="615"/>
                      <a:pt x="13590" y="614"/>
                    </a:cubicBezTo>
                    <a:close/>
                    <a:moveTo>
                      <a:pt x="2696" y="14107"/>
                    </a:moveTo>
                    <a:lnTo>
                      <a:pt x="2696" y="14107"/>
                    </a:lnTo>
                    <a:cubicBezTo>
                      <a:pt x="5294" y="14815"/>
                      <a:pt x="7878" y="15499"/>
                      <a:pt x="10383" y="16516"/>
                    </a:cubicBezTo>
                    <a:cubicBezTo>
                      <a:pt x="11941" y="17149"/>
                      <a:pt x="13463" y="17869"/>
                      <a:pt x="14943" y="18671"/>
                    </a:cubicBezTo>
                    <a:cubicBezTo>
                      <a:pt x="16229" y="19368"/>
                      <a:pt x="18404" y="20223"/>
                      <a:pt x="18649" y="21822"/>
                    </a:cubicBezTo>
                    <a:cubicBezTo>
                      <a:pt x="18655" y="21871"/>
                      <a:pt x="18674" y="21917"/>
                      <a:pt x="18703" y="21956"/>
                    </a:cubicBezTo>
                    <a:cubicBezTo>
                      <a:pt x="18965" y="23733"/>
                      <a:pt x="17749" y="24299"/>
                      <a:pt x="16074" y="24299"/>
                    </a:cubicBezTo>
                    <a:cubicBezTo>
                      <a:pt x="13563" y="24299"/>
                      <a:pt x="10020" y="23028"/>
                      <a:pt x="8870" y="22655"/>
                    </a:cubicBezTo>
                    <a:cubicBezTo>
                      <a:pt x="6161" y="21774"/>
                      <a:pt x="3585" y="20622"/>
                      <a:pt x="941" y="19585"/>
                    </a:cubicBezTo>
                    <a:cubicBezTo>
                      <a:pt x="2615" y="18343"/>
                      <a:pt x="3292" y="16087"/>
                      <a:pt x="2696" y="14107"/>
                    </a:cubicBezTo>
                    <a:close/>
                    <a:moveTo>
                      <a:pt x="13646" y="1"/>
                    </a:moveTo>
                    <a:cubicBezTo>
                      <a:pt x="13587" y="1"/>
                      <a:pt x="13529" y="19"/>
                      <a:pt x="13480" y="55"/>
                    </a:cubicBezTo>
                    <a:cubicBezTo>
                      <a:pt x="13429" y="26"/>
                      <a:pt x="13372" y="8"/>
                      <a:pt x="13314" y="8"/>
                    </a:cubicBezTo>
                    <a:cubicBezTo>
                      <a:pt x="13235" y="8"/>
                      <a:pt x="13154" y="40"/>
                      <a:pt x="13082" y="119"/>
                    </a:cubicBezTo>
                    <a:cubicBezTo>
                      <a:pt x="9134" y="4426"/>
                      <a:pt x="5037" y="8772"/>
                      <a:pt x="1566" y="13482"/>
                    </a:cubicBezTo>
                    <a:cubicBezTo>
                      <a:pt x="1425" y="13673"/>
                      <a:pt x="1621" y="13889"/>
                      <a:pt x="1817" y="13889"/>
                    </a:cubicBezTo>
                    <a:cubicBezTo>
                      <a:pt x="1832" y="13889"/>
                      <a:pt x="1847" y="13888"/>
                      <a:pt x="1862" y="13885"/>
                    </a:cubicBezTo>
                    <a:lnTo>
                      <a:pt x="1862" y="13885"/>
                    </a:lnTo>
                    <a:cubicBezTo>
                      <a:pt x="2630" y="15900"/>
                      <a:pt x="1964" y="17976"/>
                      <a:pt x="318" y="19328"/>
                    </a:cubicBezTo>
                    <a:cubicBezTo>
                      <a:pt x="305" y="19340"/>
                      <a:pt x="295" y="19354"/>
                      <a:pt x="286" y="19368"/>
                    </a:cubicBezTo>
                    <a:cubicBezTo>
                      <a:pt x="89" y="19408"/>
                      <a:pt x="1" y="19729"/>
                      <a:pt x="209" y="19847"/>
                    </a:cubicBezTo>
                    <a:cubicBezTo>
                      <a:pt x="4265" y="22145"/>
                      <a:pt x="9011" y="23679"/>
                      <a:pt x="13523" y="24776"/>
                    </a:cubicBezTo>
                    <a:cubicBezTo>
                      <a:pt x="14320" y="24970"/>
                      <a:pt x="15192" y="25159"/>
                      <a:pt x="16039" y="25159"/>
                    </a:cubicBezTo>
                    <a:cubicBezTo>
                      <a:pt x="16887" y="25159"/>
                      <a:pt x="17709" y="24969"/>
                      <a:pt x="18404" y="24402"/>
                    </a:cubicBezTo>
                    <a:cubicBezTo>
                      <a:pt x="18562" y="24271"/>
                      <a:pt x="18706" y="24125"/>
                      <a:pt x="18835" y="23964"/>
                    </a:cubicBezTo>
                    <a:cubicBezTo>
                      <a:pt x="18836" y="23964"/>
                      <a:pt x="18838" y="23964"/>
                      <a:pt x="18840" y="23964"/>
                    </a:cubicBezTo>
                    <a:cubicBezTo>
                      <a:pt x="18936" y="23964"/>
                      <a:pt x="19026" y="23923"/>
                      <a:pt x="19089" y="23852"/>
                    </a:cubicBezTo>
                    <a:cubicBezTo>
                      <a:pt x="21694" y="21077"/>
                      <a:pt x="24212" y="18215"/>
                      <a:pt x="26670" y="15309"/>
                    </a:cubicBezTo>
                    <a:cubicBezTo>
                      <a:pt x="28208" y="13493"/>
                      <a:pt x="31181" y="10863"/>
                      <a:pt x="30686" y="8171"/>
                    </a:cubicBezTo>
                    <a:cubicBezTo>
                      <a:pt x="30479" y="7051"/>
                      <a:pt x="29643" y="6236"/>
                      <a:pt x="28595" y="5599"/>
                    </a:cubicBezTo>
                    <a:cubicBezTo>
                      <a:pt x="28903" y="5008"/>
                      <a:pt x="29248" y="4458"/>
                      <a:pt x="29704" y="3966"/>
                    </a:cubicBezTo>
                    <a:cubicBezTo>
                      <a:pt x="30144" y="3490"/>
                      <a:pt x="30658" y="3126"/>
                      <a:pt x="31144" y="2701"/>
                    </a:cubicBezTo>
                    <a:cubicBezTo>
                      <a:pt x="31211" y="2642"/>
                      <a:pt x="31216" y="2554"/>
                      <a:pt x="31187" y="2478"/>
                    </a:cubicBezTo>
                    <a:cubicBezTo>
                      <a:pt x="31354" y="2419"/>
                      <a:pt x="31343" y="2182"/>
                      <a:pt x="31210" y="2090"/>
                    </a:cubicBezTo>
                    <a:cubicBezTo>
                      <a:pt x="30936" y="1902"/>
                      <a:pt x="30588" y="1828"/>
                      <a:pt x="30219" y="1828"/>
                    </a:cubicBezTo>
                    <a:cubicBezTo>
                      <a:pt x="29726" y="1828"/>
                      <a:pt x="29194" y="1960"/>
                      <a:pt x="28750" y="2127"/>
                    </a:cubicBezTo>
                    <a:cubicBezTo>
                      <a:pt x="28796" y="1693"/>
                      <a:pt x="28965" y="1304"/>
                      <a:pt x="29229" y="922"/>
                    </a:cubicBezTo>
                    <a:cubicBezTo>
                      <a:pt x="29324" y="785"/>
                      <a:pt x="29219" y="643"/>
                      <a:pt x="29087" y="609"/>
                    </a:cubicBezTo>
                    <a:cubicBezTo>
                      <a:pt x="29055" y="478"/>
                      <a:pt x="28943" y="364"/>
                      <a:pt x="28775" y="364"/>
                    </a:cubicBezTo>
                    <a:cubicBezTo>
                      <a:pt x="28754" y="364"/>
                      <a:pt x="28731" y="366"/>
                      <a:pt x="28707" y="370"/>
                    </a:cubicBezTo>
                    <a:cubicBezTo>
                      <a:pt x="27032" y="654"/>
                      <a:pt x="25061" y="2118"/>
                      <a:pt x="24573" y="3848"/>
                    </a:cubicBezTo>
                    <a:cubicBezTo>
                      <a:pt x="24482" y="3812"/>
                      <a:pt x="24387" y="3773"/>
                      <a:pt x="24301" y="3737"/>
                    </a:cubicBezTo>
                    <a:cubicBezTo>
                      <a:pt x="20872" y="2282"/>
                      <a:pt x="17343" y="931"/>
                      <a:pt x="13728" y="13"/>
                    </a:cubicBezTo>
                    <a:cubicBezTo>
                      <a:pt x="13701" y="5"/>
                      <a:pt x="13674" y="1"/>
                      <a:pt x="136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30"/>
              <p:cNvSpPr/>
              <p:nvPr/>
            </p:nvSpPr>
            <p:spPr>
              <a:xfrm>
                <a:off x="2025592" y="4188303"/>
                <a:ext cx="454625" cy="249815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7549" extrusionOk="0">
                    <a:moveTo>
                      <a:pt x="3583" y="397"/>
                    </a:moveTo>
                    <a:cubicBezTo>
                      <a:pt x="6805" y="1365"/>
                      <a:pt x="9919" y="2514"/>
                      <a:pt x="13026" y="3801"/>
                    </a:cubicBezTo>
                    <a:cubicBezTo>
                      <a:pt x="12466" y="4366"/>
                      <a:pt x="11954" y="4983"/>
                      <a:pt x="11397" y="5554"/>
                    </a:cubicBezTo>
                    <a:cubicBezTo>
                      <a:pt x="10968" y="5994"/>
                      <a:pt x="10493" y="6413"/>
                      <a:pt x="10095" y="6887"/>
                    </a:cubicBezTo>
                    <a:cubicBezTo>
                      <a:pt x="10051" y="6839"/>
                      <a:pt x="9992" y="6805"/>
                      <a:pt x="9930" y="6789"/>
                    </a:cubicBezTo>
                    <a:cubicBezTo>
                      <a:pt x="6810" y="5965"/>
                      <a:pt x="3753" y="4969"/>
                      <a:pt x="685" y="3974"/>
                    </a:cubicBezTo>
                    <a:cubicBezTo>
                      <a:pt x="1680" y="2856"/>
                      <a:pt x="2687" y="1679"/>
                      <a:pt x="3554" y="460"/>
                    </a:cubicBezTo>
                    <a:cubicBezTo>
                      <a:pt x="3567" y="440"/>
                      <a:pt x="3577" y="419"/>
                      <a:pt x="3583" y="397"/>
                    </a:cubicBezTo>
                    <a:close/>
                    <a:moveTo>
                      <a:pt x="3574" y="1"/>
                    </a:moveTo>
                    <a:cubicBezTo>
                      <a:pt x="3484" y="1"/>
                      <a:pt x="3422" y="63"/>
                      <a:pt x="3397" y="135"/>
                    </a:cubicBezTo>
                    <a:cubicBezTo>
                      <a:pt x="3380" y="131"/>
                      <a:pt x="3362" y="129"/>
                      <a:pt x="3344" y="129"/>
                    </a:cubicBezTo>
                    <a:cubicBezTo>
                      <a:pt x="3290" y="129"/>
                      <a:pt x="3237" y="149"/>
                      <a:pt x="3195" y="184"/>
                    </a:cubicBezTo>
                    <a:cubicBezTo>
                      <a:pt x="2062" y="1181"/>
                      <a:pt x="1023" y="2401"/>
                      <a:pt x="117" y="3608"/>
                    </a:cubicBezTo>
                    <a:cubicBezTo>
                      <a:pt x="0" y="3762"/>
                      <a:pt x="74" y="3937"/>
                      <a:pt x="206" y="4036"/>
                    </a:cubicBezTo>
                    <a:cubicBezTo>
                      <a:pt x="132" y="4179"/>
                      <a:pt x="166" y="4392"/>
                      <a:pt x="359" y="4471"/>
                    </a:cubicBezTo>
                    <a:cubicBezTo>
                      <a:pt x="3400" y="5723"/>
                      <a:pt x="6549" y="6678"/>
                      <a:pt x="9727" y="7516"/>
                    </a:cubicBezTo>
                    <a:cubicBezTo>
                      <a:pt x="9757" y="7524"/>
                      <a:pt x="9788" y="7528"/>
                      <a:pt x="9818" y="7528"/>
                    </a:cubicBezTo>
                    <a:cubicBezTo>
                      <a:pt x="9860" y="7528"/>
                      <a:pt x="9901" y="7520"/>
                      <a:pt x="9940" y="7505"/>
                    </a:cubicBezTo>
                    <a:cubicBezTo>
                      <a:pt x="9985" y="7532"/>
                      <a:pt x="10037" y="7548"/>
                      <a:pt x="10088" y="7548"/>
                    </a:cubicBezTo>
                    <a:cubicBezTo>
                      <a:pt x="10126" y="7548"/>
                      <a:pt x="10163" y="7540"/>
                      <a:pt x="10198" y="7521"/>
                    </a:cubicBezTo>
                    <a:cubicBezTo>
                      <a:pt x="10878" y="7147"/>
                      <a:pt x="11455" y="6531"/>
                      <a:pt x="11997" y="5985"/>
                    </a:cubicBezTo>
                    <a:cubicBezTo>
                      <a:pt x="12553" y="5422"/>
                      <a:pt x="13118" y="4844"/>
                      <a:pt x="13587" y="4205"/>
                    </a:cubicBezTo>
                    <a:cubicBezTo>
                      <a:pt x="13737" y="3997"/>
                      <a:pt x="13582" y="3773"/>
                      <a:pt x="13380" y="3710"/>
                    </a:cubicBezTo>
                    <a:cubicBezTo>
                      <a:pt x="13475" y="3571"/>
                      <a:pt x="13480" y="3358"/>
                      <a:pt x="13302" y="3274"/>
                    </a:cubicBezTo>
                    <a:cubicBezTo>
                      <a:pt x="10214" y="1831"/>
                      <a:pt x="6948" y="751"/>
                      <a:pt x="3624" y="7"/>
                    </a:cubicBezTo>
                    <a:cubicBezTo>
                      <a:pt x="3607" y="3"/>
                      <a:pt x="3590" y="1"/>
                      <a:pt x="357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30"/>
              <p:cNvSpPr/>
              <p:nvPr/>
            </p:nvSpPr>
            <p:spPr>
              <a:xfrm>
                <a:off x="1739838" y="4716261"/>
                <a:ext cx="461210" cy="159671"/>
              </a:xfrm>
              <a:custGeom>
                <a:avLst/>
                <a:gdLst/>
                <a:ahLst/>
                <a:cxnLst/>
                <a:rect l="l" t="t" r="r" b="b"/>
                <a:pathLst>
                  <a:path w="13937" h="4825" extrusionOk="0">
                    <a:moveTo>
                      <a:pt x="215" y="1"/>
                    </a:moveTo>
                    <a:cubicBezTo>
                      <a:pt x="79" y="1"/>
                      <a:pt x="0" y="215"/>
                      <a:pt x="141" y="283"/>
                    </a:cubicBezTo>
                    <a:cubicBezTo>
                      <a:pt x="4325" y="2318"/>
                      <a:pt x="9009" y="3619"/>
                      <a:pt x="13490" y="4815"/>
                    </a:cubicBezTo>
                    <a:cubicBezTo>
                      <a:pt x="13516" y="4822"/>
                      <a:pt x="13541" y="4825"/>
                      <a:pt x="13564" y="4825"/>
                    </a:cubicBezTo>
                    <a:cubicBezTo>
                      <a:pt x="13840" y="4825"/>
                      <a:pt x="13936" y="4384"/>
                      <a:pt x="13631" y="4303"/>
                    </a:cubicBezTo>
                    <a:cubicBezTo>
                      <a:pt x="9081" y="3101"/>
                      <a:pt x="4736" y="1412"/>
                      <a:pt x="258" y="7"/>
                    </a:cubicBezTo>
                    <a:cubicBezTo>
                      <a:pt x="243" y="3"/>
                      <a:pt x="229" y="1"/>
                      <a:pt x="2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30"/>
              <p:cNvSpPr/>
              <p:nvPr/>
            </p:nvSpPr>
            <p:spPr>
              <a:xfrm>
                <a:off x="1771012" y="4676384"/>
                <a:ext cx="280260" cy="110363"/>
              </a:xfrm>
              <a:custGeom>
                <a:avLst/>
                <a:gdLst/>
                <a:ahLst/>
                <a:cxnLst/>
                <a:rect l="l" t="t" r="r" b="b"/>
                <a:pathLst>
                  <a:path w="8469" h="3335" extrusionOk="0">
                    <a:moveTo>
                      <a:pt x="219" y="1"/>
                    </a:moveTo>
                    <a:cubicBezTo>
                      <a:pt x="49" y="1"/>
                      <a:pt x="1" y="263"/>
                      <a:pt x="182" y="332"/>
                    </a:cubicBezTo>
                    <a:cubicBezTo>
                      <a:pt x="2804" y="1338"/>
                      <a:pt x="5437" y="2392"/>
                      <a:pt x="8085" y="3323"/>
                    </a:cubicBezTo>
                    <a:cubicBezTo>
                      <a:pt x="8109" y="3331"/>
                      <a:pt x="8131" y="3335"/>
                      <a:pt x="8153" y="3335"/>
                    </a:cubicBezTo>
                    <a:cubicBezTo>
                      <a:pt x="8353" y="3335"/>
                      <a:pt x="8469" y="3011"/>
                      <a:pt x="8260" y="2912"/>
                    </a:cubicBezTo>
                    <a:cubicBezTo>
                      <a:pt x="5725" y="1716"/>
                      <a:pt x="2965" y="768"/>
                      <a:pt x="271" y="8"/>
                    </a:cubicBezTo>
                    <a:cubicBezTo>
                      <a:pt x="253" y="3"/>
                      <a:pt x="235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30"/>
              <p:cNvSpPr/>
              <p:nvPr/>
            </p:nvSpPr>
            <p:spPr>
              <a:xfrm>
                <a:off x="1770648" y="4633132"/>
                <a:ext cx="435729" cy="159109"/>
              </a:xfrm>
              <a:custGeom>
                <a:avLst/>
                <a:gdLst/>
                <a:ahLst/>
                <a:cxnLst/>
                <a:rect l="l" t="t" r="r" b="b"/>
                <a:pathLst>
                  <a:path w="13167" h="4808" extrusionOk="0">
                    <a:moveTo>
                      <a:pt x="229" y="0"/>
                    </a:moveTo>
                    <a:cubicBezTo>
                      <a:pt x="57" y="0"/>
                      <a:pt x="1" y="264"/>
                      <a:pt x="187" y="323"/>
                    </a:cubicBezTo>
                    <a:cubicBezTo>
                      <a:pt x="4450" y="1672"/>
                      <a:pt x="8594" y="3201"/>
                      <a:pt x="12769" y="4794"/>
                    </a:cubicBezTo>
                    <a:cubicBezTo>
                      <a:pt x="12794" y="4803"/>
                      <a:pt x="12818" y="4807"/>
                      <a:pt x="12841" y="4807"/>
                    </a:cubicBezTo>
                    <a:cubicBezTo>
                      <a:pt x="13047" y="4807"/>
                      <a:pt x="13166" y="4465"/>
                      <a:pt x="12950" y="4365"/>
                    </a:cubicBezTo>
                    <a:cubicBezTo>
                      <a:pt x="8933" y="2493"/>
                      <a:pt x="4578" y="1047"/>
                      <a:pt x="275" y="6"/>
                    </a:cubicBezTo>
                    <a:cubicBezTo>
                      <a:pt x="259" y="2"/>
                      <a:pt x="244" y="0"/>
                      <a:pt x="2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30"/>
              <p:cNvSpPr/>
              <p:nvPr/>
            </p:nvSpPr>
            <p:spPr>
              <a:xfrm>
                <a:off x="1843186" y="4600007"/>
                <a:ext cx="272318" cy="119729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3618" extrusionOk="0">
                    <a:moveTo>
                      <a:pt x="213" y="1"/>
                    </a:moveTo>
                    <a:cubicBezTo>
                      <a:pt x="49" y="1"/>
                      <a:pt x="0" y="248"/>
                      <a:pt x="175" y="312"/>
                    </a:cubicBezTo>
                    <a:cubicBezTo>
                      <a:pt x="2797" y="1252"/>
                      <a:pt x="5304" y="2277"/>
                      <a:pt x="7765" y="3588"/>
                    </a:cubicBezTo>
                    <a:cubicBezTo>
                      <a:pt x="7804" y="3609"/>
                      <a:pt x="7843" y="3618"/>
                      <a:pt x="7879" y="3618"/>
                    </a:cubicBezTo>
                    <a:cubicBezTo>
                      <a:pt x="8090" y="3618"/>
                      <a:pt x="8229" y="3308"/>
                      <a:pt x="8003" y="3180"/>
                    </a:cubicBezTo>
                    <a:cubicBezTo>
                      <a:pt x="5593" y="1814"/>
                      <a:pt x="2951" y="673"/>
                      <a:pt x="259" y="7"/>
                    </a:cubicBezTo>
                    <a:cubicBezTo>
                      <a:pt x="243" y="3"/>
                      <a:pt x="228" y="1"/>
                      <a:pt x="21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7" name="Google Shape;617;p30"/>
            <p:cNvGrpSpPr/>
            <p:nvPr/>
          </p:nvGrpSpPr>
          <p:grpSpPr>
            <a:xfrm>
              <a:off x="2242315" y="4930402"/>
              <a:ext cx="155932" cy="99046"/>
              <a:chOff x="2242315" y="4930402"/>
              <a:chExt cx="155932" cy="99046"/>
            </a:xfrm>
          </p:grpSpPr>
          <p:sp>
            <p:nvSpPr>
              <p:cNvPr id="618" name="Google Shape;618;p30"/>
              <p:cNvSpPr/>
              <p:nvPr/>
            </p:nvSpPr>
            <p:spPr>
              <a:xfrm>
                <a:off x="2242315" y="4930402"/>
                <a:ext cx="83856" cy="58508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1768" extrusionOk="0">
                    <a:moveTo>
                      <a:pt x="2324" y="0"/>
                    </a:moveTo>
                    <a:cubicBezTo>
                      <a:pt x="2255" y="0"/>
                      <a:pt x="2186" y="39"/>
                      <a:pt x="2157" y="130"/>
                    </a:cubicBezTo>
                    <a:cubicBezTo>
                      <a:pt x="1887" y="959"/>
                      <a:pt x="1227" y="1495"/>
                      <a:pt x="370" y="1495"/>
                    </a:cubicBezTo>
                    <a:cubicBezTo>
                      <a:pt x="302" y="1495"/>
                      <a:pt x="233" y="1492"/>
                      <a:pt x="163" y="1485"/>
                    </a:cubicBezTo>
                    <a:cubicBezTo>
                      <a:pt x="159" y="1485"/>
                      <a:pt x="155" y="1485"/>
                      <a:pt x="152" y="1485"/>
                    </a:cubicBezTo>
                    <a:cubicBezTo>
                      <a:pt x="24" y="1485"/>
                      <a:pt x="1" y="1696"/>
                      <a:pt x="129" y="1724"/>
                    </a:cubicBezTo>
                    <a:cubicBezTo>
                      <a:pt x="258" y="1753"/>
                      <a:pt x="390" y="1768"/>
                      <a:pt x="523" y="1768"/>
                    </a:cubicBezTo>
                    <a:cubicBezTo>
                      <a:pt x="1417" y="1768"/>
                      <a:pt x="2344" y="1130"/>
                      <a:pt x="2509" y="226"/>
                    </a:cubicBezTo>
                    <a:cubicBezTo>
                      <a:pt x="2534" y="89"/>
                      <a:pt x="2428" y="0"/>
                      <a:pt x="23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30"/>
              <p:cNvSpPr/>
              <p:nvPr/>
            </p:nvSpPr>
            <p:spPr>
              <a:xfrm>
                <a:off x="2304595" y="4969484"/>
                <a:ext cx="93652" cy="59964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1812" extrusionOk="0">
                    <a:moveTo>
                      <a:pt x="2577" y="0"/>
                    </a:moveTo>
                    <a:cubicBezTo>
                      <a:pt x="2521" y="0"/>
                      <a:pt x="2465" y="28"/>
                      <a:pt x="2428" y="96"/>
                    </a:cubicBezTo>
                    <a:cubicBezTo>
                      <a:pt x="1966" y="938"/>
                      <a:pt x="1175" y="1481"/>
                      <a:pt x="200" y="1502"/>
                    </a:cubicBezTo>
                    <a:cubicBezTo>
                      <a:pt x="1" y="1507"/>
                      <a:pt x="1" y="1811"/>
                      <a:pt x="200" y="1811"/>
                    </a:cubicBezTo>
                    <a:cubicBezTo>
                      <a:pt x="207" y="1811"/>
                      <a:pt x="214" y="1811"/>
                      <a:pt x="221" y="1811"/>
                    </a:cubicBezTo>
                    <a:cubicBezTo>
                      <a:pt x="1269" y="1811"/>
                      <a:pt x="2287" y="1241"/>
                      <a:pt x="2756" y="287"/>
                    </a:cubicBezTo>
                    <a:cubicBezTo>
                      <a:pt x="2830" y="138"/>
                      <a:pt x="2702" y="0"/>
                      <a:pt x="25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20" name="Google Shape;620;p30"/>
          <p:cNvGrpSpPr/>
          <p:nvPr/>
        </p:nvGrpSpPr>
        <p:grpSpPr>
          <a:xfrm>
            <a:off x="2661531" y="4759645"/>
            <a:ext cx="636336" cy="613800"/>
            <a:chOff x="2661531" y="4759645"/>
            <a:chExt cx="636336" cy="613800"/>
          </a:xfrm>
        </p:grpSpPr>
        <p:sp>
          <p:nvSpPr>
            <p:cNvPr id="621" name="Google Shape;621;p30"/>
            <p:cNvSpPr/>
            <p:nvPr/>
          </p:nvSpPr>
          <p:spPr>
            <a:xfrm>
              <a:off x="2661531" y="4759645"/>
              <a:ext cx="526601" cy="606916"/>
            </a:xfrm>
            <a:custGeom>
              <a:avLst/>
              <a:gdLst/>
              <a:ahLst/>
              <a:cxnLst/>
              <a:rect l="l" t="t" r="r" b="b"/>
              <a:pathLst>
                <a:path w="15913" h="18340" extrusionOk="0">
                  <a:moveTo>
                    <a:pt x="6413" y="0"/>
                  </a:moveTo>
                  <a:cubicBezTo>
                    <a:pt x="3152" y="0"/>
                    <a:pt x="187" y="3584"/>
                    <a:pt x="8" y="6636"/>
                  </a:cubicBezTo>
                  <a:cubicBezTo>
                    <a:pt x="0" y="6771"/>
                    <a:pt x="101" y="6850"/>
                    <a:pt x="211" y="6866"/>
                  </a:cubicBezTo>
                  <a:cubicBezTo>
                    <a:pt x="201" y="6993"/>
                    <a:pt x="279" y="7111"/>
                    <a:pt x="400" y="7148"/>
                  </a:cubicBezTo>
                  <a:cubicBezTo>
                    <a:pt x="1273" y="7460"/>
                    <a:pt x="2126" y="7825"/>
                    <a:pt x="2955" y="8241"/>
                  </a:cubicBezTo>
                  <a:cubicBezTo>
                    <a:pt x="3001" y="8265"/>
                    <a:pt x="3051" y="8277"/>
                    <a:pt x="3102" y="8277"/>
                  </a:cubicBezTo>
                  <a:cubicBezTo>
                    <a:pt x="3129" y="8277"/>
                    <a:pt x="3156" y="8274"/>
                    <a:pt x="3183" y="8267"/>
                  </a:cubicBezTo>
                  <a:cubicBezTo>
                    <a:pt x="3189" y="8267"/>
                    <a:pt x="3197" y="8266"/>
                    <a:pt x="3203" y="8264"/>
                  </a:cubicBezTo>
                  <a:cubicBezTo>
                    <a:pt x="3212" y="8263"/>
                    <a:pt x="3221" y="8261"/>
                    <a:pt x="3229" y="8258"/>
                  </a:cubicBezTo>
                  <a:cubicBezTo>
                    <a:pt x="3262" y="8249"/>
                    <a:pt x="3292" y="8232"/>
                    <a:pt x="3314" y="8207"/>
                  </a:cubicBezTo>
                  <a:cubicBezTo>
                    <a:pt x="3457" y="8097"/>
                    <a:pt x="3515" y="7889"/>
                    <a:pt x="3391" y="7742"/>
                  </a:cubicBezTo>
                  <a:cubicBezTo>
                    <a:pt x="3504" y="7207"/>
                    <a:pt x="3934" y="6799"/>
                    <a:pt x="4420" y="6799"/>
                  </a:cubicBezTo>
                  <a:cubicBezTo>
                    <a:pt x="4657" y="6799"/>
                    <a:pt x="4908" y="6896"/>
                    <a:pt x="5142" y="7122"/>
                  </a:cubicBezTo>
                  <a:cubicBezTo>
                    <a:pt x="5918" y="7869"/>
                    <a:pt x="5341" y="8874"/>
                    <a:pt x="4532" y="9252"/>
                  </a:cubicBezTo>
                  <a:cubicBezTo>
                    <a:pt x="4245" y="9386"/>
                    <a:pt x="4400" y="9844"/>
                    <a:pt x="4678" y="9844"/>
                  </a:cubicBezTo>
                  <a:cubicBezTo>
                    <a:pt x="4692" y="9844"/>
                    <a:pt x="4706" y="9843"/>
                    <a:pt x="4720" y="9840"/>
                  </a:cubicBezTo>
                  <a:cubicBezTo>
                    <a:pt x="4757" y="9926"/>
                    <a:pt x="4835" y="9995"/>
                    <a:pt x="4964" y="9998"/>
                  </a:cubicBezTo>
                  <a:cubicBezTo>
                    <a:pt x="6431" y="10041"/>
                    <a:pt x="8444" y="9995"/>
                    <a:pt x="9286" y="11477"/>
                  </a:cubicBezTo>
                  <a:cubicBezTo>
                    <a:pt x="9770" y="12332"/>
                    <a:pt x="9545" y="13398"/>
                    <a:pt x="8580" y="13769"/>
                  </a:cubicBezTo>
                  <a:cubicBezTo>
                    <a:pt x="8352" y="13857"/>
                    <a:pt x="8124" y="13891"/>
                    <a:pt x="7898" y="13891"/>
                  </a:cubicBezTo>
                  <a:cubicBezTo>
                    <a:pt x="7418" y="13891"/>
                    <a:pt x="6943" y="13735"/>
                    <a:pt x="6473" y="13606"/>
                  </a:cubicBezTo>
                  <a:cubicBezTo>
                    <a:pt x="6422" y="13539"/>
                    <a:pt x="6339" y="13500"/>
                    <a:pt x="6260" y="13500"/>
                  </a:cubicBezTo>
                  <a:cubicBezTo>
                    <a:pt x="6218" y="13500"/>
                    <a:pt x="6178" y="13511"/>
                    <a:pt x="6143" y="13534"/>
                  </a:cubicBezTo>
                  <a:cubicBezTo>
                    <a:pt x="6141" y="13534"/>
                    <a:pt x="6139" y="13534"/>
                    <a:pt x="6137" y="13534"/>
                  </a:cubicBezTo>
                  <a:cubicBezTo>
                    <a:pt x="5853" y="13534"/>
                    <a:pt x="5704" y="13916"/>
                    <a:pt x="5966" y="14087"/>
                  </a:cubicBezTo>
                  <a:cubicBezTo>
                    <a:pt x="5774" y="14971"/>
                    <a:pt x="5564" y="15826"/>
                    <a:pt x="5203" y="16669"/>
                  </a:cubicBezTo>
                  <a:cubicBezTo>
                    <a:pt x="5083" y="16949"/>
                    <a:pt x="5323" y="17206"/>
                    <a:pt x="5547" y="17206"/>
                  </a:cubicBezTo>
                  <a:cubicBezTo>
                    <a:pt x="5649" y="17206"/>
                    <a:pt x="5747" y="17152"/>
                    <a:pt x="5806" y="17023"/>
                  </a:cubicBezTo>
                  <a:cubicBezTo>
                    <a:pt x="6188" y="16190"/>
                    <a:pt x="6467" y="15276"/>
                    <a:pt x="6519" y="14352"/>
                  </a:cubicBezTo>
                  <a:cubicBezTo>
                    <a:pt x="6914" y="14498"/>
                    <a:pt x="7342" y="14573"/>
                    <a:pt x="7763" y="14573"/>
                  </a:cubicBezTo>
                  <a:cubicBezTo>
                    <a:pt x="9133" y="14573"/>
                    <a:pt x="10422" y="13785"/>
                    <a:pt x="10236" y="12128"/>
                  </a:cubicBezTo>
                  <a:cubicBezTo>
                    <a:pt x="9988" y="9922"/>
                    <a:pt x="7659" y="9417"/>
                    <a:pt x="5755" y="9417"/>
                  </a:cubicBezTo>
                  <a:cubicBezTo>
                    <a:pt x="5643" y="9417"/>
                    <a:pt x="5533" y="9419"/>
                    <a:pt x="5425" y="9422"/>
                  </a:cubicBezTo>
                  <a:cubicBezTo>
                    <a:pt x="6254" y="8661"/>
                    <a:pt x="6416" y="7293"/>
                    <a:pt x="5382" y="6533"/>
                  </a:cubicBezTo>
                  <a:cubicBezTo>
                    <a:pt x="5109" y="6333"/>
                    <a:pt x="4787" y="6243"/>
                    <a:pt x="4465" y="6243"/>
                  </a:cubicBezTo>
                  <a:cubicBezTo>
                    <a:pt x="3720" y="6243"/>
                    <a:pt x="2979" y="6729"/>
                    <a:pt x="2873" y="7448"/>
                  </a:cubicBezTo>
                  <a:cubicBezTo>
                    <a:pt x="2135" y="7085"/>
                    <a:pt x="1342" y="6792"/>
                    <a:pt x="547" y="6615"/>
                  </a:cubicBezTo>
                  <a:cubicBezTo>
                    <a:pt x="532" y="6612"/>
                    <a:pt x="515" y="6612"/>
                    <a:pt x="498" y="6612"/>
                  </a:cubicBezTo>
                  <a:cubicBezTo>
                    <a:pt x="1111" y="4218"/>
                    <a:pt x="3050" y="1378"/>
                    <a:pt x="5607" y="877"/>
                  </a:cubicBezTo>
                  <a:cubicBezTo>
                    <a:pt x="5875" y="825"/>
                    <a:pt x="6145" y="799"/>
                    <a:pt x="6411" y="799"/>
                  </a:cubicBezTo>
                  <a:cubicBezTo>
                    <a:pt x="7774" y="799"/>
                    <a:pt x="9054" y="1485"/>
                    <a:pt x="9596" y="2830"/>
                  </a:cubicBezTo>
                  <a:cubicBezTo>
                    <a:pt x="10308" y="4591"/>
                    <a:pt x="9268" y="5867"/>
                    <a:pt x="8167" y="7111"/>
                  </a:cubicBezTo>
                  <a:cubicBezTo>
                    <a:pt x="7938" y="7370"/>
                    <a:pt x="8171" y="7715"/>
                    <a:pt x="8432" y="7715"/>
                  </a:cubicBezTo>
                  <a:cubicBezTo>
                    <a:pt x="8447" y="7715"/>
                    <a:pt x="8462" y="7714"/>
                    <a:pt x="8477" y="7711"/>
                  </a:cubicBezTo>
                  <a:cubicBezTo>
                    <a:pt x="8493" y="7714"/>
                    <a:pt x="8508" y="7716"/>
                    <a:pt x="8524" y="7716"/>
                  </a:cubicBezTo>
                  <a:cubicBezTo>
                    <a:pt x="8546" y="7716"/>
                    <a:pt x="8569" y="7712"/>
                    <a:pt x="8591" y="7705"/>
                  </a:cubicBezTo>
                  <a:cubicBezTo>
                    <a:pt x="9118" y="7540"/>
                    <a:pt x="9645" y="7462"/>
                    <a:pt x="10156" y="7462"/>
                  </a:cubicBezTo>
                  <a:cubicBezTo>
                    <a:pt x="13306" y="7462"/>
                    <a:pt x="15848" y="10406"/>
                    <a:pt x="14279" y="13740"/>
                  </a:cubicBezTo>
                  <a:cubicBezTo>
                    <a:pt x="13035" y="16386"/>
                    <a:pt x="10978" y="17479"/>
                    <a:pt x="8514" y="17479"/>
                  </a:cubicBezTo>
                  <a:cubicBezTo>
                    <a:pt x="7742" y="17479"/>
                    <a:pt x="6929" y="17371"/>
                    <a:pt x="6088" y="17170"/>
                  </a:cubicBezTo>
                  <a:cubicBezTo>
                    <a:pt x="6055" y="17162"/>
                    <a:pt x="6023" y="17159"/>
                    <a:pt x="5993" y="17159"/>
                  </a:cubicBezTo>
                  <a:cubicBezTo>
                    <a:pt x="5609" y="17159"/>
                    <a:pt x="5475" y="17754"/>
                    <a:pt x="5894" y="17872"/>
                  </a:cubicBezTo>
                  <a:cubicBezTo>
                    <a:pt x="6868" y="18146"/>
                    <a:pt x="7898" y="18339"/>
                    <a:pt x="8910" y="18339"/>
                  </a:cubicBezTo>
                  <a:cubicBezTo>
                    <a:pt x="10134" y="18339"/>
                    <a:pt x="11331" y="18057"/>
                    <a:pt x="12371" y="17291"/>
                  </a:cubicBezTo>
                  <a:cubicBezTo>
                    <a:pt x="13878" y="16184"/>
                    <a:pt x="15236" y="14273"/>
                    <a:pt x="15488" y="12395"/>
                  </a:cubicBezTo>
                  <a:cubicBezTo>
                    <a:pt x="15913" y="9217"/>
                    <a:pt x="13365" y="6756"/>
                    <a:pt x="10508" y="6756"/>
                  </a:cubicBezTo>
                  <a:cubicBezTo>
                    <a:pt x="10101" y="6756"/>
                    <a:pt x="9688" y="6805"/>
                    <a:pt x="9277" y="6910"/>
                  </a:cubicBezTo>
                  <a:cubicBezTo>
                    <a:pt x="10125" y="5875"/>
                    <a:pt x="10775" y="4712"/>
                    <a:pt x="10510" y="3302"/>
                  </a:cubicBezTo>
                  <a:cubicBezTo>
                    <a:pt x="10208" y="1689"/>
                    <a:pt x="8934" y="442"/>
                    <a:pt x="7341" y="99"/>
                  </a:cubicBezTo>
                  <a:cubicBezTo>
                    <a:pt x="7030" y="32"/>
                    <a:pt x="6720" y="0"/>
                    <a:pt x="6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0"/>
            <p:cNvSpPr/>
            <p:nvPr/>
          </p:nvSpPr>
          <p:spPr>
            <a:xfrm>
              <a:off x="3141173" y="5288794"/>
              <a:ext cx="74193" cy="84651"/>
            </a:xfrm>
            <a:custGeom>
              <a:avLst/>
              <a:gdLst/>
              <a:ahLst/>
              <a:cxnLst/>
              <a:rect l="l" t="t" r="r" b="b"/>
              <a:pathLst>
                <a:path w="2242" h="2558" extrusionOk="0">
                  <a:moveTo>
                    <a:pt x="2065" y="0"/>
                  </a:moveTo>
                  <a:cubicBezTo>
                    <a:pt x="1994" y="0"/>
                    <a:pt x="1922" y="37"/>
                    <a:pt x="1902" y="117"/>
                  </a:cubicBezTo>
                  <a:cubicBezTo>
                    <a:pt x="1658" y="1076"/>
                    <a:pt x="1098" y="1886"/>
                    <a:pt x="156" y="2265"/>
                  </a:cubicBezTo>
                  <a:cubicBezTo>
                    <a:pt x="1" y="2326"/>
                    <a:pt x="40" y="2558"/>
                    <a:pt x="181" y="2558"/>
                  </a:cubicBezTo>
                  <a:cubicBezTo>
                    <a:pt x="197" y="2558"/>
                    <a:pt x="215" y="2555"/>
                    <a:pt x="234" y="2548"/>
                  </a:cubicBezTo>
                  <a:cubicBezTo>
                    <a:pt x="1274" y="2177"/>
                    <a:pt x="2104" y="1280"/>
                    <a:pt x="2230" y="162"/>
                  </a:cubicBezTo>
                  <a:cubicBezTo>
                    <a:pt x="2241" y="58"/>
                    <a:pt x="2154" y="0"/>
                    <a:pt x="20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0"/>
            <p:cNvSpPr/>
            <p:nvPr/>
          </p:nvSpPr>
          <p:spPr>
            <a:xfrm>
              <a:off x="3220761" y="5295379"/>
              <a:ext cx="77106" cy="76973"/>
            </a:xfrm>
            <a:custGeom>
              <a:avLst/>
              <a:gdLst/>
              <a:ahLst/>
              <a:cxnLst/>
              <a:rect l="l" t="t" r="r" b="b"/>
              <a:pathLst>
                <a:path w="2330" h="2326" extrusionOk="0">
                  <a:moveTo>
                    <a:pt x="2062" y="1"/>
                  </a:moveTo>
                  <a:cubicBezTo>
                    <a:pt x="2001" y="1"/>
                    <a:pt x="1940" y="29"/>
                    <a:pt x="1898" y="96"/>
                  </a:cubicBezTo>
                  <a:cubicBezTo>
                    <a:pt x="1413" y="862"/>
                    <a:pt x="852" y="1507"/>
                    <a:pt x="123" y="2049"/>
                  </a:cubicBezTo>
                  <a:cubicBezTo>
                    <a:pt x="0" y="2141"/>
                    <a:pt x="70" y="2325"/>
                    <a:pt x="193" y="2325"/>
                  </a:cubicBezTo>
                  <a:cubicBezTo>
                    <a:pt x="217" y="2325"/>
                    <a:pt x="243" y="2318"/>
                    <a:pt x="270" y="2302"/>
                  </a:cubicBezTo>
                  <a:cubicBezTo>
                    <a:pt x="1073" y="1813"/>
                    <a:pt x="1780" y="1118"/>
                    <a:pt x="2241" y="297"/>
                  </a:cubicBezTo>
                  <a:cubicBezTo>
                    <a:pt x="2329" y="141"/>
                    <a:pt x="2197" y="1"/>
                    <a:pt x="20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4" name="Google Shape;624;p30"/>
          <p:cNvGrpSpPr/>
          <p:nvPr/>
        </p:nvGrpSpPr>
        <p:grpSpPr>
          <a:xfrm>
            <a:off x="3260869" y="4155210"/>
            <a:ext cx="1065612" cy="1051580"/>
            <a:chOff x="3260869" y="4155210"/>
            <a:chExt cx="1065612" cy="1051580"/>
          </a:xfrm>
        </p:grpSpPr>
        <p:grpSp>
          <p:nvGrpSpPr>
            <p:cNvPr id="625" name="Google Shape;625;p30"/>
            <p:cNvGrpSpPr/>
            <p:nvPr/>
          </p:nvGrpSpPr>
          <p:grpSpPr>
            <a:xfrm>
              <a:off x="3260869" y="4155210"/>
              <a:ext cx="1065612" cy="1051580"/>
              <a:chOff x="3260869" y="4155210"/>
              <a:chExt cx="1065612" cy="1051580"/>
            </a:xfrm>
          </p:grpSpPr>
          <p:sp>
            <p:nvSpPr>
              <p:cNvPr id="626" name="Google Shape;626;p30"/>
              <p:cNvSpPr/>
              <p:nvPr/>
            </p:nvSpPr>
            <p:spPr>
              <a:xfrm>
                <a:off x="3260869" y="4155210"/>
                <a:ext cx="1065612" cy="1051580"/>
              </a:xfrm>
              <a:custGeom>
                <a:avLst/>
                <a:gdLst/>
                <a:ahLst/>
                <a:cxnLst/>
                <a:rect l="l" t="t" r="r" b="b"/>
                <a:pathLst>
                  <a:path w="32201" h="31777" extrusionOk="0">
                    <a:moveTo>
                      <a:pt x="16276" y="824"/>
                    </a:moveTo>
                    <a:cubicBezTo>
                      <a:pt x="16873" y="824"/>
                      <a:pt x="17436" y="900"/>
                      <a:pt x="17911" y="1112"/>
                    </a:cubicBezTo>
                    <a:cubicBezTo>
                      <a:pt x="17554" y="1518"/>
                      <a:pt x="17208" y="1932"/>
                      <a:pt x="16861" y="2345"/>
                    </a:cubicBezTo>
                    <a:lnTo>
                      <a:pt x="16243" y="3081"/>
                    </a:lnTo>
                    <a:cubicBezTo>
                      <a:pt x="15990" y="3383"/>
                      <a:pt x="15868" y="3721"/>
                      <a:pt x="15544" y="3721"/>
                    </a:cubicBezTo>
                    <a:cubicBezTo>
                      <a:pt x="15495" y="3721"/>
                      <a:pt x="15441" y="3713"/>
                      <a:pt x="15382" y="3696"/>
                    </a:cubicBezTo>
                    <a:cubicBezTo>
                      <a:pt x="14860" y="3548"/>
                      <a:pt x="14324" y="2832"/>
                      <a:pt x="13924" y="2474"/>
                    </a:cubicBezTo>
                    <a:cubicBezTo>
                      <a:pt x="13474" y="2068"/>
                      <a:pt x="13023" y="1664"/>
                      <a:pt x="12571" y="1261"/>
                    </a:cubicBezTo>
                    <a:cubicBezTo>
                      <a:pt x="13626" y="1156"/>
                      <a:pt x="15026" y="824"/>
                      <a:pt x="16276" y="824"/>
                    </a:cubicBezTo>
                    <a:close/>
                    <a:moveTo>
                      <a:pt x="12107" y="1497"/>
                    </a:moveTo>
                    <a:cubicBezTo>
                      <a:pt x="12784" y="2194"/>
                      <a:pt x="13464" y="2884"/>
                      <a:pt x="14147" y="3574"/>
                    </a:cubicBezTo>
                    <a:cubicBezTo>
                      <a:pt x="14469" y="3895"/>
                      <a:pt x="14978" y="4653"/>
                      <a:pt x="15511" y="4678"/>
                    </a:cubicBezTo>
                    <a:cubicBezTo>
                      <a:pt x="15519" y="4678"/>
                      <a:pt x="15528" y="4679"/>
                      <a:pt x="15537" y="4679"/>
                    </a:cubicBezTo>
                    <a:cubicBezTo>
                      <a:pt x="15956" y="4679"/>
                      <a:pt x="16222" y="4247"/>
                      <a:pt x="16462" y="3973"/>
                    </a:cubicBezTo>
                    <a:cubicBezTo>
                      <a:pt x="17166" y="3174"/>
                      <a:pt x="17863" y="2355"/>
                      <a:pt x="18529" y="1520"/>
                    </a:cubicBezTo>
                    <a:cubicBezTo>
                      <a:pt x="20049" y="2881"/>
                      <a:pt x="21302" y="4787"/>
                      <a:pt x="22645" y="6323"/>
                    </a:cubicBezTo>
                    <a:cubicBezTo>
                      <a:pt x="23999" y="7870"/>
                      <a:pt x="25365" y="9404"/>
                      <a:pt x="26748" y="10927"/>
                    </a:cubicBezTo>
                    <a:cubicBezTo>
                      <a:pt x="27115" y="11331"/>
                      <a:pt x="30090" y="14523"/>
                      <a:pt x="31378" y="15704"/>
                    </a:cubicBezTo>
                    <a:lnTo>
                      <a:pt x="31336" y="15748"/>
                    </a:lnTo>
                    <a:cubicBezTo>
                      <a:pt x="31255" y="15836"/>
                      <a:pt x="31222" y="15957"/>
                      <a:pt x="31246" y="16075"/>
                    </a:cubicBezTo>
                    <a:cubicBezTo>
                      <a:pt x="27250" y="21680"/>
                      <a:pt x="21393" y="25437"/>
                      <a:pt x="17142" y="30795"/>
                    </a:cubicBezTo>
                    <a:lnTo>
                      <a:pt x="9052" y="21823"/>
                    </a:lnTo>
                    <a:cubicBezTo>
                      <a:pt x="6297" y="18769"/>
                      <a:pt x="3651" y="15517"/>
                      <a:pt x="636" y="12714"/>
                    </a:cubicBezTo>
                    <a:cubicBezTo>
                      <a:pt x="654" y="12705"/>
                      <a:pt x="673" y="12694"/>
                      <a:pt x="689" y="12682"/>
                    </a:cubicBezTo>
                    <a:cubicBezTo>
                      <a:pt x="2817" y="10745"/>
                      <a:pt x="4894" y="8749"/>
                      <a:pt x="6954" y="6738"/>
                    </a:cubicBezTo>
                    <a:cubicBezTo>
                      <a:pt x="8635" y="5098"/>
                      <a:pt x="10712" y="3436"/>
                      <a:pt x="12107" y="1497"/>
                    </a:cubicBezTo>
                    <a:close/>
                    <a:moveTo>
                      <a:pt x="16705" y="1"/>
                    </a:moveTo>
                    <a:cubicBezTo>
                      <a:pt x="15281" y="1"/>
                      <a:pt x="13554" y="491"/>
                      <a:pt x="12398" y="687"/>
                    </a:cubicBezTo>
                    <a:cubicBezTo>
                      <a:pt x="12371" y="670"/>
                      <a:pt x="12340" y="661"/>
                      <a:pt x="12308" y="661"/>
                    </a:cubicBezTo>
                    <a:cubicBezTo>
                      <a:pt x="12274" y="661"/>
                      <a:pt x="12240" y="671"/>
                      <a:pt x="12210" y="691"/>
                    </a:cubicBezTo>
                    <a:cubicBezTo>
                      <a:pt x="10060" y="2119"/>
                      <a:pt x="8278" y="4415"/>
                      <a:pt x="6431" y="6217"/>
                    </a:cubicBezTo>
                    <a:cubicBezTo>
                      <a:pt x="4371" y="8228"/>
                      <a:pt x="2272" y="10195"/>
                      <a:pt x="179" y="12172"/>
                    </a:cubicBezTo>
                    <a:cubicBezTo>
                      <a:pt x="0" y="12341"/>
                      <a:pt x="60" y="12558"/>
                      <a:pt x="204" y="12682"/>
                    </a:cubicBezTo>
                    <a:cubicBezTo>
                      <a:pt x="144" y="12748"/>
                      <a:pt x="143" y="12849"/>
                      <a:pt x="199" y="12918"/>
                    </a:cubicBezTo>
                    <a:cubicBezTo>
                      <a:pt x="2638" y="16166"/>
                      <a:pt x="5546" y="19090"/>
                      <a:pt x="8263" y="22103"/>
                    </a:cubicBezTo>
                    <a:lnTo>
                      <a:pt x="16883" y="31661"/>
                    </a:lnTo>
                    <a:cubicBezTo>
                      <a:pt x="16955" y="31742"/>
                      <a:pt x="17043" y="31776"/>
                      <a:pt x="17131" y="31776"/>
                    </a:cubicBezTo>
                    <a:cubicBezTo>
                      <a:pt x="17267" y="31776"/>
                      <a:pt x="17405" y="31696"/>
                      <a:pt x="17491" y="31583"/>
                    </a:cubicBezTo>
                    <a:cubicBezTo>
                      <a:pt x="21727" y="26056"/>
                      <a:pt x="28230" y="22455"/>
                      <a:pt x="31879" y="16456"/>
                    </a:cubicBezTo>
                    <a:cubicBezTo>
                      <a:pt x="31885" y="16456"/>
                      <a:pt x="31889" y="16456"/>
                      <a:pt x="31897" y="16454"/>
                    </a:cubicBezTo>
                    <a:cubicBezTo>
                      <a:pt x="32067" y="16430"/>
                      <a:pt x="32174" y="16237"/>
                      <a:pt x="32180" y="16082"/>
                    </a:cubicBezTo>
                    <a:cubicBezTo>
                      <a:pt x="32200" y="15552"/>
                      <a:pt x="31817" y="15289"/>
                      <a:pt x="31473" y="14914"/>
                    </a:cubicBezTo>
                    <a:cubicBezTo>
                      <a:pt x="30543" y="13906"/>
                      <a:pt x="29604" y="12909"/>
                      <a:pt x="28679" y="11898"/>
                    </a:cubicBezTo>
                    <a:cubicBezTo>
                      <a:pt x="26751" y="9793"/>
                      <a:pt x="24847" y="7666"/>
                      <a:pt x="22968" y="5517"/>
                    </a:cubicBezTo>
                    <a:cubicBezTo>
                      <a:pt x="22064" y="4487"/>
                      <a:pt x="21167" y="3451"/>
                      <a:pt x="20274" y="2413"/>
                    </a:cubicBezTo>
                    <a:cubicBezTo>
                      <a:pt x="19676" y="1717"/>
                      <a:pt x="19064" y="707"/>
                      <a:pt x="18212" y="285"/>
                    </a:cubicBezTo>
                    <a:cubicBezTo>
                      <a:pt x="17795" y="79"/>
                      <a:pt x="17274" y="1"/>
                      <a:pt x="167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30"/>
              <p:cNvSpPr/>
              <p:nvPr/>
            </p:nvSpPr>
            <p:spPr>
              <a:xfrm>
                <a:off x="3412631" y="4384608"/>
                <a:ext cx="250146" cy="242800"/>
              </a:xfrm>
              <a:custGeom>
                <a:avLst/>
                <a:gdLst/>
                <a:ahLst/>
                <a:cxnLst/>
                <a:rect l="l" t="t" r="r" b="b"/>
                <a:pathLst>
                  <a:path w="7559" h="7337" extrusionOk="0">
                    <a:moveTo>
                      <a:pt x="7112" y="1"/>
                    </a:moveTo>
                    <a:cubicBezTo>
                      <a:pt x="7043" y="1"/>
                      <a:pt x="6972" y="25"/>
                      <a:pt x="6907" y="83"/>
                    </a:cubicBezTo>
                    <a:cubicBezTo>
                      <a:pt x="4539" y="2209"/>
                      <a:pt x="2103" y="4508"/>
                      <a:pt x="119" y="7003"/>
                    </a:cubicBezTo>
                    <a:cubicBezTo>
                      <a:pt x="0" y="7152"/>
                      <a:pt x="115" y="7337"/>
                      <a:pt x="261" y="7337"/>
                    </a:cubicBezTo>
                    <a:cubicBezTo>
                      <a:pt x="305" y="7337"/>
                      <a:pt x="352" y="7320"/>
                      <a:pt x="396" y="7280"/>
                    </a:cubicBezTo>
                    <a:cubicBezTo>
                      <a:pt x="2793" y="5137"/>
                      <a:pt x="5040" y="2763"/>
                      <a:pt x="7339" y="514"/>
                    </a:cubicBezTo>
                    <a:cubicBezTo>
                      <a:pt x="7558" y="299"/>
                      <a:pt x="7352" y="1"/>
                      <a:pt x="711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30"/>
              <p:cNvSpPr/>
              <p:nvPr/>
            </p:nvSpPr>
            <p:spPr>
              <a:xfrm>
                <a:off x="3509923" y="4364918"/>
                <a:ext cx="413027" cy="344261"/>
              </a:xfrm>
              <a:custGeom>
                <a:avLst/>
                <a:gdLst/>
                <a:ahLst/>
                <a:cxnLst/>
                <a:rect l="l" t="t" r="r" b="b"/>
                <a:pathLst>
                  <a:path w="12481" h="10403" extrusionOk="0">
                    <a:moveTo>
                      <a:pt x="11998" y="1"/>
                    </a:moveTo>
                    <a:cubicBezTo>
                      <a:pt x="11928" y="1"/>
                      <a:pt x="11855" y="24"/>
                      <a:pt x="11789" y="79"/>
                    </a:cubicBezTo>
                    <a:cubicBezTo>
                      <a:pt x="7868" y="3351"/>
                      <a:pt x="3903" y="6627"/>
                      <a:pt x="146" y="10087"/>
                    </a:cubicBezTo>
                    <a:cubicBezTo>
                      <a:pt x="0" y="10222"/>
                      <a:pt x="135" y="10403"/>
                      <a:pt x="290" y="10403"/>
                    </a:cubicBezTo>
                    <a:cubicBezTo>
                      <a:pt x="333" y="10403"/>
                      <a:pt x="377" y="10389"/>
                      <a:pt x="417" y="10358"/>
                    </a:cubicBezTo>
                    <a:cubicBezTo>
                      <a:pt x="4459" y="7223"/>
                      <a:pt x="8352" y="3853"/>
                      <a:pt x="12236" y="527"/>
                    </a:cubicBezTo>
                    <a:cubicBezTo>
                      <a:pt x="12481" y="317"/>
                      <a:pt x="12256" y="1"/>
                      <a:pt x="119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30"/>
              <p:cNvSpPr/>
              <p:nvPr/>
            </p:nvSpPr>
            <p:spPr>
              <a:xfrm>
                <a:off x="3598644" y="4439773"/>
                <a:ext cx="398467" cy="361172"/>
              </a:xfrm>
              <a:custGeom>
                <a:avLst/>
                <a:gdLst/>
                <a:ahLst/>
                <a:cxnLst/>
                <a:rect l="l" t="t" r="r" b="b"/>
                <a:pathLst>
                  <a:path w="12041" h="10914" extrusionOk="0">
                    <a:moveTo>
                      <a:pt x="11581" y="1"/>
                    </a:moveTo>
                    <a:cubicBezTo>
                      <a:pt x="11511" y="1"/>
                      <a:pt x="11437" y="25"/>
                      <a:pt x="11370" y="83"/>
                    </a:cubicBezTo>
                    <a:cubicBezTo>
                      <a:pt x="9416" y="1764"/>
                      <a:pt x="7560" y="3572"/>
                      <a:pt x="5668" y="5325"/>
                    </a:cubicBezTo>
                    <a:cubicBezTo>
                      <a:pt x="3796" y="7060"/>
                      <a:pt x="1720" y="8725"/>
                      <a:pt x="75" y="10678"/>
                    </a:cubicBezTo>
                    <a:cubicBezTo>
                      <a:pt x="1" y="10766"/>
                      <a:pt x="67" y="10914"/>
                      <a:pt x="167" y="10914"/>
                    </a:cubicBezTo>
                    <a:cubicBezTo>
                      <a:pt x="189" y="10914"/>
                      <a:pt x="213" y="10906"/>
                      <a:pt x="237" y="10889"/>
                    </a:cubicBezTo>
                    <a:cubicBezTo>
                      <a:pt x="2247" y="9476"/>
                      <a:pt x="4014" y="7636"/>
                      <a:pt x="5832" y="5988"/>
                    </a:cubicBezTo>
                    <a:cubicBezTo>
                      <a:pt x="7831" y="4176"/>
                      <a:pt x="9885" y="2409"/>
                      <a:pt x="11814" y="525"/>
                    </a:cubicBezTo>
                    <a:cubicBezTo>
                      <a:pt x="12041" y="303"/>
                      <a:pt x="11829" y="1"/>
                      <a:pt x="115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30"/>
              <p:cNvSpPr/>
              <p:nvPr/>
            </p:nvSpPr>
            <p:spPr>
              <a:xfrm>
                <a:off x="3701264" y="4530512"/>
                <a:ext cx="379505" cy="352832"/>
              </a:xfrm>
              <a:custGeom>
                <a:avLst/>
                <a:gdLst/>
                <a:ahLst/>
                <a:cxnLst/>
                <a:rect l="l" t="t" r="r" b="b"/>
                <a:pathLst>
                  <a:path w="11468" h="10662" extrusionOk="0">
                    <a:moveTo>
                      <a:pt x="10990" y="1"/>
                    </a:moveTo>
                    <a:cubicBezTo>
                      <a:pt x="10919" y="1"/>
                      <a:pt x="10844" y="26"/>
                      <a:pt x="10776" y="84"/>
                    </a:cubicBezTo>
                    <a:cubicBezTo>
                      <a:pt x="7058" y="3254"/>
                      <a:pt x="3526" y="6737"/>
                      <a:pt x="158" y="10273"/>
                    </a:cubicBezTo>
                    <a:cubicBezTo>
                      <a:pt x="0" y="10438"/>
                      <a:pt x="151" y="10662"/>
                      <a:pt x="326" y="10662"/>
                    </a:cubicBezTo>
                    <a:cubicBezTo>
                      <a:pt x="378" y="10662"/>
                      <a:pt x="431" y="10642"/>
                      <a:pt x="480" y="10596"/>
                    </a:cubicBezTo>
                    <a:cubicBezTo>
                      <a:pt x="4036" y="7213"/>
                      <a:pt x="7666" y="3910"/>
                      <a:pt x="11230" y="537"/>
                    </a:cubicBezTo>
                    <a:cubicBezTo>
                      <a:pt x="11468" y="313"/>
                      <a:pt x="11246" y="1"/>
                      <a:pt x="109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30"/>
              <p:cNvSpPr/>
              <p:nvPr/>
            </p:nvSpPr>
            <p:spPr>
              <a:xfrm>
                <a:off x="3803520" y="4626150"/>
                <a:ext cx="361866" cy="345320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0435" extrusionOk="0">
                    <a:moveTo>
                      <a:pt x="10476" y="1"/>
                    </a:moveTo>
                    <a:cubicBezTo>
                      <a:pt x="10207" y="1"/>
                      <a:pt x="9988" y="323"/>
                      <a:pt x="10226" y="555"/>
                    </a:cubicBezTo>
                    <a:cubicBezTo>
                      <a:pt x="10225" y="555"/>
                      <a:pt x="10223" y="554"/>
                      <a:pt x="10221" y="554"/>
                    </a:cubicBezTo>
                    <a:cubicBezTo>
                      <a:pt x="9960" y="554"/>
                      <a:pt x="980" y="9294"/>
                      <a:pt x="146" y="10102"/>
                    </a:cubicBezTo>
                    <a:cubicBezTo>
                      <a:pt x="1" y="10243"/>
                      <a:pt x="136" y="10435"/>
                      <a:pt x="295" y="10435"/>
                    </a:cubicBezTo>
                    <a:cubicBezTo>
                      <a:pt x="339" y="10435"/>
                      <a:pt x="386" y="10420"/>
                      <a:pt x="428" y="10384"/>
                    </a:cubicBezTo>
                    <a:cubicBezTo>
                      <a:pt x="2474" y="8633"/>
                      <a:pt x="4449" y="6797"/>
                      <a:pt x="6414" y="4956"/>
                    </a:cubicBezTo>
                    <a:cubicBezTo>
                      <a:pt x="7353" y="4075"/>
                      <a:pt x="8288" y="3190"/>
                      <a:pt x="9218" y="2300"/>
                    </a:cubicBezTo>
                    <a:cubicBezTo>
                      <a:pt x="9785" y="1758"/>
                      <a:pt x="10653" y="1251"/>
                      <a:pt x="10892" y="482"/>
                    </a:cubicBezTo>
                    <a:cubicBezTo>
                      <a:pt x="10935" y="344"/>
                      <a:pt x="10866" y="153"/>
                      <a:pt x="10731" y="87"/>
                    </a:cubicBezTo>
                    <a:lnTo>
                      <a:pt x="10627" y="36"/>
                    </a:lnTo>
                    <a:cubicBezTo>
                      <a:pt x="10577" y="12"/>
                      <a:pt x="10525" y="1"/>
                      <a:pt x="104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2" name="Google Shape;632;p30"/>
            <p:cNvSpPr/>
            <p:nvPr/>
          </p:nvSpPr>
          <p:spPr>
            <a:xfrm>
              <a:off x="3992710" y="4206570"/>
              <a:ext cx="70950" cy="81573"/>
            </a:xfrm>
            <a:custGeom>
              <a:avLst/>
              <a:gdLst/>
              <a:ahLst/>
              <a:cxnLst/>
              <a:rect l="l" t="t" r="r" b="b"/>
              <a:pathLst>
                <a:path w="2144" h="2465" extrusionOk="0">
                  <a:moveTo>
                    <a:pt x="204" y="0"/>
                  </a:moveTo>
                  <a:cubicBezTo>
                    <a:pt x="104" y="0"/>
                    <a:pt x="0" y="116"/>
                    <a:pt x="72" y="216"/>
                  </a:cubicBezTo>
                  <a:cubicBezTo>
                    <a:pt x="612" y="965"/>
                    <a:pt x="1185" y="1705"/>
                    <a:pt x="1779" y="2412"/>
                  </a:cubicBezTo>
                  <a:cubicBezTo>
                    <a:pt x="1811" y="2449"/>
                    <a:pt x="1850" y="2465"/>
                    <a:pt x="1891" y="2465"/>
                  </a:cubicBezTo>
                  <a:cubicBezTo>
                    <a:pt x="2014" y="2465"/>
                    <a:pt x="2144" y="2321"/>
                    <a:pt x="2054" y="2201"/>
                  </a:cubicBezTo>
                  <a:cubicBezTo>
                    <a:pt x="1498" y="1463"/>
                    <a:pt x="905" y="737"/>
                    <a:pt x="297" y="43"/>
                  </a:cubicBezTo>
                  <a:cubicBezTo>
                    <a:pt x="271" y="13"/>
                    <a:pt x="238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0"/>
            <p:cNvSpPr/>
            <p:nvPr/>
          </p:nvSpPr>
          <p:spPr>
            <a:xfrm>
              <a:off x="4071933" y="4230363"/>
              <a:ext cx="60890" cy="66946"/>
            </a:xfrm>
            <a:custGeom>
              <a:avLst/>
              <a:gdLst/>
              <a:ahLst/>
              <a:cxnLst/>
              <a:rect l="l" t="t" r="r" b="b"/>
              <a:pathLst>
                <a:path w="1840" h="2023" extrusionOk="0">
                  <a:moveTo>
                    <a:pt x="198" y="1"/>
                  </a:moveTo>
                  <a:cubicBezTo>
                    <a:pt x="91" y="1"/>
                    <a:pt x="1" y="149"/>
                    <a:pt x="88" y="261"/>
                  </a:cubicBezTo>
                  <a:cubicBezTo>
                    <a:pt x="540" y="843"/>
                    <a:pt x="1017" y="1413"/>
                    <a:pt x="1505" y="1967"/>
                  </a:cubicBezTo>
                  <a:cubicBezTo>
                    <a:pt x="1539" y="2006"/>
                    <a:pt x="1578" y="2022"/>
                    <a:pt x="1615" y="2022"/>
                  </a:cubicBezTo>
                  <a:cubicBezTo>
                    <a:pt x="1734" y="2022"/>
                    <a:pt x="1840" y="1857"/>
                    <a:pt x="1740" y="1733"/>
                  </a:cubicBezTo>
                  <a:cubicBezTo>
                    <a:pt x="1277" y="1159"/>
                    <a:pt x="796" y="594"/>
                    <a:pt x="298" y="50"/>
                  </a:cubicBezTo>
                  <a:cubicBezTo>
                    <a:pt x="267" y="15"/>
                    <a:pt x="232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4" name="Google Shape;634;p30"/>
          <p:cNvGrpSpPr/>
          <p:nvPr/>
        </p:nvGrpSpPr>
        <p:grpSpPr>
          <a:xfrm>
            <a:off x="4756021" y="3831533"/>
            <a:ext cx="142364" cy="69263"/>
            <a:chOff x="4756021" y="3831533"/>
            <a:chExt cx="142364" cy="69263"/>
          </a:xfrm>
        </p:grpSpPr>
        <p:sp>
          <p:nvSpPr>
            <p:cNvPr id="635" name="Google Shape;635;p30"/>
            <p:cNvSpPr/>
            <p:nvPr/>
          </p:nvSpPr>
          <p:spPr>
            <a:xfrm>
              <a:off x="4756021" y="3831533"/>
              <a:ext cx="118802" cy="28923"/>
            </a:xfrm>
            <a:custGeom>
              <a:avLst/>
              <a:gdLst/>
              <a:ahLst/>
              <a:cxnLst/>
              <a:rect l="l" t="t" r="r" b="b"/>
              <a:pathLst>
                <a:path w="3590" h="874" extrusionOk="0">
                  <a:moveTo>
                    <a:pt x="3290" y="1"/>
                  </a:moveTo>
                  <a:cubicBezTo>
                    <a:pt x="3279" y="1"/>
                    <a:pt x="3267" y="2"/>
                    <a:pt x="3254" y="4"/>
                  </a:cubicBezTo>
                  <a:cubicBezTo>
                    <a:pt x="2219" y="177"/>
                    <a:pt x="1176" y="361"/>
                    <a:pt x="151" y="587"/>
                  </a:cubicBezTo>
                  <a:cubicBezTo>
                    <a:pt x="0" y="621"/>
                    <a:pt x="24" y="873"/>
                    <a:pt x="172" y="873"/>
                  </a:cubicBezTo>
                  <a:cubicBezTo>
                    <a:pt x="178" y="873"/>
                    <a:pt x="184" y="873"/>
                    <a:pt x="189" y="872"/>
                  </a:cubicBezTo>
                  <a:cubicBezTo>
                    <a:pt x="1246" y="741"/>
                    <a:pt x="2308" y="564"/>
                    <a:pt x="3357" y="378"/>
                  </a:cubicBezTo>
                  <a:cubicBezTo>
                    <a:pt x="3589" y="335"/>
                    <a:pt x="3507" y="1"/>
                    <a:pt x="32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0"/>
            <p:cNvSpPr/>
            <p:nvPr/>
          </p:nvSpPr>
          <p:spPr>
            <a:xfrm>
              <a:off x="4801887" y="3872303"/>
              <a:ext cx="96498" cy="28493"/>
            </a:xfrm>
            <a:custGeom>
              <a:avLst/>
              <a:gdLst/>
              <a:ahLst/>
              <a:cxnLst/>
              <a:rect l="l" t="t" r="r" b="b"/>
              <a:pathLst>
                <a:path w="2916" h="861" extrusionOk="0">
                  <a:moveTo>
                    <a:pt x="2651" y="0"/>
                  </a:moveTo>
                  <a:cubicBezTo>
                    <a:pt x="2622" y="0"/>
                    <a:pt x="2591" y="8"/>
                    <a:pt x="2559" y="26"/>
                  </a:cubicBezTo>
                  <a:cubicBezTo>
                    <a:pt x="1994" y="348"/>
                    <a:pt x="1400" y="522"/>
                    <a:pt x="772" y="522"/>
                  </a:cubicBezTo>
                  <a:cubicBezTo>
                    <a:pt x="611" y="522"/>
                    <a:pt x="448" y="510"/>
                    <a:pt x="283" y="487"/>
                  </a:cubicBezTo>
                  <a:cubicBezTo>
                    <a:pt x="274" y="486"/>
                    <a:pt x="266" y="485"/>
                    <a:pt x="257" y="485"/>
                  </a:cubicBezTo>
                  <a:cubicBezTo>
                    <a:pt x="76" y="485"/>
                    <a:pt x="1" y="760"/>
                    <a:pt x="197" y="795"/>
                  </a:cubicBezTo>
                  <a:cubicBezTo>
                    <a:pt x="430" y="838"/>
                    <a:pt x="664" y="860"/>
                    <a:pt x="896" y="860"/>
                  </a:cubicBezTo>
                  <a:cubicBezTo>
                    <a:pt x="1543" y="860"/>
                    <a:pt x="2180" y="691"/>
                    <a:pt x="2744" y="345"/>
                  </a:cubicBezTo>
                  <a:cubicBezTo>
                    <a:pt x="2915" y="240"/>
                    <a:pt x="2812" y="0"/>
                    <a:pt x="26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7" name="Google Shape;637;p30"/>
          <p:cNvGrpSpPr/>
          <p:nvPr/>
        </p:nvGrpSpPr>
        <p:grpSpPr>
          <a:xfrm>
            <a:off x="4349976" y="4801904"/>
            <a:ext cx="591495" cy="708080"/>
            <a:chOff x="4349976" y="4801904"/>
            <a:chExt cx="591495" cy="708080"/>
          </a:xfrm>
        </p:grpSpPr>
        <p:sp>
          <p:nvSpPr>
            <p:cNvPr id="638" name="Google Shape;638;p30"/>
            <p:cNvSpPr/>
            <p:nvPr/>
          </p:nvSpPr>
          <p:spPr>
            <a:xfrm>
              <a:off x="4349976" y="4903597"/>
              <a:ext cx="591495" cy="606387"/>
            </a:xfrm>
            <a:custGeom>
              <a:avLst/>
              <a:gdLst/>
              <a:ahLst/>
              <a:cxnLst/>
              <a:rect l="l" t="t" r="r" b="b"/>
              <a:pathLst>
                <a:path w="17874" h="18324" extrusionOk="0">
                  <a:moveTo>
                    <a:pt x="10896" y="776"/>
                  </a:moveTo>
                  <a:cubicBezTo>
                    <a:pt x="13647" y="776"/>
                    <a:pt x="15832" y="3106"/>
                    <a:pt x="14867" y="5891"/>
                  </a:cubicBezTo>
                  <a:cubicBezTo>
                    <a:pt x="13631" y="9465"/>
                    <a:pt x="8479" y="10828"/>
                    <a:pt x="5400" y="12215"/>
                  </a:cubicBezTo>
                  <a:cubicBezTo>
                    <a:pt x="5191" y="12309"/>
                    <a:pt x="5166" y="12500"/>
                    <a:pt x="5240" y="12661"/>
                  </a:cubicBezTo>
                  <a:cubicBezTo>
                    <a:pt x="5243" y="12742"/>
                    <a:pt x="5282" y="12816"/>
                    <a:pt x="5345" y="12865"/>
                  </a:cubicBezTo>
                  <a:cubicBezTo>
                    <a:pt x="6742" y="13836"/>
                    <a:pt x="8825" y="14304"/>
                    <a:pt x="10496" y="14759"/>
                  </a:cubicBezTo>
                  <a:cubicBezTo>
                    <a:pt x="9866" y="15596"/>
                    <a:pt x="9298" y="16476"/>
                    <a:pt x="8793" y="17392"/>
                  </a:cubicBezTo>
                  <a:cubicBezTo>
                    <a:pt x="6381" y="16017"/>
                    <a:pt x="3613" y="14332"/>
                    <a:pt x="881" y="13787"/>
                  </a:cubicBezTo>
                  <a:cubicBezTo>
                    <a:pt x="1280" y="13047"/>
                    <a:pt x="1656" y="12312"/>
                    <a:pt x="2143" y="11621"/>
                  </a:cubicBezTo>
                  <a:cubicBezTo>
                    <a:pt x="2640" y="10913"/>
                    <a:pt x="3235" y="10290"/>
                    <a:pt x="3754" y="9604"/>
                  </a:cubicBezTo>
                  <a:cubicBezTo>
                    <a:pt x="3811" y="9639"/>
                    <a:pt x="3876" y="9657"/>
                    <a:pt x="3942" y="9657"/>
                  </a:cubicBezTo>
                  <a:cubicBezTo>
                    <a:pt x="3973" y="9657"/>
                    <a:pt x="4005" y="9653"/>
                    <a:pt x="4036" y="9645"/>
                  </a:cubicBezTo>
                  <a:lnTo>
                    <a:pt x="4074" y="9636"/>
                  </a:lnTo>
                  <a:cubicBezTo>
                    <a:pt x="4106" y="9627"/>
                    <a:pt x="4137" y="9613"/>
                    <a:pt x="4164" y="9596"/>
                  </a:cubicBezTo>
                  <a:cubicBezTo>
                    <a:pt x="6305" y="9593"/>
                    <a:pt x="12412" y="7547"/>
                    <a:pt x="11396" y="4956"/>
                  </a:cubicBezTo>
                  <a:cubicBezTo>
                    <a:pt x="11507" y="4137"/>
                    <a:pt x="10764" y="3743"/>
                    <a:pt x="9935" y="3743"/>
                  </a:cubicBezTo>
                  <a:cubicBezTo>
                    <a:pt x="9183" y="3743"/>
                    <a:pt x="8362" y="4068"/>
                    <a:pt x="8045" y="4697"/>
                  </a:cubicBezTo>
                  <a:cubicBezTo>
                    <a:pt x="7388" y="4302"/>
                    <a:pt x="6733" y="3880"/>
                    <a:pt x="6054" y="3527"/>
                  </a:cubicBezTo>
                  <a:cubicBezTo>
                    <a:pt x="7168" y="1883"/>
                    <a:pt x="8707" y="833"/>
                    <a:pt x="10769" y="777"/>
                  </a:cubicBezTo>
                  <a:cubicBezTo>
                    <a:pt x="10811" y="776"/>
                    <a:pt x="10854" y="776"/>
                    <a:pt x="10896" y="776"/>
                  </a:cubicBezTo>
                  <a:close/>
                  <a:moveTo>
                    <a:pt x="10742" y="0"/>
                  </a:moveTo>
                  <a:cubicBezTo>
                    <a:pt x="8458" y="0"/>
                    <a:pt x="6146" y="1179"/>
                    <a:pt x="5520" y="3435"/>
                  </a:cubicBezTo>
                  <a:cubicBezTo>
                    <a:pt x="5497" y="3508"/>
                    <a:pt x="5512" y="3588"/>
                    <a:pt x="5560" y="3648"/>
                  </a:cubicBezTo>
                  <a:cubicBezTo>
                    <a:pt x="5550" y="3720"/>
                    <a:pt x="5575" y="3793"/>
                    <a:pt x="5627" y="3847"/>
                  </a:cubicBezTo>
                  <a:cubicBezTo>
                    <a:pt x="6263" y="4518"/>
                    <a:pt x="7126" y="5063"/>
                    <a:pt x="7943" y="5490"/>
                  </a:cubicBezTo>
                  <a:cubicBezTo>
                    <a:pt x="8004" y="5522"/>
                    <a:pt x="8064" y="5536"/>
                    <a:pt x="8120" y="5536"/>
                  </a:cubicBezTo>
                  <a:cubicBezTo>
                    <a:pt x="8375" y="5536"/>
                    <a:pt x="8556" y="5246"/>
                    <a:pt x="8457" y="5021"/>
                  </a:cubicBezTo>
                  <a:cubicBezTo>
                    <a:pt x="8788" y="4729"/>
                    <a:pt x="9067" y="4443"/>
                    <a:pt x="9546" y="4341"/>
                  </a:cubicBezTo>
                  <a:cubicBezTo>
                    <a:pt x="9645" y="4321"/>
                    <a:pt x="9749" y="4310"/>
                    <a:pt x="9855" y="4310"/>
                  </a:cubicBezTo>
                  <a:cubicBezTo>
                    <a:pt x="10334" y="4310"/>
                    <a:pt x="10834" y="4533"/>
                    <a:pt x="10860" y="5075"/>
                  </a:cubicBezTo>
                  <a:cubicBezTo>
                    <a:pt x="10862" y="5139"/>
                    <a:pt x="10888" y="5201"/>
                    <a:pt x="10934" y="5245"/>
                  </a:cubicBezTo>
                  <a:cubicBezTo>
                    <a:pt x="10703" y="7295"/>
                    <a:pt x="5913" y="8841"/>
                    <a:pt x="4138" y="8841"/>
                  </a:cubicBezTo>
                  <a:cubicBezTo>
                    <a:pt x="4068" y="8841"/>
                    <a:pt x="4002" y="8839"/>
                    <a:pt x="3941" y="8834"/>
                  </a:cubicBezTo>
                  <a:cubicBezTo>
                    <a:pt x="3933" y="8833"/>
                    <a:pt x="3926" y="8833"/>
                    <a:pt x="3918" y="8833"/>
                  </a:cubicBezTo>
                  <a:cubicBezTo>
                    <a:pt x="3768" y="8833"/>
                    <a:pt x="3615" y="8963"/>
                    <a:pt x="3573" y="9111"/>
                  </a:cubicBezTo>
                  <a:cubicBezTo>
                    <a:pt x="3546" y="9115"/>
                    <a:pt x="3520" y="9126"/>
                    <a:pt x="3497" y="9141"/>
                  </a:cubicBezTo>
                  <a:cubicBezTo>
                    <a:pt x="1983" y="10139"/>
                    <a:pt x="720" y="12039"/>
                    <a:pt x="96" y="13716"/>
                  </a:cubicBezTo>
                  <a:cubicBezTo>
                    <a:pt x="0" y="13974"/>
                    <a:pt x="234" y="14168"/>
                    <a:pt x="463" y="14168"/>
                  </a:cubicBezTo>
                  <a:cubicBezTo>
                    <a:pt x="514" y="14168"/>
                    <a:pt x="564" y="14158"/>
                    <a:pt x="611" y="14137"/>
                  </a:cubicBezTo>
                  <a:cubicBezTo>
                    <a:pt x="1849" y="14931"/>
                    <a:pt x="3305" y="15441"/>
                    <a:pt x="4625" y="16084"/>
                  </a:cubicBezTo>
                  <a:cubicBezTo>
                    <a:pt x="6030" y="16769"/>
                    <a:pt x="7408" y="17498"/>
                    <a:pt x="8764" y="18270"/>
                  </a:cubicBezTo>
                  <a:cubicBezTo>
                    <a:pt x="8830" y="18307"/>
                    <a:pt x="8894" y="18323"/>
                    <a:pt x="8956" y="18323"/>
                  </a:cubicBezTo>
                  <a:cubicBezTo>
                    <a:pt x="9242" y="18323"/>
                    <a:pt x="9447" y="17963"/>
                    <a:pt x="9289" y="17723"/>
                  </a:cubicBezTo>
                  <a:cubicBezTo>
                    <a:pt x="9971" y="16859"/>
                    <a:pt x="10625" y="15922"/>
                    <a:pt x="11155" y="14977"/>
                  </a:cubicBezTo>
                  <a:cubicBezTo>
                    <a:pt x="11200" y="14893"/>
                    <a:pt x="11205" y="14791"/>
                    <a:pt x="11165" y="14704"/>
                  </a:cubicBezTo>
                  <a:cubicBezTo>
                    <a:pt x="11303" y="14513"/>
                    <a:pt x="11274" y="14190"/>
                    <a:pt x="10977" y="14098"/>
                  </a:cubicBezTo>
                  <a:cubicBezTo>
                    <a:pt x="10004" y="13799"/>
                    <a:pt x="9027" y="13508"/>
                    <a:pt x="8061" y="13188"/>
                  </a:cubicBezTo>
                  <a:cubicBezTo>
                    <a:pt x="7512" y="13006"/>
                    <a:pt x="6963" y="12782"/>
                    <a:pt x="6404" y="12618"/>
                  </a:cubicBezTo>
                  <a:cubicBezTo>
                    <a:pt x="10288" y="10950"/>
                    <a:pt x="17874" y="8164"/>
                    <a:pt x="15520" y="2761"/>
                  </a:cubicBezTo>
                  <a:cubicBezTo>
                    <a:pt x="14708" y="898"/>
                    <a:pt x="12735" y="0"/>
                    <a:pt x="107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0"/>
            <p:cNvSpPr/>
            <p:nvPr/>
          </p:nvSpPr>
          <p:spPr>
            <a:xfrm>
              <a:off x="4533971" y="4859452"/>
              <a:ext cx="92626" cy="57482"/>
            </a:xfrm>
            <a:custGeom>
              <a:avLst/>
              <a:gdLst/>
              <a:ahLst/>
              <a:cxnLst/>
              <a:rect l="l" t="t" r="r" b="b"/>
              <a:pathLst>
                <a:path w="2799" h="1737" extrusionOk="0">
                  <a:moveTo>
                    <a:pt x="2576" y="1"/>
                  </a:moveTo>
                  <a:cubicBezTo>
                    <a:pt x="2572" y="1"/>
                    <a:pt x="2569" y="1"/>
                    <a:pt x="2565" y="1"/>
                  </a:cubicBezTo>
                  <a:cubicBezTo>
                    <a:pt x="1547" y="58"/>
                    <a:pt x="598" y="695"/>
                    <a:pt x="64" y="1545"/>
                  </a:cubicBezTo>
                  <a:cubicBezTo>
                    <a:pt x="0" y="1648"/>
                    <a:pt x="87" y="1737"/>
                    <a:pt x="180" y="1737"/>
                  </a:cubicBezTo>
                  <a:cubicBezTo>
                    <a:pt x="220" y="1737"/>
                    <a:pt x="262" y="1720"/>
                    <a:pt x="292" y="1680"/>
                  </a:cubicBezTo>
                  <a:cubicBezTo>
                    <a:pt x="882" y="894"/>
                    <a:pt x="1663" y="509"/>
                    <a:pt x="2611" y="341"/>
                  </a:cubicBezTo>
                  <a:cubicBezTo>
                    <a:pt x="2799" y="308"/>
                    <a:pt x="2761" y="1"/>
                    <a:pt x="25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0"/>
            <p:cNvSpPr/>
            <p:nvPr/>
          </p:nvSpPr>
          <p:spPr>
            <a:xfrm>
              <a:off x="4548134" y="4801904"/>
              <a:ext cx="94777" cy="51823"/>
            </a:xfrm>
            <a:custGeom>
              <a:avLst/>
              <a:gdLst/>
              <a:ahLst/>
              <a:cxnLst/>
              <a:rect l="l" t="t" r="r" b="b"/>
              <a:pathLst>
                <a:path w="2864" h="1566" extrusionOk="0">
                  <a:moveTo>
                    <a:pt x="2592" y="0"/>
                  </a:moveTo>
                  <a:cubicBezTo>
                    <a:pt x="2565" y="0"/>
                    <a:pt x="2537" y="7"/>
                    <a:pt x="2508" y="21"/>
                  </a:cubicBezTo>
                  <a:cubicBezTo>
                    <a:pt x="1707" y="420"/>
                    <a:pt x="919" y="853"/>
                    <a:pt x="143" y="1297"/>
                  </a:cubicBezTo>
                  <a:cubicBezTo>
                    <a:pt x="1" y="1378"/>
                    <a:pt x="88" y="1565"/>
                    <a:pt x="221" y="1565"/>
                  </a:cubicBezTo>
                  <a:cubicBezTo>
                    <a:pt x="243" y="1565"/>
                    <a:pt x="266" y="1560"/>
                    <a:pt x="290" y="1548"/>
                  </a:cubicBezTo>
                  <a:cubicBezTo>
                    <a:pt x="1097" y="1163"/>
                    <a:pt x="1904" y="761"/>
                    <a:pt x="2688" y="331"/>
                  </a:cubicBezTo>
                  <a:cubicBezTo>
                    <a:pt x="2863" y="235"/>
                    <a:pt x="2755" y="0"/>
                    <a:pt x="2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" name="Google Shape;641;p30"/>
          <p:cNvGrpSpPr/>
          <p:nvPr/>
        </p:nvGrpSpPr>
        <p:grpSpPr>
          <a:xfrm>
            <a:off x="5630954" y="5096427"/>
            <a:ext cx="147626" cy="102487"/>
            <a:chOff x="5630954" y="5096427"/>
            <a:chExt cx="147626" cy="102487"/>
          </a:xfrm>
        </p:grpSpPr>
        <p:sp>
          <p:nvSpPr>
            <p:cNvPr id="642" name="Google Shape;642;p30"/>
            <p:cNvSpPr/>
            <p:nvPr/>
          </p:nvSpPr>
          <p:spPr>
            <a:xfrm>
              <a:off x="5630954" y="5129023"/>
              <a:ext cx="86173" cy="60195"/>
            </a:xfrm>
            <a:custGeom>
              <a:avLst/>
              <a:gdLst/>
              <a:ahLst/>
              <a:cxnLst/>
              <a:rect l="l" t="t" r="r" b="b"/>
              <a:pathLst>
                <a:path w="2604" h="1819" extrusionOk="0">
                  <a:moveTo>
                    <a:pt x="2344" y="1"/>
                  </a:moveTo>
                  <a:cubicBezTo>
                    <a:pt x="2285" y="1"/>
                    <a:pt x="2225" y="25"/>
                    <a:pt x="2181" y="83"/>
                  </a:cubicBezTo>
                  <a:cubicBezTo>
                    <a:pt x="1645" y="776"/>
                    <a:pt x="1019" y="1286"/>
                    <a:pt x="164" y="1535"/>
                  </a:cubicBezTo>
                  <a:cubicBezTo>
                    <a:pt x="0" y="1583"/>
                    <a:pt x="50" y="1818"/>
                    <a:pt x="201" y="1818"/>
                  </a:cubicBezTo>
                  <a:cubicBezTo>
                    <a:pt x="214" y="1818"/>
                    <a:pt x="227" y="1817"/>
                    <a:pt x="241" y="1813"/>
                  </a:cubicBezTo>
                  <a:cubicBezTo>
                    <a:pt x="1137" y="1588"/>
                    <a:pt x="2001" y="1060"/>
                    <a:pt x="2509" y="274"/>
                  </a:cubicBezTo>
                  <a:cubicBezTo>
                    <a:pt x="2604" y="127"/>
                    <a:pt x="2478" y="1"/>
                    <a:pt x="23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0"/>
            <p:cNvSpPr/>
            <p:nvPr/>
          </p:nvSpPr>
          <p:spPr>
            <a:xfrm>
              <a:off x="5696146" y="5096427"/>
              <a:ext cx="82433" cy="102487"/>
            </a:xfrm>
            <a:custGeom>
              <a:avLst/>
              <a:gdLst/>
              <a:ahLst/>
              <a:cxnLst/>
              <a:rect l="l" t="t" r="r" b="b"/>
              <a:pathLst>
                <a:path w="2491" h="3097" extrusionOk="0">
                  <a:moveTo>
                    <a:pt x="2244" y="0"/>
                  </a:moveTo>
                  <a:cubicBezTo>
                    <a:pt x="2166" y="0"/>
                    <a:pt x="2093" y="45"/>
                    <a:pt x="2072" y="149"/>
                  </a:cubicBezTo>
                  <a:cubicBezTo>
                    <a:pt x="1823" y="1340"/>
                    <a:pt x="1156" y="2212"/>
                    <a:pt x="119" y="2827"/>
                  </a:cubicBezTo>
                  <a:cubicBezTo>
                    <a:pt x="1" y="2897"/>
                    <a:pt x="58" y="3096"/>
                    <a:pt x="180" y="3096"/>
                  </a:cubicBezTo>
                  <a:cubicBezTo>
                    <a:pt x="195" y="3096"/>
                    <a:pt x="211" y="3093"/>
                    <a:pt x="228" y="3086"/>
                  </a:cubicBezTo>
                  <a:cubicBezTo>
                    <a:pt x="1397" y="2619"/>
                    <a:pt x="2268" y="1492"/>
                    <a:pt x="2466" y="256"/>
                  </a:cubicBezTo>
                  <a:cubicBezTo>
                    <a:pt x="2491" y="103"/>
                    <a:pt x="2362" y="0"/>
                    <a:pt x="2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" name="Google Shape;644;p30"/>
          <p:cNvGrpSpPr/>
          <p:nvPr/>
        </p:nvGrpSpPr>
        <p:grpSpPr>
          <a:xfrm>
            <a:off x="5587702" y="3976345"/>
            <a:ext cx="519354" cy="629618"/>
            <a:chOff x="5587702" y="3976345"/>
            <a:chExt cx="519354" cy="629618"/>
          </a:xfrm>
        </p:grpSpPr>
        <p:sp>
          <p:nvSpPr>
            <p:cNvPr id="645" name="Google Shape;645;p30"/>
            <p:cNvSpPr/>
            <p:nvPr/>
          </p:nvSpPr>
          <p:spPr>
            <a:xfrm>
              <a:off x="5587702" y="3976345"/>
              <a:ext cx="374839" cy="629618"/>
            </a:xfrm>
            <a:custGeom>
              <a:avLst/>
              <a:gdLst/>
              <a:ahLst/>
              <a:cxnLst/>
              <a:rect l="l" t="t" r="r" b="b"/>
              <a:pathLst>
                <a:path w="11327" h="19026" extrusionOk="0">
                  <a:moveTo>
                    <a:pt x="4224" y="645"/>
                  </a:moveTo>
                  <a:cubicBezTo>
                    <a:pt x="4688" y="645"/>
                    <a:pt x="5148" y="737"/>
                    <a:pt x="5620" y="941"/>
                  </a:cubicBezTo>
                  <a:cubicBezTo>
                    <a:pt x="5636" y="946"/>
                    <a:pt x="5651" y="949"/>
                    <a:pt x="5668" y="952"/>
                  </a:cubicBezTo>
                  <a:cubicBezTo>
                    <a:pt x="5920" y="2108"/>
                    <a:pt x="4559" y="2543"/>
                    <a:pt x="3641" y="2745"/>
                  </a:cubicBezTo>
                  <a:cubicBezTo>
                    <a:pt x="3193" y="2844"/>
                    <a:pt x="2751" y="2921"/>
                    <a:pt x="2327" y="2921"/>
                  </a:cubicBezTo>
                  <a:cubicBezTo>
                    <a:pt x="1879" y="2921"/>
                    <a:pt x="1451" y="2835"/>
                    <a:pt x="1053" y="2597"/>
                  </a:cubicBezTo>
                  <a:cubicBezTo>
                    <a:pt x="1047" y="2543"/>
                    <a:pt x="1021" y="2494"/>
                    <a:pt x="978" y="2462"/>
                  </a:cubicBezTo>
                  <a:cubicBezTo>
                    <a:pt x="174" y="1799"/>
                    <a:pt x="2744" y="913"/>
                    <a:pt x="2955" y="849"/>
                  </a:cubicBezTo>
                  <a:cubicBezTo>
                    <a:pt x="3390" y="718"/>
                    <a:pt x="3809" y="645"/>
                    <a:pt x="4224" y="645"/>
                  </a:cubicBezTo>
                  <a:close/>
                  <a:moveTo>
                    <a:pt x="5018" y="2924"/>
                  </a:moveTo>
                  <a:cubicBezTo>
                    <a:pt x="5481" y="4961"/>
                    <a:pt x="6427" y="7031"/>
                    <a:pt x="8302" y="8100"/>
                  </a:cubicBezTo>
                  <a:cubicBezTo>
                    <a:pt x="8350" y="8128"/>
                    <a:pt x="8405" y="8143"/>
                    <a:pt x="8460" y="8143"/>
                  </a:cubicBezTo>
                  <a:cubicBezTo>
                    <a:pt x="8488" y="8143"/>
                    <a:pt x="8515" y="8139"/>
                    <a:pt x="8543" y="8132"/>
                  </a:cubicBezTo>
                  <a:lnTo>
                    <a:pt x="8543" y="8132"/>
                  </a:lnTo>
                  <a:cubicBezTo>
                    <a:pt x="7916" y="9591"/>
                    <a:pt x="6709" y="10260"/>
                    <a:pt x="5364" y="10260"/>
                  </a:cubicBezTo>
                  <a:cubicBezTo>
                    <a:pt x="4773" y="10260"/>
                    <a:pt x="4155" y="10131"/>
                    <a:pt x="3548" y="9882"/>
                  </a:cubicBezTo>
                  <a:cubicBezTo>
                    <a:pt x="3565" y="9850"/>
                    <a:pt x="3576" y="9815"/>
                    <a:pt x="3582" y="9778"/>
                  </a:cubicBezTo>
                  <a:cubicBezTo>
                    <a:pt x="3837" y="7744"/>
                    <a:pt x="3724" y="5421"/>
                    <a:pt x="2968" y="3473"/>
                  </a:cubicBezTo>
                  <a:cubicBezTo>
                    <a:pt x="3690" y="3428"/>
                    <a:pt x="4426" y="3235"/>
                    <a:pt x="5018" y="2924"/>
                  </a:cubicBezTo>
                  <a:close/>
                  <a:moveTo>
                    <a:pt x="7748" y="6868"/>
                  </a:moveTo>
                  <a:cubicBezTo>
                    <a:pt x="9103" y="6925"/>
                    <a:pt x="10350" y="7343"/>
                    <a:pt x="10457" y="8940"/>
                  </a:cubicBezTo>
                  <a:cubicBezTo>
                    <a:pt x="10570" y="10587"/>
                    <a:pt x="8936" y="11585"/>
                    <a:pt x="7596" y="12063"/>
                  </a:cubicBezTo>
                  <a:cubicBezTo>
                    <a:pt x="6743" y="12367"/>
                    <a:pt x="5773" y="12623"/>
                    <a:pt x="4835" y="12623"/>
                  </a:cubicBezTo>
                  <a:cubicBezTo>
                    <a:pt x="4453" y="12623"/>
                    <a:pt x="4077" y="12580"/>
                    <a:pt x="3715" y="12481"/>
                  </a:cubicBezTo>
                  <a:cubicBezTo>
                    <a:pt x="1889" y="11984"/>
                    <a:pt x="892" y="9282"/>
                    <a:pt x="3000" y="8580"/>
                  </a:cubicBezTo>
                  <a:lnTo>
                    <a:pt x="3000" y="8580"/>
                  </a:lnTo>
                  <a:cubicBezTo>
                    <a:pt x="2998" y="8974"/>
                    <a:pt x="2987" y="9371"/>
                    <a:pt x="2955" y="9778"/>
                  </a:cubicBezTo>
                  <a:cubicBezTo>
                    <a:pt x="2946" y="9885"/>
                    <a:pt x="2984" y="9962"/>
                    <a:pt x="3043" y="10011"/>
                  </a:cubicBezTo>
                  <a:cubicBezTo>
                    <a:pt x="3047" y="10060"/>
                    <a:pt x="3072" y="10104"/>
                    <a:pt x="3110" y="10135"/>
                  </a:cubicBezTo>
                  <a:cubicBezTo>
                    <a:pt x="3802" y="10735"/>
                    <a:pt x="4604" y="11000"/>
                    <a:pt x="5401" y="11000"/>
                  </a:cubicBezTo>
                  <a:cubicBezTo>
                    <a:pt x="7043" y="11000"/>
                    <a:pt x="8663" y="9875"/>
                    <a:pt x="9255" y="8216"/>
                  </a:cubicBezTo>
                  <a:cubicBezTo>
                    <a:pt x="9346" y="7962"/>
                    <a:pt x="9146" y="7801"/>
                    <a:pt x="8937" y="7801"/>
                  </a:cubicBezTo>
                  <a:cubicBezTo>
                    <a:pt x="8886" y="7801"/>
                    <a:pt x="8835" y="7810"/>
                    <a:pt x="8788" y="7830"/>
                  </a:cubicBezTo>
                  <a:cubicBezTo>
                    <a:pt x="8803" y="7709"/>
                    <a:pt x="8742" y="7590"/>
                    <a:pt x="8634" y="7531"/>
                  </a:cubicBezTo>
                  <a:cubicBezTo>
                    <a:pt x="8314" y="7346"/>
                    <a:pt x="8017" y="7122"/>
                    <a:pt x="7748" y="6868"/>
                  </a:cubicBezTo>
                  <a:close/>
                  <a:moveTo>
                    <a:pt x="8431" y="12402"/>
                  </a:moveTo>
                  <a:cubicBezTo>
                    <a:pt x="8396" y="12466"/>
                    <a:pt x="8383" y="12541"/>
                    <a:pt x="8396" y="12613"/>
                  </a:cubicBezTo>
                  <a:cubicBezTo>
                    <a:pt x="8685" y="14260"/>
                    <a:pt x="9027" y="15894"/>
                    <a:pt x="9327" y="17537"/>
                  </a:cubicBezTo>
                  <a:cubicBezTo>
                    <a:pt x="8135" y="16090"/>
                    <a:pt x="7029" y="14580"/>
                    <a:pt x="5844" y="13128"/>
                  </a:cubicBezTo>
                  <a:cubicBezTo>
                    <a:pt x="6221" y="13079"/>
                    <a:pt x="6594" y="13007"/>
                    <a:pt x="6962" y="12912"/>
                  </a:cubicBezTo>
                  <a:cubicBezTo>
                    <a:pt x="7464" y="12783"/>
                    <a:pt x="7956" y="12612"/>
                    <a:pt x="8431" y="12402"/>
                  </a:cubicBezTo>
                  <a:close/>
                  <a:moveTo>
                    <a:pt x="4255" y="0"/>
                  </a:moveTo>
                  <a:cubicBezTo>
                    <a:pt x="3343" y="0"/>
                    <a:pt x="2421" y="308"/>
                    <a:pt x="1580" y="708"/>
                  </a:cubicBezTo>
                  <a:cubicBezTo>
                    <a:pt x="1032" y="969"/>
                    <a:pt x="1" y="1714"/>
                    <a:pt x="200" y="2342"/>
                  </a:cubicBezTo>
                  <a:cubicBezTo>
                    <a:pt x="198" y="2379"/>
                    <a:pt x="206" y="2417"/>
                    <a:pt x="226" y="2450"/>
                  </a:cubicBezTo>
                  <a:cubicBezTo>
                    <a:pt x="620" y="3122"/>
                    <a:pt x="1491" y="3440"/>
                    <a:pt x="2454" y="3477"/>
                  </a:cubicBezTo>
                  <a:cubicBezTo>
                    <a:pt x="2733" y="5085"/>
                    <a:pt x="2974" y="6594"/>
                    <a:pt x="3003" y="8178"/>
                  </a:cubicBezTo>
                  <a:cubicBezTo>
                    <a:pt x="1548" y="8257"/>
                    <a:pt x="705" y="9803"/>
                    <a:pt x="1246" y="11173"/>
                  </a:cubicBezTo>
                  <a:cubicBezTo>
                    <a:pt x="1850" y="12704"/>
                    <a:pt x="3341" y="13194"/>
                    <a:pt x="4851" y="13194"/>
                  </a:cubicBezTo>
                  <a:cubicBezTo>
                    <a:pt x="5008" y="13194"/>
                    <a:pt x="5165" y="13188"/>
                    <a:pt x="5322" y="13178"/>
                  </a:cubicBezTo>
                  <a:cubicBezTo>
                    <a:pt x="5323" y="13186"/>
                    <a:pt x="5326" y="13194"/>
                    <a:pt x="5329" y="13201"/>
                  </a:cubicBezTo>
                  <a:cubicBezTo>
                    <a:pt x="6486" y="15272"/>
                    <a:pt x="8078" y="17136"/>
                    <a:pt x="9630" y="18919"/>
                  </a:cubicBezTo>
                  <a:cubicBezTo>
                    <a:pt x="9696" y="18994"/>
                    <a:pt x="9771" y="19026"/>
                    <a:pt x="9844" y="19026"/>
                  </a:cubicBezTo>
                  <a:cubicBezTo>
                    <a:pt x="10035" y="19026"/>
                    <a:pt x="10213" y="18808"/>
                    <a:pt x="10180" y="18599"/>
                  </a:cubicBezTo>
                  <a:cubicBezTo>
                    <a:pt x="9854" y="16542"/>
                    <a:pt x="9527" y="14463"/>
                    <a:pt x="9013" y="12443"/>
                  </a:cubicBezTo>
                  <a:cubicBezTo>
                    <a:pt x="8979" y="12311"/>
                    <a:pt x="8893" y="12247"/>
                    <a:pt x="8797" y="12226"/>
                  </a:cubicBezTo>
                  <a:cubicBezTo>
                    <a:pt x="10019" y="11596"/>
                    <a:pt x="11030" y="10621"/>
                    <a:pt x="11146" y="9150"/>
                  </a:cubicBezTo>
                  <a:cubicBezTo>
                    <a:pt x="11326" y="6866"/>
                    <a:pt x="9352" y="6222"/>
                    <a:pt x="7479" y="6222"/>
                  </a:cubicBezTo>
                  <a:cubicBezTo>
                    <a:pt x="7378" y="6222"/>
                    <a:pt x="7277" y="6224"/>
                    <a:pt x="7176" y="6228"/>
                  </a:cubicBezTo>
                  <a:cubicBezTo>
                    <a:pt x="6392" y="5191"/>
                    <a:pt x="5973" y="3905"/>
                    <a:pt x="5453" y="2650"/>
                  </a:cubicBezTo>
                  <a:cubicBezTo>
                    <a:pt x="6158" y="2131"/>
                    <a:pt x="6510" y="1394"/>
                    <a:pt x="6086" y="512"/>
                  </a:cubicBezTo>
                  <a:cubicBezTo>
                    <a:pt x="6043" y="423"/>
                    <a:pt x="5962" y="388"/>
                    <a:pt x="5878" y="386"/>
                  </a:cubicBezTo>
                  <a:cubicBezTo>
                    <a:pt x="5355" y="113"/>
                    <a:pt x="4807" y="0"/>
                    <a:pt x="42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0"/>
            <p:cNvSpPr/>
            <p:nvPr/>
          </p:nvSpPr>
          <p:spPr>
            <a:xfrm>
              <a:off x="5989610" y="4164344"/>
              <a:ext cx="48050" cy="85544"/>
            </a:xfrm>
            <a:custGeom>
              <a:avLst/>
              <a:gdLst/>
              <a:ahLst/>
              <a:cxnLst/>
              <a:rect l="l" t="t" r="r" b="b"/>
              <a:pathLst>
                <a:path w="1452" h="2585" extrusionOk="0">
                  <a:moveTo>
                    <a:pt x="233" y="0"/>
                  </a:moveTo>
                  <a:cubicBezTo>
                    <a:pt x="110" y="0"/>
                    <a:pt x="0" y="185"/>
                    <a:pt x="116" y="280"/>
                  </a:cubicBezTo>
                  <a:cubicBezTo>
                    <a:pt x="740" y="797"/>
                    <a:pt x="1017" y="1546"/>
                    <a:pt x="902" y="2345"/>
                  </a:cubicBezTo>
                  <a:cubicBezTo>
                    <a:pt x="882" y="2488"/>
                    <a:pt x="1002" y="2584"/>
                    <a:pt x="1111" y="2584"/>
                  </a:cubicBezTo>
                  <a:cubicBezTo>
                    <a:pt x="1183" y="2584"/>
                    <a:pt x="1249" y="2543"/>
                    <a:pt x="1268" y="2446"/>
                  </a:cubicBezTo>
                  <a:cubicBezTo>
                    <a:pt x="1452" y="1512"/>
                    <a:pt x="1060" y="596"/>
                    <a:pt x="312" y="28"/>
                  </a:cubicBezTo>
                  <a:cubicBezTo>
                    <a:pt x="287" y="8"/>
                    <a:pt x="260" y="0"/>
                    <a:pt x="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0"/>
            <p:cNvSpPr/>
            <p:nvPr/>
          </p:nvSpPr>
          <p:spPr>
            <a:xfrm>
              <a:off x="6052188" y="4181552"/>
              <a:ext cx="54867" cy="92891"/>
            </a:xfrm>
            <a:custGeom>
              <a:avLst/>
              <a:gdLst/>
              <a:ahLst/>
              <a:cxnLst/>
              <a:rect l="l" t="t" r="r" b="b"/>
              <a:pathLst>
                <a:path w="1658" h="2807" extrusionOk="0">
                  <a:moveTo>
                    <a:pt x="229" y="1"/>
                  </a:moveTo>
                  <a:cubicBezTo>
                    <a:pt x="88" y="1"/>
                    <a:pt x="0" y="208"/>
                    <a:pt x="147" y="303"/>
                  </a:cubicBezTo>
                  <a:cubicBezTo>
                    <a:pt x="906" y="785"/>
                    <a:pt x="1242" y="1696"/>
                    <a:pt x="971" y="2554"/>
                  </a:cubicBezTo>
                  <a:cubicBezTo>
                    <a:pt x="923" y="2706"/>
                    <a:pt x="1051" y="2807"/>
                    <a:pt x="1176" y="2807"/>
                  </a:cubicBezTo>
                  <a:cubicBezTo>
                    <a:pt x="1258" y="2807"/>
                    <a:pt x="1338" y="2763"/>
                    <a:pt x="1367" y="2663"/>
                  </a:cubicBezTo>
                  <a:cubicBezTo>
                    <a:pt x="1658" y="1646"/>
                    <a:pt x="1230" y="552"/>
                    <a:pt x="311" y="24"/>
                  </a:cubicBezTo>
                  <a:cubicBezTo>
                    <a:pt x="283" y="8"/>
                    <a:pt x="255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" name="Google Shape;648;p30"/>
          <p:cNvGrpSpPr/>
          <p:nvPr/>
        </p:nvGrpSpPr>
        <p:grpSpPr>
          <a:xfrm>
            <a:off x="6416107" y="3473604"/>
            <a:ext cx="72969" cy="114666"/>
            <a:chOff x="6416107" y="3473604"/>
            <a:chExt cx="72969" cy="114666"/>
          </a:xfrm>
        </p:grpSpPr>
        <p:sp>
          <p:nvSpPr>
            <p:cNvPr id="649" name="Google Shape;649;p30"/>
            <p:cNvSpPr/>
            <p:nvPr/>
          </p:nvSpPr>
          <p:spPr>
            <a:xfrm>
              <a:off x="6416107" y="3473604"/>
              <a:ext cx="23827" cy="114666"/>
            </a:xfrm>
            <a:custGeom>
              <a:avLst/>
              <a:gdLst/>
              <a:ahLst/>
              <a:cxnLst/>
              <a:rect l="l" t="t" r="r" b="b"/>
              <a:pathLst>
                <a:path w="720" h="3465" extrusionOk="0">
                  <a:moveTo>
                    <a:pt x="486" y="1"/>
                  </a:moveTo>
                  <a:cubicBezTo>
                    <a:pt x="411" y="1"/>
                    <a:pt x="339" y="43"/>
                    <a:pt x="313" y="142"/>
                  </a:cubicBezTo>
                  <a:cubicBezTo>
                    <a:pt x="43" y="1168"/>
                    <a:pt x="0" y="2272"/>
                    <a:pt x="129" y="3321"/>
                  </a:cubicBezTo>
                  <a:cubicBezTo>
                    <a:pt x="140" y="3415"/>
                    <a:pt x="218" y="3464"/>
                    <a:pt x="292" y="3464"/>
                  </a:cubicBezTo>
                  <a:cubicBezTo>
                    <a:pt x="364" y="3464"/>
                    <a:pt x="431" y="3418"/>
                    <a:pt x="427" y="3321"/>
                  </a:cubicBezTo>
                  <a:cubicBezTo>
                    <a:pt x="385" y="2271"/>
                    <a:pt x="492" y="1277"/>
                    <a:pt x="691" y="246"/>
                  </a:cubicBezTo>
                  <a:cubicBezTo>
                    <a:pt x="720" y="98"/>
                    <a:pt x="600" y="1"/>
                    <a:pt x="4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0"/>
            <p:cNvSpPr/>
            <p:nvPr/>
          </p:nvSpPr>
          <p:spPr>
            <a:xfrm>
              <a:off x="6450457" y="3497199"/>
              <a:ext cx="38619" cy="67641"/>
            </a:xfrm>
            <a:custGeom>
              <a:avLst/>
              <a:gdLst/>
              <a:ahLst/>
              <a:cxnLst/>
              <a:rect l="l" t="t" r="r" b="b"/>
              <a:pathLst>
                <a:path w="1167" h="2044" extrusionOk="0">
                  <a:moveTo>
                    <a:pt x="898" y="1"/>
                  </a:moveTo>
                  <a:cubicBezTo>
                    <a:pt x="833" y="1"/>
                    <a:pt x="771" y="31"/>
                    <a:pt x="739" y="101"/>
                  </a:cubicBezTo>
                  <a:cubicBezTo>
                    <a:pt x="475" y="663"/>
                    <a:pt x="249" y="1260"/>
                    <a:pt x="40" y="1845"/>
                  </a:cubicBezTo>
                  <a:cubicBezTo>
                    <a:pt x="1" y="1956"/>
                    <a:pt x="105" y="2044"/>
                    <a:pt x="203" y="2044"/>
                  </a:cubicBezTo>
                  <a:cubicBezTo>
                    <a:pt x="254" y="2044"/>
                    <a:pt x="302" y="2021"/>
                    <a:pt x="330" y="1966"/>
                  </a:cubicBezTo>
                  <a:cubicBezTo>
                    <a:pt x="609" y="1412"/>
                    <a:pt x="884" y="838"/>
                    <a:pt x="1111" y="259"/>
                  </a:cubicBezTo>
                  <a:cubicBezTo>
                    <a:pt x="1167" y="116"/>
                    <a:pt x="1027" y="1"/>
                    <a:pt x="8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" name="Google Shape;651;p30"/>
          <p:cNvGrpSpPr/>
          <p:nvPr/>
        </p:nvGrpSpPr>
        <p:grpSpPr>
          <a:xfrm>
            <a:off x="6151764" y="3887194"/>
            <a:ext cx="1009123" cy="1313971"/>
            <a:chOff x="6151764" y="3887194"/>
            <a:chExt cx="1009123" cy="1313971"/>
          </a:xfrm>
        </p:grpSpPr>
        <p:grpSp>
          <p:nvGrpSpPr>
            <p:cNvPr id="652" name="Google Shape;652;p30"/>
            <p:cNvGrpSpPr/>
            <p:nvPr/>
          </p:nvGrpSpPr>
          <p:grpSpPr>
            <a:xfrm>
              <a:off x="6151764" y="3887194"/>
              <a:ext cx="1009123" cy="1235674"/>
              <a:chOff x="6151764" y="3887194"/>
              <a:chExt cx="1009123" cy="1235674"/>
            </a:xfrm>
          </p:grpSpPr>
          <p:sp>
            <p:nvSpPr>
              <p:cNvPr id="653" name="Google Shape;653;p30"/>
              <p:cNvSpPr/>
              <p:nvPr/>
            </p:nvSpPr>
            <p:spPr>
              <a:xfrm>
                <a:off x="6268944" y="4616950"/>
                <a:ext cx="769136" cy="427754"/>
              </a:xfrm>
              <a:custGeom>
                <a:avLst/>
                <a:gdLst/>
                <a:ahLst/>
                <a:cxnLst/>
                <a:rect l="l" t="t" r="r" b="b"/>
                <a:pathLst>
                  <a:path w="23242" h="12926" extrusionOk="0">
                    <a:moveTo>
                      <a:pt x="5836" y="1"/>
                    </a:moveTo>
                    <a:cubicBezTo>
                      <a:pt x="5564" y="1"/>
                      <a:pt x="5291" y="80"/>
                      <a:pt x="5020" y="261"/>
                    </a:cubicBezTo>
                    <a:cubicBezTo>
                      <a:pt x="3508" y="584"/>
                      <a:pt x="2128" y="1170"/>
                      <a:pt x="823" y="2111"/>
                    </a:cubicBezTo>
                    <a:cubicBezTo>
                      <a:pt x="248" y="2526"/>
                      <a:pt x="1" y="3626"/>
                      <a:pt x="823" y="3979"/>
                    </a:cubicBezTo>
                    <a:cubicBezTo>
                      <a:pt x="1047" y="4076"/>
                      <a:pt x="1248" y="4171"/>
                      <a:pt x="1439" y="4272"/>
                    </a:cubicBezTo>
                    <a:cubicBezTo>
                      <a:pt x="1511" y="4473"/>
                      <a:pt x="1647" y="4662"/>
                      <a:pt x="1862" y="4816"/>
                    </a:cubicBezTo>
                    <a:cubicBezTo>
                      <a:pt x="2156" y="5025"/>
                      <a:pt x="2312" y="5122"/>
                      <a:pt x="2528" y="5194"/>
                    </a:cubicBezTo>
                    <a:lnTo>
                      <a:pt x="4132" y="6102"/>
                    </a:lnTo>
                    <a:cubicBezTo>
                      <a:pt x="4139" y="6117"/>
                      <a:pt x="4145" y="6133"/>
                      <a:pt x="4153" y="6148"/>
                    </a:cubicBezTo>
                    <a:cubicBezTo>
                      <a:pt x="4701" y="7067"/>
                      <a:pt x="6029" y="7311"/>
                      <a:pt x="6954" y="7692"/>
                    </a:cubicBezTo>
                    <a:lnTo>
                      <a:pt x="11909" y="9743"/>
                    </a:lnTo>
                    <a:cubicBezTo>
                      <a:pt x="15066" y="11051"/>
                      <a:pt x="18201" y="12411"/>
                      <a:pt x="21606" y="12913"/>
                    </a:cubicBezTo>
                    <a:cubicBezTo>
                      <a:pt x="21663" y="12921"/>
                      <a:pt x="21721" y="12926"/>
                      <a:pt x="21781" y="12926"/>
                    </a:cubicBezTo>
                    <a:cubicBezTo>
                      <a:pt x="22468" y="12926"/>
                      <a:pt x="23241" y="12375"/>
                      <a:pt x="22938" y="11582"/>
                    </a:cubicBezTo>
                    <a:cubicBezTo>
                      <a:pt x="22396" y="10164"/>
                      <a:pt x="21993" y="8095"/>
                      <a:pt x="21024" y="6850"/>
                    </a:cubicBezTo>
                    <a:cubicBezTo>
                      <a:pt x="20993" y="6713"/>
                      <a:pt x="20952" y="6578"/>
                      <a:pt x="20899" y="6450"/>
                    </a:cubicBezTo>
                    <a:cubicBezTo>
                      <a:pt x="20695" y="5950"/>
                      <a:pt x="20248" y="5734"/>
                      <a:pt x="19812" y="5734"/>
                    </a:cubicBezTo>
                    <a:cubicBezTo>
                      <a:pt x="19659" y="5734"/>
                      <a:pt x="19507" y="5761"/>
                      <a:pt x="19368" y="5811"/>
                    </a:cubicBezTo>
                    <a:cubicBezTo>
                      <a:pt x="19238" y="5791"/>
                      <a:pt x="19103" y="5781"/>
                      <a:pt x="18962" y="5781"/>
                    </a:cubicBezTo>
                    <a:cubicBezTo>
                      <a:pt x="18729" y="5781"/>
                      <a:pt x="18480" y="5809"/>
                      <a:pt x="18212" y="5869"/>
                    </a:cubicBezTo>
                    <a:cubicBezTo>
                      <a:pt x="17343" y="6070"/>
                      <a:pt x="16458" y="6180"/>
                      <a:pt x="15566" y="6203"/>
                    </a:cubicBezTo>
                    <a:cubicBezTo>
                      <a:pt x="15242" y="6024"/>
                      <a:pt x="14954" y="5897"/>
                      <a:pt x="14828" y="5852"/>
                    </a:cubicBezTo>
                    <a:cubicBezTo>
                      <a:pt x="13246" y="5313"/>
                      <a:pt x="11770" y="5353"/>
                      <a:pt x="10399" y="4240"/>
                    </a:cubicBezTo>
                    <a:cubicBezTo>
                      <a:pt x="9653" y="3633"/>
                      <a:pt x="8558" y="1743"/>
                      <a:pt x="7348" y="702"/>
                    </a:cubicBezTo>
                    <a:cubicBezTo>
                      <a:pt x="7250" y="329"/>
                      <a:pt x="6969" y="34"/>
                      <a:pt x="6495" y="34"/>
                    </a:cubicBezTo>
                    <a:cubicBezTo>
                      <a:pt x="6451" y="34"/>
                      <a:pt x="6405" y="36"/>
                      <a:pt x="6357" y="42"/>
                    </a:cubicBezTo>
                    <a:cubicBezTo>
                      <a:pt x="6317" y="46"/>
                      <a:pt x="6279" y="52"/>
                      <a:pt x="6241" y="57"/>
                    </a:cubicBezTo>
                    <a:cubicBezTo>
                      <a:pt x="6106" y="20"/>
                      <a:pt x="5971" y="1"/>
                      <a:pt x="5836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30"/>
              <p:cNvSpPr/>
              <p:nvPr/>
            </p:nvSpPr>
            <p:spPr>
              <a:xfrm>
                <a:off x="6842073" y="4193896"/>
                <a:ext cx="185550" cy="96994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2931" extrusionOk="0">
                    <a:moveTo>
                      <a:pt x="293" y="0"/>
                    </a:moveTo>
                    <a:cubicBezTo>
                      <a:pt x="148" y="0"/>
                      <a:pt x="0" y="161"/>
                      <a:pt x="105" y="302"/>
                    </a:cubicBezTo>
                    <a:cubicBezTo>
                      <a:pt x="1312" y="1913"/>
                      <a:pt x="3179" y="2912"/>
                      <a:pt x="5207" y="2930"/>
                    </a:cubicBezTo>
                    <a:cubicBezTo>
                      <a:pt x="5209" y="2930"/>
                      <a:pt x="5210" y="2930"/>
                      <a:pt x="5212" y="2930"/>
                    </a:cubicBezTo>
                    <a:cubicBezTo>
                      <a:pt x="5607" y="2930"/>
                      <a:pt x="5596" y="2345"/>
                      <a:pt x="5207" y="2316"/>
                    </a:cubicBezTo>
                    <a:cubicBezTo>
                      <a:pt x="3332" y="2173"/>
                      <a:pt x="1720" y="1431"/>
                      <a:pt x="424" y="57"/>
                    </a:cubicBezTo>
                    <a:cubicBezTo>
                      <a:pt x="386" y="17"/>
                      <a:pt x="340" y="0"/>
                      <a:pt x="2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30"/>
              <p:cNvSpPr/>
              <p:nvPr/>
            </p:nvSpPr>
            <p:spPr>
              <a:xfrm>
                <a:off x="6151764" y="4124236"/>
                <a:ext cx="1009123" cy="998632"/>
              </a:xfrm>
              <a:custGeom>
                <a:avLst/>
                <a:gdLst/>
                <a:ahLst/>
                <a:cxnLst/>
                <a:rect l="l" t="t" r="r" b="b"/>
                <a:pathLst>
                  <a:path w="30494" h="30177" extrusionOk="0">
                    <a:moveTo>
                      <a:pt x="20913" y="661"/>
                    </a:moveTo>
                    <a:cubicBezTo>
                      <a:pt x="23466" y="1350"/>
                      <a:pt x="30493" y="3243"/>
                      <a:pt x="27949" y="5730"/>
                    </a:cubicBezTo>
                    <a:cubicBezTo>
                      <a:pt x="27373" y="5991"/>
                      <a:pt x="26834" y="6082"/>
                      <a:pt x="26185" y="6082"/>
                    </a:cubicBezTo>
                    <a:cubicBezTo>
                      <a:pt x="26158" y="6082"/>
                      <a:pt x="26131" y="6081"/>
                      <a:pt x="26104" y="6081"/>
                    </a:cubicBezTo>
                    <a:cubicBezTo>
                      <a:pt x="26103" y="6081"/>
                      <a:pt x="26102" y="6081"/>
                      <a:pt x="26101" y="6081"/>
                    </a:cubicBezTo>
                    <a:cubicBezTo>
                      <a:pt x="25968" y="6081"/>
                      <a:pt x="25825" y="6182"/>
                      <a:pt x="25796" y="6315"/>
                    </a:cubicBezTo>
                    <a:cubicBezTo>
                      <a:pt x="25791" y="6335"/>
                      <a:pt x="25788" y="6354"/>
                      <a:pt x="25787" y="6374"/>
                    </a:cubicBezTo>
                    <a:cubicBezTo>
                      <a:pt x="25729" y="6378"/>
                      <a:pt x="25676" y="6404"/>
                      <a:pt x="25638" y="6447"/>
                    </a:cubicBezTo>
                    <a:cubicBezTo>
                      <a:pt x="23831" y="8467"/>
                      <a:pt x="22717" y="11105"/>
                      <a:pt x="22230" y="13753"/>
                    </a:cubicBezTo>
                    <a:cubicBezTo>
                      <a:pt x="22184" y="14001"/>
                      <a:pt x="22379" y="14165"/>
                      <a:pt x="22572" y="14182"/>
                    </a:cubicBezTo>
                    <a:cubicBezTo>
                      <a:pt x="23518" y="16375"/>
                      <a:pt x="24601" y="18508"/>
                      <a:pt x="25606" y="20674"/>
                    </a:cubicBezTo>
                    <a:cubicBezTo>
                      <a:pt x="26692" y="23017"/>
                      <a:pt x="28188" y="25508"/>
                      <a:pt x="28271" y="28136"/>
                    </a:cubicBezTo>
                    <a:cubicBezTo>
                      <a:pt x="28256" y="28159"/>
                      <a:pt x="28245" y="28183"/>
                      <a:pt x="28237" y="28209"/>
                    </a:cubicBezTo>
                    <a:cubicBezTo>
                      <a:pt x="28054" y="29117"/>
                      <a:pt x="27316" y="29418"/>
                      <a:pt x="26393" y="29418"/>
                    </a:cubicBezTo>
                    <a:cubicBezTo>
                      <a:pt x="24843" y="29418"/>
                      <a:pt x="22773" y="28568"/>
                      <a:pt x="21949" y="28324"/>
                    </a:cubicBezTo>
                    <a:cubicBezTo>
                      <a:pt x="20247" y="27819"/>
                      <a:pt x="18559" y="27266"/>
                      <a:pt x="16888" y="26664"/>
                    </a:cubicBezTo>
                    <a:cubicBezTo>
                      <a:pt x="13370" y="25404"/>
                      <a:pt x="9903" y="23955"/>
                      <a:pt x="6570" y="22258"/>
                    </a:cubicBezTo>
                    <a:cubicBezTo>
                      <a:pt x="4873" y="21392"/>
                      <a:pt x="1805" y="19839"/>
                      <a:pt x="2406" y="17406"/>
                    </a:cubicBezTo>
                    <a:cubicBezTo>
                      <a:pt x="2851" y="15598"/>
                      <a:pt x="5097" y="14839"/>
                      <a:pt x="6640" y="14316"/>
                    </a:cubicBezTo>
                    <a:cubicBezTo>
                      <a:pt x="10082" y="13152"/>
                      <a:pt x="13591" y="12596"/>
                      <a:pt x="17142" y="11913"/>
                    </a:cubicBezTo>
                    <a:cubicBezTo>
                      <a:pt x="17277" y="11887"/>
                      <a:pt x="17342" y="11782"/>
                      <a:pt x="17351" y="11668"/>
                    </a:cubicBezTo>
                    <a:cubicBezTo>
                      <a:pt x="17360" y="11658"/>
                      <a:pt x="17369" y="11645"/>
                      <a:pt x="17377" y="11633"/>
                    </a:cubicBezTo>
                    <a:cubicBezTo>
                      <a:pt x="18470" y="9343"/>
                      <a:pt x="19709" y="7064"/>
                      <a:pt x="20572" y="4675"/>
                    </a:cubicBezTo>
                    <a:cubicBezTo>
                      <a:pt x="20616" y="4553"/>
                      <a:pt x="20553" y="4458"/>
                      <a:pt x="20460" y="4410"/>
                    </a:cubicBezTo>
                    <a:cubicBezTo>
                      <a:pt x="20569" y="4323"/>
                      <a:pt x="20615" y="4168"/>
                      <a:pt x="20480" y="4053"/>
                    </a:cubicBezTo>
                    <a:cubicBezTo>
                      <a:pt x="19901" y="3560"/>
                      <a:pt x="19247" y="2978"/>
                      <a:pt x="19186" y="2159"/>
                    </a:cubicBezTo>
                    <a:cubicBezTo>
                      <a:pt x="19121" y="1278"/>
                      <a:pt x="19809" y="697"/>
                      <a:pt x="20617" y="697"/>
                    </a:cubicBezTo>
                    <a:cubicBezTo>
                      <a:pt x="20666" y="697"/>
                      <a:pt x="20716" y="699"/>
                      <a:pt x="20766" y="704"/>
                    </a:cubicBezTo>
                    <a:cubicBezTo>
                      <a:pt x="20772" y="704"/>
                      <a:pt x="20778" y="705"/>
                      <a:pt x="20784" y="705"/>
                    </a:cubicBezTo>
                    <a:cubicBezTo>
                      <a:pt x="20830" y="705"/>
                      <a:pt x="20875" y="689"/>
                      <a:pt x="20913" y="661"/>
                    </a:cubicBezTo>
                    <a:close/>
                    <a:moveTo>
                      <a:pt x="20320" y="0"/>
                    </a:moveTo>
                    <a:cubicBezTo>
                      <a:pt x="20248" y="0"/>
                      <a:pt x="20179" y="31"/>
                      <a:pt x="20132" y="88"/>
                    </a:cubicBezTo>
                    <a:cubicBezTo>
                      <a:pt x="19409" y="180"/>
                      <a:pt x="18771" y="832"/>
                      <a:pt x="18590" y="1557"/>
                    </a:cubicBezTo>
                    <a:cubicBezTo>
                      <a:pt x="18294" y="2736"/>
                      <a:pt x="19156" y="3934"/>
                      <a:pt x="20169" y="4448"/>
                    </a:cubicBezTo>
                    <a:cubicBezTo>
                      <a:pt x="20154" y="4461"/>
                      <a:pt x="20141" y="4474"/>
                      <a:pt x="20131" y="4490"/>
                    </a:cubicBezTo>
                    <a:cubicBezTo>
                      <a:pt x="18824" y="6637"/>
                      <a:pt x="17838" y="9006"/>
                      <a:pt x="16752" y="11269"/>
                    </a:cubicBezTo>
                    <a:cubicBezTo>
                      <a:pt x="16741" y="11295"/>
                      <a:pt x="16735" y="11322"/>
                      <a:pt x="16730" y="11351"/>
                    </a:cubicBezTo>
                    <a:cubicBezTo>
                      <a:pt x="14237" y="11498"/>
                      <a:pt x="11747" y="12050"/>
                      <a:pt x="9344" y="12698"/>
                    </a:cubicBezTo>
                    <a:cubicBezTo>
                      <a:pt x="7327" y="13240"/>
                      <a:pt x="5038" y="13770"/>
                      <a:pt x="3315" y="15018"/>
                    </a:cubicBezTo>
                    <a:cubicBezTo>
                      <a:pt x="1" y="17416"/>
                      <a:pt x="2407" y="20740"/>
                      <a:pt x="5162" y="22288"/>
                    </a:cubicBezTo>
                    <a:cubicBezTo>
                      <a:pt x="9564" y="24763"/>
                      <a:pt x="14424" y="26664"/>
                      <a:pt x="19213" y="28237"/>
                    </a:cubicBezTo>
                    <a:cubicBezTo>
                      <a:pt x="21383" y="28949"/>
                      <a:pt x="23835" y="29978"/>
                      <a:pt x="26124" y="30162"/>
                    </a:cubicBezTo>
                    <a:cubicBezTo>
                      <a:pt x="26240" y="30172"/>
                      <a:pt x="26355" y="30176"/>
                      <a:pt x="26468" y="30176"/>
                    </a:cubicBezTo>
                    <a:cubicBezTo>
                      <a:pt x="27690" y="30176"/>
                      <a:pt x="28701" y="29620"/>
                      <a:pt x="28874" y="28298"/>
                    </a:cubicBezTo>
                    <a:cubicBezTo>
                      <a:pt x="28874" y="28283"/>
                      <a:pt x="28873" y="28268"/>
                      <a:pt x="28870" y="28252"/>
                    </a:cubicBezTo>
                    <a:cubicBezTo>
                      <a:pt x="29211" y="26036"/>
                      <a:pt x="27842" y="23835"/>
                      <a:pt x="26958" y="21881"/>
                    </a:cubicBezTo>
                    <a:cubicBezTo>
                      <a:pt x="25729" y="19153"/>
                      <a:pt x="24499" y="16393"/>
                      <a:pt x="22993" y="13805"/>
                    </a:cubicBezTo>
                    <a:cubicBezTo>
                      <a:pt x="22979" y="13785"/>
                      <a:pt x="22964" y="13768"/>
                      <a:pt x="22947" y="13751"/>
                    </a:cubicBezTo>
                    <a:cubicBezTo>
                      <a:pt x="23514" y="11172"/>
                      <a:pt x="24604" y="8970"/>
                      <a:pt x="26046" y="6761"/>
                    </a:cubicBezTo>
                    <a:cubicBezTo>
                      <a:pt x="26052" y="6747"/>
                      <a:pt x="26058" y="6732"/>
                      <a:pt x="26062" y="6717"/>
                    </a:cubicBezTo>
                    <a:cubicBezTo>
                      <a:pt x="26247" y="6752"/>
                      <a:pt x="26437" y="6769"/>
                      <a:pt x="26630" y="6769"/>
                    </a:cubicBezTo>
                    <a:cubicBezTo>
                      <a:pt x="27296" y="6769"/>
                      <a:pt x="27985" y="6564"/>
                      <a:pt x="28516" y="6196"/>
                    </a:cubicBezTo>
                    <a:cubicBezTo>
                      <a:pt x="28648" y="6104"/>
                      <a:pt x="28688" y="5972"/>
                      <a:pt x="28665" y="5853"/>
                    </a:cubicBezTo>
                    <a:cubicBezTo>
                      <a:pt x="29501" y="4984"/>
                      <a:pt x="29098" y="3537"/>
                      <a:pt x="28199" y="2744"/>
                    </a:cubicBezTo>
                    <a:cubicBezTo>
                      <a:pt x="26234" y="1010"/>
                      <a:pt x="22845" y="472"/>
                      <a:pt x="20371" y="5"/>
                    </a:cubicBezTo>
                    <a:cubicBezTo>
                      <a:pt x="20354" y="2"/>
                      <a:pt x="20337" y="0"/>
                      <a:pt x="203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30"/>
              <p:cNvSpPr/>
              <p:nvPr/>
            </p:nvSpPr>
            <p:spPr>
              <a:xfrm>
                <a:off x="6248791" y="4604540"/>
                <a:ext cx="800077" cy="458497"/>
              </a:xfrm>
              <a:custGeom>
                <a:avLst/>
                <a:gdLst/>
                <a:ahLst/>
                <a:cxnLst/>
                <a:rect l="l" t="t" r="r" b="b"/>
                <a:pathLst>
                  <a:path w="24177" h="13855" extrusionOk="0">
                    <a:moveTo>
                      <a:pt x="6688" y="1"/>
                    </a:moveTo>
                    <a:cubicBezTo>
                      <a:pt x="6683" y="1"/>
                      <a:pt x="6678" y="1"/>
                      <a:pt x="6672" y="2"/>
                    </a:cubicBezTo>
                    <a:cubicBezTo>
                      <a:pt x="4874" y="130"/>
                      <a:pt x="2805" y="671"/>
                      <a:pt x="1348" y="1786"/>
                    </a:cubicBezTo>
                    <a:cubicBezTo>
                      <a:pt x="501" y="2432"/>
                      <a:pt x="0" y="3801"/>
                      <a:pt x="1118" y="4446"/>
                    </a:cubicBezTo>
                    <a:cubicBezTo>
                      <a:pt x="2284" y="6008"/>
                      <a:pt x="4182" y="6874"/>
                      <a:pt x="5900" y="7733"/>
                    </a:cubicBezTo>
                    <a:cubicBezTo>
                      <a:pt x="8234" y="8902"/>
                      <a:pt x="10616" y="9969"/>
                      <a:pt x="13045" y="10937"/>
                    </a:cubicBezTo>
                    <a:cubicBezTo>
                      <a:pt x="15616" y="11959"/>
                      <a:pt x="18297" y="13040"/>
                      <a:pt x="20995" y="13677"/>
                    </a:cubicBezTo>
                    <a:cubicBezTo>
                      <a:pt x="21416" y="13776"/>
                      <a:pt x="21860" y="13855"/>
                      <a:pt x="22280" y="13855"/>
                    </a:cubicBezTo>
                    <a:cubicBezTo>
                      <a:pt x="23022" y="13855"/>
                      <a:pt x="23687" y="13609"/>
                      <a:pt x="24010" y="12789"/>
                    </a:cubicBezTo>
                    <a:cubicBezTo>
                      <a:pt x="24062" y="12656"/>
                      <a:pt x="24013" y="12551"/>
                      <a:pt x="23924" y="12489"/>
                    </a:cubicBezTo>
                    <a:cubicBezTo>
                      <a:pt x="24177" y="11833"/>
                      <a:pt x="24031" y="11158"/>
                      <a:pt x="23699" y="10479"/>
                    </a:cubicBezTo>
                    <a:cubicBezTo>
                      <a:pt x="22976" y="9001"/>
                      <a:pt x="22207" y="7627"/>
                      <a:pt x="21674" y="6056"/>
                    </a:cubicBezTo>
                    <a:cubicBezTo>
                      <a:pt x="21614" y="5877"/>
                      <a:pt x="21466" y="5803"/>
                      <a:pt x="21318" y="5803"/>
                    </a:cubicBezTo>
                    <a:cubicBezTo>
                      <a:pt x="21293" y="5803"/>
                      <a:pt x="21267" y="5805"/>
                      <a:pt x="21242" y="5809"/>
                    </a:cubicBezTo>
                    <a:cubicBezTo>
                      <a:pt x="21182" y="5694"/>
                      <a:pt x="21069" y="5602"/>
                      <a:pt x="20917" y="5602"/>
                    </a:cubicBezTo>
                    <a:cubicBezTo>
                      <a:pt x="20894" y="5602"/>
                      <a:pt x="20870" y="5604"/>
                      <a:pt x="20845" y="5609"/>
                    </a:cubicBezTo>
                    <a:cubicBezTo>
                      <a:pt x="19366" y="5876"/>
                      <a:pt x="17814" y="6136"/>
                      <a:pt x="16286" y="6136"/>
                    </a:cubicBezTo>
                    <a:cubicBezTo>
                      <a:pt x="14713" y="6136"/>
                      <a:pt x="13167" y="5860"/>
                      <a:pt x="11755" y="5034"/>
                    </a:cubicBezTo>
                    <a:cubicBezTo>
                      <a:pt x="10527" y="4318"/>
                      <a:pt x="9738" y="3339"/>
                      <a:pt x="9024" y="2127"/>
                    </a:cubicBezTo>
                    <a:cubicBezTo>
                      <a:pt x="8525" y="1277"/>
                      <a:pt x="8106" y="608"/>
                      <a:pt x="7282" y="55"/>
                    </a:cubicBezTo>
                    <a:cubicBezTo>
                      <a:pt x="7243" y="29"/>
                      <a:pt x="7202" y="18"/>
                      <a:pt x="7163" y="18"/>
                    </a:cubicBezTo>
                    <a:cubicBezTo>
                      <a:pt x="6971" y="18"/>
                      <a:pt x="6809" y="289"/>
                      <a:pt x="6984" y="441"/>
                    </a:cubicBezTo>
                    <a:cubicBezTo>
                      <a:pt x="8078" y="1392"/>
                      <a:pt x="8438" y="2789"/>
                      <a:pt x="9311" y="3906"/>
                    </a:cubicBezTo>
                    <a:cubicBezTo>
                      <a:pt x="10107" y="4926"/>
                      <a:pt x="11199" y="5668"/>
                      <a:pt x="12388" y="6159"/>
                    </a:cubicBezTo>
                    <a:cubicBezTo>
                      <a:pt x="13685" y="6692"/>
                      <a:pt x="15062" y="6899"/>
                      <a:pt x="16451" y="6899"/>
                    </a:cubicBezTo>
                    <a:cubicBezTo>
                      <a:pt x="17975" y="6899"/>
                      <a:pt x="19514" y="6650"/>
                      <a:pt x="20979" y="6312"/>
                    </a:cubicBezTo>
                    <a:cubicBezTo>
                      <a:pt x="21296" y="7287"/>
                      <a:pt x="21686" y="8237"/>
                      <a:pt x="22146" y="9154"/>
                    </a:cubicBezTo>
                    <a:cubicBezTo>
                      <a:pt x="22703" y="10259"/>
                      <a:pt x="23757" y="11438"/>
                      <a:pt x="23271" y="12741"/>
                    </a:cubicBezTo>
                    <a:cubicBezTo>
                      <a:pt x="23268" y="12749"/>
                      <a:pt x="23270" y="12754"/>
                      <a:pt x="23268" y="12760"/>
                    </a:cubicBezTo>
                    <a:cubicBezTo>
                      <a:pt x="22975" y="13021"/>
                      <a:pt x="22555" y="13125"/>
                      <a:pt x="22069" y="13125"/>
                    </a:cubicBezTo>
                    <a:cubicBezTo>
                      <a:pt x="20505" y="13125"/>
                      <a:pt x="18255" y="12056"/>
                      <a:pt x="17343" y="11744"/>
                    </a:cubicBezTo>
                    <a:cubicBezTo>
                      <a:pt x="15433" y="11089"/>
                      <a:pt x="13546" y="10373"/>
                      <a:pt x="11680" y="9597"/>
                    </a:cubicBezTo>
                    <a:cubicBezTo>
                      <a:pt x="8102" y="8111"/>
                      <a:pt x="3898" y="6584"/>
                      <a:pt x="1146" y="3752"/>
                    </a:cubicBezTo>
                    <a:cubicBezTo>
                      <a:pt x="248" y="2049"/>
                      <a:pt x="5802" y="625"/>
                      <a:pt x="6732" y="437"/>
                    </a:cubicBezTo>
                    <a:cubicBezTo>
                      <a:pt x="6968" y="389"/>
                      <a:pt x="6925" y="1"/>
                      <a:pt x="66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30"/>
              <p:cNvSpPr/>
              <p:nvPr/>
            </p:nvSpPr>
            <p:spPr>
              <a:xfrm>
                <a:off x="6738990" y="4680091"/>
                <a:ext cx="94777" cy="84254"/>
              </a:xfrm>
              <a:custGeom>
                <a:avLst/>
                <a:gdLst/>
                <a:ahLst/>
                <a:cxnLst/>
                <a:rect l="l" t="t" r="r" b="b"/>
                <a:pathLst>
                  <a:path w="2864" h="2546" extrusionOk="0">
                    <a:moveTo>
                      <a:pt x="1280" y="572"/>
                    </a:moveTo>
                    <a:cubicBezTo>
                      <a:pt x="1669" y="635"/>
                      <a:pt x="2090" y="753"/>
                      <a:pt x="2216" y="1166"/>
                    </a:cubicBezTo>
                    <a:cubicBezTo>
                      <a:pt x="2364" y="1661"/>
                      <a:pt x="1814" y="1955"/>
                      <a:pt x="1398" y="1964"/>
                    </a:cubicBezTo>
                    <a:cubicBezTo>
                      <a:pt x="1389" y="1964"/>
                      <a:pt x="1380" y="1964"/>
                      <a:pt x="1371" y="1964"/>
                    </a:cubicBezTo>
                    <a:cubicBezTo>
                      <a:pt x="1032" y="1964"/>
                      <a:pt x="630" y="1794"/>
                      <a:pt x="569" y="1425"/>
                    </a:cubicBezTo>
                    <a:cubicBezTo>
                      <a:pt x="502" y="1019"/>
                      <a:pt x="785" y="756"/>
                      <a:pt x="1148" y="681"/>
                    </a:cubicBezTo>
                    <a:cubicBezTo>
                      <a:pt x="1208" y="668"/>
                      <a:pt x="1257" y="629"/>
                      <a:pt x="1280" y="572"/>
                    </a:cubicBezTo>
                    <a:close/>
                    <a:moveTo>
                      <a:pt x="1176" y="1"/>
                    </a:moveTo>
                    <a:cubicBezTo>
                      <a:pt x="1152" y="1"/>
                      <a:pt x="1129" y="1"/>
                      <a:pt x="1105" y="2"/>
                    </a:cubicBezTo>
                    <a:cubicBezTo>
                      <a:pt x="961" y="8"/>
                      <a:pt x="865" y="132"/>
                      <a:pt x="843" y="259"/>
                    </a:cubicBezTo>
                    <a:cubicBezTo>
                      <a:pt x="358" y="336"/>
                      <a:pt x="1" y="883"/>
                      <a:pt x="1" y="1365"/>
                    </a:cubicBezTo>
                    <a:cubicBezTo>
                      <a:pt x="2" y="2082"/>
                      <a:pt x="684" y="2528"/>
                      <a:pt x="1343" y="2545"/>
                    </a:cubicBezTo>
                    <a:cubicBezTo>
                      <a:pt x="1355" y="2545"/>
                      <a:pt x="1367" y="2545"/>
                      <a:pt x="1379" y="2545"/>
                    </a:cubicBezTo>
                    <a:cubicBezTo>
                      <a:pt x="2039" y="2545"/>
                      <a:pt x="2794" y="2104"/>
                      <a:pt x="2825" y="1387"/>
                    </a:cubicBezTo>
                    <a:cubicBezTo>
                      <a:pt x="2864" y="496"/>
                      <a:pt x="1967" y="1"/>
                      <a:pt x="11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30"/>
              <p:cNvSpPr/>
              <p:nvPr/>
            </p:nvSpPr>
            <p:spPr>
              <a:xfrm>
                <a:off x="6721815" y="4540804"/>
                <a:ext cx="93817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357" extrusionOk="0">
                    <a:moveTo>
                      <a:pt x="1503" y="510"/>
                    </a:moveTo>
                    <a:cubicBezTo>
                      <a:pt x="1749" y="510"/>
                      <a:pt x="1990" y="652"/>
                      <a:pt x="2061" y="920"/>
                    </a:cubicBezTo>
                    <a:cubicBezTo>
                      <a:pt x="2176" y="1353"/>
                      <a:pt x="1810" y="1804"/>
                      <a:pt x="1382" y="1854"/>
                    </a:cubicBezTo>
                    <a:cubicBezTo>
                      <a:pt x="1354" y="1857"/>
                      <a:pt x="1324" y="1859"/>
                      <a:pt x="1295" y="1859"/>
                    </a:cubicBezTo>
                    <a:cubicBezTo>
                      <a:pt x="967" y="1859"/>
                      <a:pt x="603" y="1659"/>
                      <a:pt x="520" y="1329"/>
                    </a:cubicBezTo>
                    <a:cubicBezTo>
                      <a:pt x="448" y="1039"/>
                      <a:pt x="578" y="785"/>
                      <a:pt x="788" y="621"/>
                    </a:cubicBezTo>
                    <a:cubicBezTo>
                      <a:pt x="833" y="667"/>
                      <a:pt x="895" y="696"/>
                      <a:pt x="963" y="696"/>
                    </a:cubicBezTo>
                    <a:cubicBezTo>
                      <a:pt x="1016" y="696"/>
                      <a:pt x="1073" y="678"/>
                      <a:pt x="1126" y="636"/>
                    </a:cubicBezTo>
                    <a:cubicBezTo>
                      <a:pt x="1236" y="552"/>
                      <a:pt x="1371" y="510"/>
                      <a:pt x="1503" y="510"/>
                    </a:cubicBezTo>
                    <a:close/>
                    <a:moveTo>
                      <a:pt x="1482" y="1"/>
                    </a:moveTo>
                    <a:cubicBezTo>
                      <a:pt x="1298" y="1"/>
                      <a:pt x="1117" y="48"/>
                      <a:pt x="964" y="151"/>
                    </a:cubicBezTo>
                    <a:cubicBezTo>
                      <a:pt x="407" y="209"/>
                      <a:pt x="1" y="797"/>
                      <a:pt x="67" y="1358"/>
                    </a:cubicBezTo>
                    <a:cubicBezTo>
                      <a:pt x="139" y="1971"/>
                      <a:pt x="743" y="2356"/>
                      <a:pt x="1330" y="2356"/>
                    </a:cubicBezTo>
                    <a:cubicBezTo>
                      <a:pt x="1434" y="2356"/>
                      <a:pt x="1537" y="2344"/>
                      <a:pt x="1636" y="2320"/>
                    </a:cubicBezTo>
                    <a:cubicBezTo>
                      <a:pt x="2349" y="2142"/>
                      <a:pt x="2834" y="1254"/>
                      <a:pt x="2479" y="575"/>
                    </a:cubicBezTo>
                    <a:cubicBezTo>
                      <a:pt x="2295" y="222"/>
                      <a:pt x="1881" y="1"/>
                      <a:pt x="148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30"/>
              <p:cNvSpPr/>
              <p:nvPr/>
            </p:nvSpPr>
            <p:spPr>
              <a:xfrm>
                <a:off x="6838367" y="4387487"/>
                <a:ext cx="70652" cy="67211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031" extrusionOk="0">
                    <a:moveTo>
                      <a:pt x="807" y="423"/>
                    </a:moveTo>
                    <a:cubicBezTo>
                      <a:pt x="831" y="453"/>
                      <a:pt x="864" y="476"/>
                      <a:pt x="899" y="488"/>
                    </a:cubicBezTo>
                    <a:cubicBezTo>
                      <a:pt x="1050" y="543"/>
                      <a:pt x="1196" y="520"/>
                      <a:pt x="1332" y="626"/>
                    </a:cubicBezTo>
                    <a:cubicBezTo>
                      <a:pt x="1459" y="727"/>
                      <a:pt x="1547" y="869"/>
                      <a:pt x="1574" y="1030"/>
                    </a:cubicBezTo>
                    <a:cubicBezTo>
                      <a:pt x="1625" y="1357"/>
                      <a:pt x="1336" y="1556"/>
                      <a:pt x="1040" y="1556"/>
                    </a:cubicBezTo>
                    <a:cubicBezTo>
                      <a:pt x="1031" y="1556"/>
                      <a:pt x="1023" y="1556"/>
                      <a:pt x="1014" y="1555"/>
                    </a:cubicBezTo>
                    <a:cubicBezTo>
                      <a:pt x="687" y="1542"/>
                      <a:pt x="427" y="1315"/>
                      <a:pt x="462" y="972"/>
                    </a:cubicBezTo>
                    <a:cubicBezTo>
                      <a:pt x="490" y="710"/>
                      <a:pt x="625" y="549"/>
                      <a:pt x="807" y="423"/>
                    </a:cubicBezTo>
                    <a:close/>
                    <a:moveTo>
                      <a:pt x="924" y="1"/>
                    </a:moveTo>
                    <a:cubicBezTo>
                      <a:pt x="422" y="1"/>
                      <a:pt x="28" y="572"/>
                      <a:pt x="15" y="1039"/>
                    </a:cubicBezTo>
                    <a:cubicBezTo>
                      <a:pt x="0" y="1612"/>
                      <a:pt x="489" y="2031"/>
                      <a:pt x="1041" y="2031"/>
                    </a:cubicBezTo>
                    <a:cubicBezTo>
                      <a:pt x="1053" y="2031"/>
                      <a:pt x="1065" y="2031"/>
                      <a:pt x="1077" y="2030"/>
                    </a:cubicBezTo>
                    <a:cubicBezTo>
                      <a:pt x="1649" y="2012"/>
                      <a:pt x="2135" y="1563"/>
                      <a:pt x="2049" y="967"/>
                    </a:cubicBezTo>
                    <a:cubicBezTo>
                      <a:pt x="1995" y="585"/>
                      <a:pt x="1573" y="25"/>
                      <a:pt x="1134" y="25"/>
                    </a:cubicBezTo>
                    <a:cubicBezTo>
                      <a:pt x="1113" y="25"/>
                      <a:pt x="1093" y="26"/>
                      <a:pt x="1072" y="28"/>
                    </a:cubicBezTo>
                    <a:cubicBezTo>
                      <a:pt x="1061" y="24"/>
                      <a:pt x="1055" y="15"/>
                      <a:pt x="1043" y="11"/>
                    </a:cubicBezTo>
                    <a:cubicBezTo>
                      <a:pt x="1003" y="4"/>
                      <a:pt x="963" y="1"/>
                      <a:pt x="9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30"/>
              <p:cNvSpPr/>
              <p:nvPr/>
            </p:nvSpPr>
            <p:spPr>
              <a:xfrm>
                <a:off x="7021633" y="4067482"/>
                <a:ext cx="85842" cy="78231"/>
              </a:xfrm>
              <a:custGeom>
                <a:avLst/>
                <a:gdLst/>
                <a:ahLst/>
                <a:cxnLst/>
                <a:rect l="l" t="t" r="r" b="b"/>
                <a:pathLst>
                  <a:path w="2594" h="2364" extrusionOk="0">
                    <a:moveTo>
                      <a:pt x="1571" y="478"/>
                    </a:moveTo>
                    <a:cubicBezTo>
                      <a:pt x="1827" y="639"/>
                      <a:pt x="2011" y="901"/>
                      <a:pt x="2017" y="1219"/>
                    </a:cubicBezTo>
                    <a:cubicBezTo>
                      <a:pt x="2024" y="1592"/>
                      <a:pt x="1737" y="1832"/>
                      <a:pt x="1385" y="1832"/>
                    </a:cubicBezTo>
                    <a:cubicBezTo>
                      <a:pt x="1369" y="1832"/>
                      <a:pt x="1353" y="1832"/>
                      <a:pt x="1337" y="1831"/>
                    </a:cubicBezTo>
                    <a:cubicBezTo>
                      <a:pt x="976" y="1809"/>
                      <a:pt x="610" y="1550"/>
                      <a:pt x="685" y="1147"/>
                    </a:cubicBezTo>
                    <a:cubicBezTo>
                      <a:pt x="764" y="729"/>
                      <a:pt x="1181" y="518"/>
                      <a:pt x="1571" y="478"/>
                    </a:cubicBezTo>
                    <a:close/>
                    <a:moveTo>
                      <a:pt x="1469" y="0"/>
                    </a:moveTo>
                    <a:cubicBezTo>
                      <a:pt x="1461" y="0"/>
                      <a:pt x="1453" y="0"/>
                      <a:pt x="1446" y="0"/>
                    </a:cubicBezTo>
                    <a:cubicBezTo>
                      <a:pt x="1444" y="0"/>
                      <a:pt x="1443" y="0"/>
                      <a:pt x="1441" y="0"/>
                    </a:cubicBezTo>
                    <a:cubicBezTo>
                      <a:pt x="1380" y="0"/>
                      <a:pt x="1324" y="31"/>
                      <a:pt x="1290" y="82"/>
                    </a:cubicBezTo>
                    <a:cubicBezTo>
                      <a:pt x="1278" y="81"/>
                      <a:pt x="1267" y="81"/>
                      <a:pt x="1255" y="81"/>
                    </a:cubicBezTo>
                    <a:cubicBezTo>
                      <a:pt x="772" y="81"/>
                      <a:pt x="293" y="519"/>
                      <a:pt x="170" y="1007"/>
                    </a:cubicBezTo>
                    <a:cubicBezTo>
                      <a:pt x="0" y="1688"/>
                      <a:pt x="544" y="2262"/>
                      <a:pt x="1193" y="2351"/>
                    </a:cubicBezTo>
                    <a:cubicBezTo>
                      <a:pt x="1253" y="2360"/>
                      <a:pt x="1313" y="2364"/>
                      <a:pt x="1373" y="2364"/>
                    </a:cubicBezTo>
                    <a:cubicBezTo>
                      <a:pt x="1951" y="2364"/>
                      <a:pt x="2472" y="1979"/>
                      <a:pt x="2533" y="1367"/>
                    </a:cubicBezTo>
                    <a:cubicBezTo>
                      <a:pt x="2594" y="744"/>
                      <a:pt x="2148" y="0"/>
                      <a:pt x="146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30"/>
              <p:cNvSpPr/>
              <p:nvPr/>
            </p:nvSpPr>
            <p:spPr>
              <a:xfrm>
                <a:off x="6945686" y="3887194"/>
                <a:ext cx="132767" cy="126149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3812" extrusionOk="0">
                    <a:moveTo>
                      <a:pt x="2176" y="547"/>
                    </a:moveTo>
                    <a:cubicBezTo>
                      <a:pt x="2764" y="658"/>
                      <a:pt x="3265" y="1073"/>
                      <a:pt x="3333" y="1736"/>
                    </a:cubicBezTo>
                    <a:cubicBezTo>
                      <a:pt x="3409" y="2471"/>
                      <a:pt x="2931" y="3168"/>
                      <a:pt x="2189" y="3277"/>
                    </a:cubicBezTo>
                    <a:cubicBezTo>
                      <a:pt x="2115" y="3287"/>
                      <a:pt x="2041" y="3293"/>
                      <a:pt x="1969" y="3293"/>
                    </a:cubicBezTo>
                    <a:cubicBezTo>
                      <a:pt x="1316" y="3293"/>
                      <a:pt x="728" y="2871"/>
                      <a:pt x="589" y="2203"/>
                    </a:cubicBezTo>
                    <a:cubicBezTo>
                      <a:pt x="434" y="1448"/>
                      <a:pt x="945" y="551"/>
                      <a:pt x="1729" y="551"/>
                    </a:cubicBezTo>
                    <a:cubicBezTo>
                      <a:pt x="1827" y="551"/>
                      <a:pt x="1928" y="565"/>
                      <a:pt x="2033" y="595"/>
                    </a:cubicBezTo>
                    <a:cubicBezTo>
                      <a:pt x="2046" y="599"/>
                      <a:pt x="2059" y="601"/>
                      <a:pt x="2072" y="601"/>
                    </a:cubicBezTo>
                    <a:cubicBezTo>
                      <a:pt x="2112" y="601"/>
                      <a:pt x="2151" y="582"/>
                      <a:pt x="2176" y="547"/>
                    </a:cubicBezTo>
                    <a:close/>
                    <a:moveTo>
                      <a:pt x="1956" y="0"/>
                    </a:moveTo>
                    <a:cubicBezTo>
                      <a:pt x="1773" y="0"/>
                      <a:pt x="1587" y="27"/>
                      <a:pt x="1405" y="83"/>
                    </a:cubicBezTo>
                    <a:cubicBezTo>
                      <a:pt x="1349" y="98"/>
                      <a:pt x="1301" y="134"/>
                      <a:pt x="1270" y="183"/>
                    </a:cubicBezTo>
                    <a:cubicBezTo>
                      <a:pt x="627" y="359"/>
                      <a:pt x="116" y="1132"/>
                      <a:pt x="73" y="1800"/>
                    </a:cubicBezTo>
                    <a:cubicBezTo>
                      <a:pt x="1" y="2923"/>
                      <a:pt x="883" y="3811"/>
                      <a:pt x="1988" y="3811"/>
                    </a:cubicBezTo>
                    <a:cubicBezTo>
                      <a:pt x="2014" y="3811"/>
                      <a:pt x="2041" y="3811"/>
                      <a:pt x="2068" y="3810"/>
                    </a:cubicBezTo>
                    <a:cubicBezTo>
                      <a:pt x="3214" y="3765"/>
                      <a:pt x="4012" y="2695"/>
                      <a:pt x="3843" y="1581"/>
                    </a:cubicBezTo>
                    <a:cubicBezTo>
                      <a:pt x="3702" y="644"/>
                      <a:pt x="2856" y="0"/>
                      <a:pt x="19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2" name="Google Shape;662;p30"/>
            <p:cNvGrpSpPr/>
            <p:nvPr/>
          </p:nvGrpSpPr>
          <p:grpSpPr>
            <a:xfrm>
              <a:off x="6648515" y="5156391"/>
              <a:ext cx="174596" cy="44774"/>
              <a:chOff x="6648515" y="5156391"/>
              <a:chExt cx="174596" cy="44774"/>
            </a:xfrm>
          </p:grpSpPr>
          <p:sp>
            <p:nvSpPr>
              <p:cNvPr id="663" name="Google Shape;663;p30"/>
              <p:cNvSpPr/>
              <p:nvPr/>
            </p:nvSpPr>
            <p:spPr>
              <a:xfrm>
                <a:off x="6648515" y="5156556"/>
                <a:ext cx="117875" cy="44609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1348" extrusionOk="0">
                    <a:moveTo>
                      <a:pt x="178" y="1"/>
                    </a:moveTo>
                    <a:cubicBezTo>
                      <a:pt x="70" y="1"/>
                      <a:pt x="1" y="168"/>
                      <a:pt x="114" y="245"/>
                    </a:cubicBezTo>
                    <a:cubicBezTo>
                      <a:pt x="1087" y="909"/>
                      <a:pt x="2176" y="1275"/>
                      <a:pt x="3351" y="1347"/>
                    </a:cubicBezTo>
                    <a:cubicBezTo>
                      <a:pt x="3354" y="1348"/>
                      <a:pt x="3358" y="1348"/>
                      <a:pt x="3362" y="1348"/>
                    </a:cubicBezTo>
                    <a:cubicBezTo>
                      <a:pt x="3562" y="1348"/>
                      <a:pt x="3560" y="1024"/>
                      <a:pt x="3349" y="1015"/>
                    </a:cubicBezTo>
                    <a:cubicBezTo>
                      <a:pt x="2223" y="971"/>
                      <a:pt x="1190" y="637"/>
                      <a:pt x="246" y="23"/>
                    </a:cubicBezTo>
                    <a:cubicBezTo>
                      <a:pt x="223" y="7"/>
                      <a:pt x="200" y="1"/>
                      <a:pt x="1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30"/>
              <p:cNvSpPr/>
              <p:nvPr/>
            </p:nvSpPr>
            <p:spPr>
              <a:xfrm>
                <a:off x="6713178" y="5156391"/>
                <a:ext cx="109933" cy="37262"/>
              </a:xfrm>
              <a:custGeom>
                <a:avLst/>
                <a:gdLst/>
                <a:ahLst/>
                <a:cxnLst/>
                <a:rect l="l" t="t" r="r" b="b"/>
                <a:pathLst>
                  <a:path w="3322" h="1126" extrusionOk="0">
                    <a:moveTo>
                      <a:pt x="173" y="1"/>
                    </a:moveTo>
                    <a:cubicBezTo>
                      <a:pt x="43" y="1"/>
                      <a:pt x="0" y="207"/>
                      <a:pt x="142" y="250"/>
                    </a:cubicBezTo>
                    <a:cubicBezTo>
                      <a:pt x="1113" y="541"/>
                      <a:pt x="2087" y="821"/>
                      <a:pt x="3055" y="1118"/>
                    </a:cubicBezTo>
                    <a:cubicBezTo>
                      <a:pt x="3073" y="1123"/>
                      <a:pt x="3089" y="1126"/>
                      <a:pt x="3104" y="1126"/>
                    </a:cubicBezTo>
                    <a:cubicBezTo>
                      <a:pt x="3264" y="1126"/>
                      <a:pt x="3321" y="859"/>
                      <a:pt x="3140" y="810"/>
                    </a:cubicBezTo>
                    <a:cubicBezTo>
                      <a:pt x="2161" y="550"/>
                      <a:pt x="1187" y="273"/>
                      <a:pt x="210" y="6"/>
                    </a:cubicBezTo>
                    <a:cubicBezTo>
                      <a:pt x="197" y="3"/>
                      <a:pt x="185" y="1"/>
                      <a:pt x="1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65" name="Google Shape;665;p30"/>
          <p:cNvGrpSpPr/>
          <p:nvPr/>
        </p:nvGrpSpPr>
        <p:grpSpPr>
          <a:xfrm>
            <a:off x="5751609" y="213662"/>
            <a:ext cx="1480128" cy="1386642"/>
            <a:chOff x="5751609" y="213662"/>
            <a:chExt cx="1480128" cy="1386642"/>
          </a:xfrm>
        </p:grpSpPr>
        <p:grpSp>
          <p:nvGrpSpPr>
            <p:cNvPr id="666" name="Google Shape;666;p30"/>
            <p:cNvGrpSpPr/>
            <p:nvPr/>
          </p:nvGrpSpPr>
          <p:grpSpPr>
            <a:xfrm>
              <a:off x="5751609" y="213662"/>
              <a:ext cx="1480128" cy="1386642"/>
              <a:chOff x="5751609" y="213662"/>
              <a:chExt cx="1480128" cy="1386642"/>
            </a:xfrm>
          </p:grpSpPr>
          <p:sp>
            <p:nvSpPr>
              <p:cNvPr id="667" name="Google Shape;667;p30"/>
              <p:cNvSpPr/>
              <p:nvPr/>
            </p:nvSpPr>
            <p:spPr>
              <a:xfrm>
                <a:off x="5751609" y="213662"/>
                <a:ext cx="1480128" cy="1386642"/>
              </a:xfrm>
              <a:custGeom>
                <a:avLst/>
                <a:gdLst/>
                <a:ahLst/>
                <a:cxnLst/>
                <a:rect l="l" t="t" r="r" b="b"/>
                <a:pathLst>
                  <a:path w="44727" h="41902" extrusionOk="0">
                    <a:moveTo>
                      <a:pt x="13287" y="2579"/>
                    </a:moveTo>
                    <a:cubicBezTo>
                      <a:pt x="13503" y="2579"/>
                      <a:pt x="13717" y="2594"/>
                      <a:pt x="13935" y="2646"/>
                    </a:cubicBezTo>
                    <a:cubicBezTo>
                      <a:pt x="14225" y="2711"/>
                      <a:pt x="14482" y="2837"/>
                      <a:pt x="14750" y="2952"/>
                    </a:cubicBezTo>
                    <a:cubicBezTo>
                      <a:pt x="11990" y="7841"/>
                      <a:pt x="9108" y="12713"/>
                      <a:pt x="6648" y="17733"/>
                    </a:cubicBezTo>
                    <a:cubicBezTo>
                      <a:pt x="6568" y="17897"/>
                      <a:pt x="6642" y="18046"/>
                      <a:pt x="6761" y="18112"/>
                    </a:cubicBezTo>
                    <a:cubicBezTo>
                      <a:pt x="6752" y="18194"/>
                      <a:pt x="6781" y="18282"/>
                      <a:pt x="6859" y="18323"/>
                    </a:cubicBezTo>
                    <a:cubicBezTo>
                      <a:pt x="8967" y="19418"/>
                      <a:pt x="11139" y="20127"/>
                      <a:pt x="13105" y="21518"/>
                    </a:cubicBezTo>
                    <a:cubicBezTo>
                      <a:pt x="13994" y="22150"/>
                      <a:pt x="14831" y="22850"/>
                      <a:pt x="15608" y="23615"/>
                    </a:cubicBezTo>
                    <a:cubicBezTo>
                      <a:pt x="12195" y="21381"/>
                      <a:pt x="8149" y="19944"/>
                      <a:pt x="4133" y="19944"/>
                    </a:cubicBezTo>
                    <a:cubicBezTo>
                      <a:pt x="4087" y="19944"/>
                      <a:pt x="4040" y="19944"/>
                      <a:pt x="3994" y="19945"/>
                    </a:cubicBezTo>
                    <a:cubicBezTo>
                      <a:pt x="5691" y="17242"/>
                      <a:pt x="7008" y="14227"/>
                      <a:pt x="8463" y="11388"/>
                    </a:cubicBezTo>
                    <a:cubicBezTo>
                      <a:pt x="9953" y="8475"/>
                      <a:pt x="11442" y="5562"/>
                      <a:pt x="12928" y="2647"/>
                    </a:cubicBezTo>
                    <a:lnTo>
                      <a:pt x="12928" y="2649"/>
                    </a:lnTo>
                    <a:cubicBezTo>
                      <a:pt x="12934" y="2629"/>
                      <a:pt x="12940" y="2609"/>
                      <a:pt x="12943" y="2589"/>
                    </a:cubicBezTo>
                    <a:cubicBezTo>
                      <a:pt x="13059" y="2584"/>
                      <a:pt x="13173" y="2579"/>
                      <a:pt x="13287" y="2579"/>
                    </a:cubicBezTo>
                    <a:close/>
                    <a:moveTo>
                      <a:pt x="16898" y="682"/>
                    </a:moveTo>
                    <a:cubicBezTo>
                      <a:pt x="19774" y="776"/>
                      <a:pt x="22163" y="1857"/>
                      <a:pt x="24212" y="3895"/>
                    </a:cubicBezTo>
                    <a:cubicBezTo>
                      <a:pt x="26082" y="5756"/>
                      <a:pt x="27939" y="8202"/>
                      <a:pt x="28003" y="10938"/>
                    </a:cubicBezTo>
                    <a:cubicBezTo>
                      <a:pt x="28005" y="10948"/>
                      <a:pt x="28008" y="10959"/>
                      <a:pt x="28011" y="10970"/>
                    </a:cubicBezTo>
                    <a:cubicBezTo>
                      <a:pt x="25275" y="16344"/>
                      <a:pt x="22290" y="21515"/>
                      <a:pt x="19216" y="26698"/>
                    </a:cubicBezTo>
                    <a:cubicBezTo>
                      <a:pt x="19181" y="26644"/>
                      <a:pt x="19144" y="26592"/>
                      <a:pt x="19109" y="26538"/>
                    </a:cubicBezTo>
                    <a:cubicBezTo>
                      <a:pt x="19111" y="26450"/>
                      <a:pt x="19077" y="26359"/>
                      <a:pt x="18991" y="26278"/>
                    </a:cubicBezTo>
                    <a:cubicBezTo>
                      <a:pt x="18938" y="26227"/>
                      <a:pt x="18879" y="26178"/>
                      <a:pt x="18826" y="26128"/>
                    </a:cubicBezTo>
                    <a:cubicBezTo>
                      <a:pt x="16205" y="22428"/>
                      <a:pt x="11695" y="18599"/>
                      <a:pt x="7173" y="17949"/>
                    </a:cubicBezTo>
                    <a:cubicBezTo>
                      <a:pt x="10786" y="12478"/>
                      <a:pt x="13821" y="6468"/>
                      <a:pt x="16898" y="682"/>
                    </a:cubicBezTo>
                    <a:close/>
                    <a:moveTo>
                      <a:pt x="28691" y="11244"/>
                    </a:moveTo>
                    <a:cubicBezTo>
                      <a:pt x="31648" y="11396"/>
                      <a:pt x="34445" y="11827"/>
                      <a:pt x="36972" y="13509"/>
                    </a:cubicBezTo>
                    <a:cubicBezTo>
                      <a:pt x="39421" y="15140"/>
                      <a:pt x="41196" y="17502"/>
                      <a:pt x="42205" y="20251"/>
                    </a:cubicBezTo>
                    <a:cubicBezTo>
                      <a:pt x="42167" y="20280"/>
                      <a:pt x="42135" y="20316"/>
                      <a:pt x="42111" y="20357"/>
                    </a:cubicBezTo>
                    <a:cubicBezTo>
                      <a:pt x="38978" y="25428"/>
                      <a:pt x="34053" y="29401"/>
                      <a:pt x="31906" y="35060"/>
                    </a:cubicBezTo>
                    <a:cubicBezTo>
                      <a:pt x="29970" y="30305"/>
                      <a:pt x="24912" y="26960"/>
                      <a:pt x="19804" y="26918"/>
                    </a:cubicBezTo>
                    <a:cubicBezTo>
                      <a:pt x="23180" y="21985"/>
                      <a:pt x="26122" y="16634"/>
                      <a:pt x="28691" y="11244"/>
                    </a:cubicBezTo>
                    <a:close/>
                    <a:moveTo>
                      <a:pt x="41948" y="21977"/>
                    </a:moveTo>
                    <a:cubicBezTo>
                      <a:pt x="42731" y="22305"/>
                      <a:pt x="43181" y="22997"/>
                      <a:pt x="43241" y="23817"/>
                    </a:cubicBezTo>
                    <a:cubicBezTo>
                      <a:pt x="43201" y="23840"/>
                      <a:pt x="43164" y="23869"/>
                      <a:pt x="43135" y="23903"/>
                    </a:cubicBezTo>
                    <a:cubicBezTo>
                      <a:pt x="39317" y="28356"/>
                      <a:pt x="34949" y="32922"/>
                      <a:pt x="32158" y="38137"/>
                    </a:cubicBezTo>
                    <a:cubicBezTo>
                      <a:pt x="30895" y="35363"/>
                      <a:pt x="28953" y="33041"/>
                      <a:pt x="26651" y="31050"/>
                    </a:cubicBezTo>
                    <a:cubicBezTo>
                      <a:pt x="25240" y="29831"/>
                      <a:pt x="23702" y="28569"/>
                      <a:pt x="21959" y="27868"/>
                    </a:cubicBezTo>
                    <a:lnTo>
                      <a:pt x="21959" y="27868"/>
                    </a:lnTo>
                    <a:cubicBezTo>
                      <a:pt x="26171" y="28845"/>
                      <a:pt x="29498" y="31658"/>
                      <a:pt x="31406" y="35746"/>
                    </a:cubicBezTo>
                    <a:cubicBezTo>
                      <a:pt x="31465" y="35872"/>
                      <a:pt x="31576" y="35925"/>
                      <a:pt x="31692" y="35925"/>
                    </a:cubicBezTo>
                    <a:cubicBezTo>
                      <a:pt x="31750" y="35925"/>
                      <a:pt x="31809" y="35911"/>
                      <a:pt x="31864" y="35887"/>
                    </a:cubicBezTo>
                    <a:cubicBezTo>
                      <a:pt x="31914" y="35911"/>
                      <a:pt x="31970" y="35923"/>
                      <a:pt x="32026" y="35923"/>
                    </a:cubicBezTo>
                    <a:cubicBezTo>
                      <a:pt x="32152" y="35923"/>
                      <a:pt x="32280" y="35859"/>
                      <a:pt x="32337" y="35710"/>
                    </a:cubicBezTo>
                    <a:cubicBezTo>
                      <a:pt x="34388" y="30372"/>
                      <a:pt x="38755" y="26587"/>
                      <a:pt x="41948" y="21977"/>
                    </a:cubicBezTo>
                    <a:close/>
                    <a:moveTo>
                      <a:pt x="9788" y="2664"/>
                    </a:moveTo>
                    <a:cubicBezTo>
                      <a:pt x="10503" y="2737"/>
                      <a:pt x="11165" y="2880"/>
                      <a:pt x="11846" y="3130"/>
                    </a:cubicBezTo>
                    <a:cubicBezTo>
                      <a:pt x="10453" y="5860"/>
                      <a:pt x="9059" y="8593"/>
                      <a:pt x="7665" y="11325"/>
                    </a:cubicBezTo>
                    <a:cubicBezTo>
                      <a:pt x="6236" y="14136"/>
                      <a:pt x="4590" y="16938"/>
                      <a:pt x="3423" y="19868"/>
                    </a:cubicBezTo>
                    <a:cubicBezTo>
                      <a:pt x="3406" y="19913"/>
                      <a:pt x="3401" y="19960"/>
                      <a:pt x="3413" y="20006"/>
                    </a:cubicBezTo>
                    <a:cubicBezTo>
                      <a:pt x="3268" y="20127"/>
                      <a:pt x="3326" y="20406"/>
                      <a:pt x="3567" y="20437"/>
                    </a:cubicBezTo>
                    <a:cubicBezTo>
                      <a:pt x="9126" y="21158"/>
                      <a:pt x="13989" y="22878"/>
                      <a:pt x="18225" y="26621"/>
                    </a:cubicBezTo>
                    <a:cubicBezTo>
                      <a:pt x="18371" y="26816"/>
                      <a:pt x="18516" y="27009"/>
                      <a:pt x="18659" y="27208"/>
                    </a:cubicBezTo>
                    <a:cubicBezTo>
                      <a:pt x="18742" y="27324"/>
                      <a:pt x="18858" y="27372"/>
                      <a:pt x="18971" y="27372"/>
                    </a:cubicBezTo>
                    <a:cubicBezTo>
                      <a:pt x="19008" y="27372"/>
                      <a:pt x="19045" y="27367"/>
                      <a:pt x="19080" y="27358"/>
                    </a:cubicBezTo>
                    <a:cubicBezTo>
                      <a:pt x="19126" y="27445"/>
                      <a:pt x="19218" y="27500"/>
                      <a:pt x="19317" y="27502"/>
                    </a:cubicBezTo>
                    <a:cubicBezTo>
                      <a:pt x="19337" y="27503"/>
                      <a:pt x="19357" y="27506"/>
                      <a:pt x="19379" y="27506"/>
                    </a:cubicBezTo>
                    <a:cubicBezTo>
                      <a:pt x="19377" y="27584"/>
                      <a:pt x="19417" y="27663"/>
                      <a:pt x="19507" y="27686"/>
                    </a:cubicBezTo>
                    <a:cubicBezTo>
                      <a:pt x="24727" y="28974"/>
                      <a:pt x="29585" y="34045"/>
                      <a:pt x="31653" y="38875"/>
                    </a:cubicBezTo>
                    <a:cubicBezTo>
                      <a:pt x="31714" y="39018"/>
                      <a:pt x="31821" y="39077"/>
                      <a:pt x="31932" y="39077"/>
                    </a:cubicBezTo>
                    <a:cubicBezTo>
                      <a:pt x="32070" y="39077"/>
                      <a:pt x="32215" y="38989"/>
                      <a:pt x="32293" y="38857"/>
                    </a:cubicBezTo>
                    <a:cubicBezTo>
                      <a:pt x="32359" y="38840"/>
                      <a:pt x="32417" y="38799"/>
                      <a:pt x="32457" y="38744"/>
                    </a:cubicBezTo>
                    <a:cubicBezTo>
                      <a:pt x="35823" y="34107"/>
                      <a:pt x="39334" y="29684"/>
                      <a:pt x="42971" y="25270"/>
                    </a:cubicBezTo>
                    <a:cubicBezTo>
                      <a:pt x="43330" y="25547"/>
                      <a:pt x="43671" y="25854"/>
                      <a:pt x="43955" y="26209"/>
                    </a:cubicBezTo>
                    <a:cubicBezTo>
                      <a:pt x="43932" y="26223"/>
                      <a:pt x="43910" y="26241"/>
                      <a:pt x="43893" y="26261"/>
                    </a:cubicBezTo>
                    <a:cubicBezTo>
                      <a:pt x="40136" y="31064"/>
                      <a:pt x="36194" y="35918"/>
                      <a:pt x="33005" y="41125"/>
                    </a:cubicBezTo>
                    <a:cubicBezTo>
                      <a:pt x="29844" y="36573"/>
                      <a:pt x="25931" y="32118"/>
                      <a:pt x="21240" y="29111"/>
                    </a:cubicBezTo>
                    <a:cubicBezTo>
                      <a:pt x="21207" y="29092"/>
                      <a:pt x="21169" y="29081"/>
                      <a:pt x="21131" y="29081"/>
                    </a:cubicBezTo>
                    <a:cubicBezTo>
                      <a:pt x="21061" y="29015"/>
                      <a:pt x="20969" y="28975"/>
                      <a:pt x="20876" y="28975"/>
                    </a:cubicBezTo>
                    <a:cubicBezTo>
                      <a:pt x="20772" y="28975"/>
                      <a:pt x="20668" y="29025"/>
                      <a:pt x="20593" y="29147"/>
                    </a:cubicBezTo>
                    <a:cubicBezTo>
                      <a:pt x="20305" y="29616"/>
                      <a:pt x="19571" y="29842"/>
                      <a:pt x="18929" y="29842"/>
                    </a:cubicBezTo>
                    <a:cubicBezTo>
                      <a:pt x="18681" y="29842"/>
                      <a:pt x="18447" y="29809"/>
                      <a:pt x="18258" y="29742"/>
                    </a:cubicBezTo>
                    <a:cubicBezTo>
                      <a:pt x="17167" y="29363"/>
                      <a:pt x="17725" y="28261"/>
                      <a:pt x="17529" y="27463"/>
                    </a:cubicBezTo>
                    <a:cubicBezTo>
                      <a:pt x="17513" y="27405"/>
                      <a:pt x="17475" y="27358"/>
                      <a:pt x="17421" y="27332"/>
                    </a:cubicBezTo>
                    <a:cubicBezTo>
                      <a:pt x="17417" y="27220"/>
                      <a:pt x="17365" y="27111"/>
                      <a:pt x="17242" y="27038"/>
                    </a:cubicBezTo>
                    <a:cubicBezTo>
                      <a:pt x="12344" y="24060"/>
                      <a:pt x="6435" y="21767"/>
                      <a:pt x="647" y="21524"/>
                    </a:cubicBezTo>
                    <a:cubicBezTo>
                      <a:pt x="689" y="21507"/>
                      <a:pt x="725" y="21476"/>
                      <a:pt x="750" y="21438"/>
                    </a:cubicBezTo>
                    <a:cubicBezTo>
                      <a:pt x="4285" y="15592"/>
                      <a:pt x="6953" y="9028"/>
                      <a:pt x="9756" y="2806"/>
                    </a:cubicBezTo>
                    <a:cubicBezTo>
                      <a:pt x="9776" y="2760"/>
                      <a:pt x="9786" y="2713"/>
                      <a:pt x="9788" y="2664"/>
                    </a:cubicBezTo>
                    <a:close/>
                    <a:moveTo>
                      <a:pt x="16592" y="1"/>
                    </a:moveTo>
                    <a:cubicBezTo>
                      <a:pt x="16478" y="1"/>
                      <a:pt x="16365" y="56"/>
                      <a:pt x="16291" y="190"/>
                    </a:cubicBezTo>
                    <a:cubicBezTo>
                      <a:pt x="15888" y="924"/>
                      <a:pt x="15481" y="1656"/>
                      <a:pt x="15069" y="2388"/>
                    </a:cubicBezTo>
                    <a:cubicBezTo>
                      <a:pt x="14597" y="2066"/>
                      <a:pt x="13968" y="1913"/>
                      <a:pt x="13374" y="1913"/>
                    </a:cubicBezTo>
                    <a:cubicBezTo>
                      <a:pt x="13155" y="1913"/>
                      <a:pt x="12941" y="1934"/>
                      <a:pt x="12741" y="1975"/>
                    </a:cubicBezTo>
                    <a:cubicBezTo>
                      <a:pt x="12672" y="1989"/>
                      <a:pt x="12611" y="2030"/>
                      <a:pt x="12571" y="2090"/>
                    </a:cubicBezTo>
                    <a:cubicBezTo>
                      <a:pt x="12460" y="2090"/>
                      <a:pt x="12350" y="2139"/>
                      <a:pt x="12283" y="2272"/>
                    </a:cubicBezTo>
                    <a:lnTo>
                      <a:pt x="12119" y="2594"/>
                    </a:lnTo>
                    <a:cubicBezTo>
                      <a:pt x="11468" y="2292"/>
                      <a:pt x="10733" y="2112"/>
                      <a:pt x="10008" y="2112"/>
                    </a:cubicBezTo>
                    <a:cubicBezTo>
                      <a:pt x="9864" y="2112"/>
                      <a:pt x="9720" y="2119"/>
                      <a:pt x="9577" y="2134"/>
                    </a:cubicBezTo>
                    <a:cubicBezTo>
                      <a:pt x="9494" y="2140"/>
                      <a:pt x="9417" y="2188"/>
                      <a:pt x="9374" y="2260"/>
                    </a:cubicBezTo>
                    <a:cubicBezTo>
                      <a:pt x="9276" y="2267"/>
                      <a:pt x="9184" y="2318"/>
                      <a:pt x="9129" y="2440"/>
                    </a:cubicBezTo>
                    <a:cubicBezTo>
                      <a:pt x="6314" y="8749"/>
                      <a:pt x="2942" y="14874"/>
                      <a:pt x="309" y="21253"/>
                    </a:cubicBezTo>
                    <a:cubicBezTo>
                      <a:pt x="261" y="21371"/>
                      <a:pt x="321" y="21463"/>
                      <a:pt x="413" y="21512"/>
                    </a:cubicBezTo>
                    <a:cubicBezTo>
                      <a:pt x="385" y="21512"/>
                      <a:pt x="358" y="21509"/>
                      <a:pt x="332" y="21507"/>
                    </a:cubicBezTo>
                    <a:cubicBezTo>
                      <a:pt x="330" y="21507"/>
                      <a:pt x="327" y="21507"/>
                      <a:pt x="325" y="21507"/>
                    </a:cubicBezTo>
                    <a:cubicBezTo>
                      <a:pt x="67" y="21507"/>
                      <a:pt x="0" y="21929"/>
                      <a:pt x="268" y="21976"/>
                    </a:cubicBezTo>
                    <a:cubicBezTo>
                      <a:pt x="6219" y="23057"/>
                      <a:pt x="11624" y="24541"/>
                      <a:pt x="16861" y="27690"/>
                    </a:cubicBezTo>
                    <a:cubicBezTo>
                      <a:pt x="16882" y="27702"/>
                      <a:pt x="16904" y="27713"/>
                      <a:pt x="16927" y="27721"/>
                    </a:cubicBezTo>
                    <a:cubicBezTo>
                      <a:pt x="16513" y="28686"/>
                      <a:pt x="16988" y="30044"/>
                      <a:pt x="17977" y="30406"/>
                    </a:cubicBezTo>
                    <a:cubicBezTo>
                      <a:pt x="18257" y="30508"/>
                      <a:pt x="18604" y="30562"/>
                      <a:pt x="18966" y="30562"/>
                    </a:cubicBezTo>
                    <a:cubicBezTo>
                      <a:pt x="19799" y="30562"/>
                      <a:pt x="20720" y="30278"/>
                      <a:pt x="21126" y="29646"/>
                    </a:cubicBezTo>
                    <a:cubicBezTo>
                      <a:pt x="25373" y="33360"/>
                      <a:pt x="29296" y="37039"/>
                      <a:pt x="32515" y="41733"/>
                    </a:cubicBezTo>
                    <a:cubicBezTo>
                      <a:pt x="32597" y="41852"/>
                      <a:pt x="32713" y="41901"/>
                      <a:pt x="32827" y="41901"/>
                    </a:cubicBezTo>
                    <a:cubicBezTo>
                      <a:pt x="33025" y="41901"/>
                      <a:pt x="33220" y="41755"/>
                      <a:pt x="33230" y="41566"/>
                    </a:cubicBezTo>
                    <a:cubicBezTo>
                      <a:pt x="33290" y="41562"/>
                      <a:pt x="33347" y="41533"/>
                      <a:pt x="33384" y="41484"/>
                    </a:cubicBezTo>
                    <a:cubicBezTo>
                      <a:pt x="37180" y="36681"/>
                      <a:pt x="40600" y="31571"/>
                      <a:pt x="44377" y="26747"/>
                    </a:cubicBezTo>
                    <a:cubicBezTo>
                      <a:pt x="44445" y="26662"/>
                      <a:pt x="44469" y="26554"/>
                      <a:pt x="44445" y="26450"/>
                    </a:cubicBezTo>
                    <a:cubicBezTo>
                      <a:pt x="44612" y="26385"/>
                      <a:pt x="44726" y="26212"/>
                      <a:pt x="44592" y="26034"/>
                    </a:cubicBezTo>
                    <a:cubicBezTo>
                      <a:pt x="44230" y="25557"/>
                      <a:pt x="43804" y="25166"/>
                      <a:pt x="43275" y="24900"/>
                    </a:cubicBezTo>
                    <a:cubicBezTo>
                      <a:pt x="43405" y="24743"/>
                      <a:pt x="43533" y="24587"/>
                      <a:pt x="43662" y="24429"/>
                    </a:cubicBezTo>
                    <a:cubicBezTo>
                      <a:pt x="43682" y="24408"/>
                      <a:pt x="43697" y="24383"/>
                      <a:pt x="43711" y="24357"/>
                    </a:cubicBezTo>
                    <a:cubicBezTo>
                      <a:pt x="43820" y="24333"/>
                      <a:pt x="43910" y="24259"/>
                      <a:pt x="43932" y="24122"/>
                    </a:cubicBezTo>
                    <a:cubicBezTo>
                      <a:pt x="44097" y="22991"/>
                      <a:pt x="43351" y="21829"/>
                      <a:pt x="42256" y="21527"/>
                    </a:cubicBezTo>
                    <a:cubicBezTo>
                      <a:pt x="42431" y="21267"/>
                      <a:pt x="42602" y="21006"/>
                      <a:pt x="42768" y="20740"/>
                    </a:cubicBezTo>
                    <a:cubicBezTo>
                      <a:pt x="42814" y="20671"/>
                      <a:pt x="42833" y="20588"/>
                      <a:pt x="42823" y="20507"/>
                    </a:cubicBezTo>
                    <a:cubicBezTo>
                      <a:pt x="42957" y="20430"/>
                      <a:pt x="43043" y="20285"/>
                      <a:pt x="42973" y="20092"/>
                    </a:cubicBezTo>
                    <a:cubicBezTo>
                      <a:pt x="41079" y="14880"/>
                      <a:pt x="36005" y="10587"/>
                      <a:pt x="30348" y="10587"/>
                    </a:cubicBezTo>
                    <a:cubicBezTo>
                      <a:pt x="29824" y="10587"/>
                      <a:pt x="29295" y="10624"/>
                      <a:pt x="28763" y="10700"/>
                    </a:cubicBezTo>
                    <a:cubicBezTo>
                      <a:pt x="28476" y="5641"/>
                      <a:pt x="22914" y="70"/>
                      <a:pt x="17718" y="70"/>
                    </a:cubicBezTo>
                    <a:cubicBezTo>
                      <a:pt x="17437" y="70"/>
                      <a:pt x="17157" y="86"/>
                      <a:pt x="16879" y="120"/>
                    </a:cubicBezTo>
                    <a:cubicBezTo>
                      <a:pt x="16801" y="46"/>
                      <a:pt x="16696" y="1"/>
                      <a:pt x="165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0"/>
              <p:cNvSpPr/>
              <p:nvPr/>
            </p:nvSpPr>
            <p:spPr>
              <a:xfrm>
                <a:off x="6084917" y="757670"/>
                <a:ext cx="306734" cy="212917"/>
              </a:xfrm>
              <a:custGeom>
                <a:avLst/>
                <a:gdLst/>
                <a:ahLst/>
                <a:cxnLst/>
                <a:rect l="l" t="t" r="r" b="b"/>
                <a:pathLst>
                  <a:path w="9269" h="6434" extrusionOk="0">
                    <a:moveTo>
                      <a:pt x="237" y="0"/>
                    </a:moveTo>
                    <a:cubicBezTo>
                      <a:pt x="233" y="0"/>
                      <a:pt x="229" y="0"/>
                      <a:pt x="226" y="0"/>
                    </a:cubicBezTo>
                    <a:cubicBezTo>
                      <a:pt x="1" y="0"/>
                      <a:pt x="10" y="323"/>
                      <a:pt x="226" y="345"/>
                    </a:cubicBezTo>
                    <a:cubicBezTo>
                      <a:pt x="4012" y="729"/>
                      <a:pt x="7026" y="2849"/>
                      <a:pt x="8644" y="6290"/>
                    </a:cubicBezTo>
                    <a:cubicBezTo>
                      <a:pt x="8691" y="6391"/>
                      <a:pt x="8782" y="6433"/>
                      <a:pt x="8877" y="6433"/>
                    </a:cubicBezTo>
                    <a:cubicBezTo>
                      <a:pt x="9065" y="6433"/>
                      <a:pt x="9269" y="6269"/>
                      <a:pt x="9184" y="6064"/>
                    </a:cubicBezTo>
                    <a:cubicBezTo>
                      <a:pt x="7709" y="2492"/>
                      <a:pt x="4115" y="0"/>
                      <a:pt x="2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30"/>
              <p:cNvSpPr/>
              <p:nvPr/>
            </p:nvSpPr>
            <p:spPr>
              <a:xfrm>
                <a:off x="6151201" y="657234"/>
                <a:ext cx="315769" cy="210303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6355" extrusionOk="0">
                    <a:moveTo>
                      <a:pt x="258" y="0"/>
                    </a:moveTo>
                    <a:cubicBezTo>
                      <a:pt x="41" y="0"/>
                      <a:pt x="0" y="361"/>
                      <a:pt x="222" y="410"/>
                    </a:cubicBezTo>
                    <a:cubicBezTo>
                      <a:pt x="3815" y="1199"/>
                      <a:pt x="6841" y="3024"/>
                      <a:pt x="8803" y="6198"/>
                    </a:cubicBezTo>
                    <a:cubicBezTo>
                      <a:pt x="8872" y="6308"/>
                      <a:pt x="8974" y="6354"/>
                      <a:pt x="9075" y="6354"/>
                    </a:cubicBezTo>
                    <a:cubicBezTo>
                      <a:pt x="9308" y="6354"/>
                      <a:pt x="9542" y="6113"/>
                      <a:pt x="9381" y="5859"/>
                    </a:cubicBezTo>
                    <a:cubicBezTo>
                      <a:pt x="7371" y="2678"/>
                      <a:pt x="4074" y="358"/>
                      <a:pt x="278" y="1"/>
                    </a:cubicBezTo>
                    <a:cubicBezTo>
                      <a:pt x="271" y="0"/>
                      <a:pt x="265" y="0"/>
                      <a:pt x="2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30"/>
              <p:cNvSpPr/>
              <p:nvPr/>
            </p:nvSpPr>
            <p:spPr>
              <a:xfrm>
                <a:off x="6219041" y="566924"/>
                <a:ext cx="312360" cy="191639"/>
              </a:xfrm>
              <a:custGeom>
                <a:avLst/>
                <a:gdLst/>
                <a:ahLst/>
                <a:cxnLst/>
                <a:rect l="l" t="t" r="r" b="b"/>
                <a:pathLst>
                  <a:path w="9439" h="5791" extrusionOk="0">
                    <a:moveTo>
                      <a:pt x="262" y="1"/>
                    </a:moveTo>
                    <a:cubicBezTo>
                      <a:pt x="49" y="1"/>
                      <a:pt x="0" y="332"/>
                      <a:pt x="215" y="384"/>
                    </a:cubicBezTo>
                    <a:cubicBezTo>
                      <a:pt x="3765" y="1231"/>
                      <a:pt x="6497" y="2687"/>
                      <a:pt x="8718" y="5651"/>
                    </a:cubicBezTo>
                    <a:cubicBezTo>
                      <a:pt x="8792" y="5749"/>
                      <a:pt x="8894" y="5791"/>
                      <a:pt x="8994" y="5791"/>
                    </a:cubicBezTo>
                    <a:cubicBezTo>
                      <a:pt x="9222" y="5791"/>
                      <a:pt x="9438" y="5573"/>
                      <a:pt x="9277" y="5323"/>
                    </a:cubicBezTo>
                    <a:cubicBezTo>
                      <a:pt x="7373" y="2375"/>
                      <a:pt x="3835" y="73"/>
                      <a:pt x="267" y="1"/>
                    </a:cubicBezTo>
                    <a:cubicBezTo>
                      <a:pt x="265" y="1"/>
                      <a:pt x="264" y="1"/>
                      <a:pt x="2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30"/>
              <p:cNvSpPr/>
              <p:nvPr/>
            </p:nvSpPr>
            <p:spPr>
              <a:xfrm>
                <a:off x="6273213" y="468805"/>
                <a:ext cx="310474" cy="188892"/>
              </a:xfrm>
              <a:custGeom>
                <a:avLst/>
                <a:gdLst/>
                <a:ahLst/>
                <a:cxnLst/>
                <a:rect l="l" t="t" r="r" b="b"/>
                <a:pathLst>
                  <a:path w="9382" h="5708" extrusionOk="0">
                    <a:moveTo>
                      <a:pt x="305" y="1"/>
                    </a:moveTo>
                    <a:cubicBezTo>
                      <a:pt x="1" y="1"/>
                      <a:pt x="16" y="436"/>
                      <a:pt x="307" y="466"/>
                    </a:cubicBezTo>
                    <a:cubicBezTo>
                      <a:pt x="2473" y="693"/>
                      <a:pt x="4557" y="1423"/>
                      <a:pt x="6262" y="2813"/>
                    </a:cubicBezTo>
                    <a:cubicBezTo>
                      <a:pt x="6919" y="3352"/>
                      <a:pt x="7505" y="3969"/>
                      <a:pt x="8009" y="4654"/>
                    </a:cubicBezTo>
                    <a:cubicBezTo>
                      <a:pt x="8308" y="5058"/>
                      <a:pt x="8444" y="5497"/>
                      <a:pt x="8908" y="5689"/>
                    </a:cubicBezTo>
                    <a:cubicBezTo>
                      <a:pt x="8940" y="5702"/>
                      <a:pt x="8971" y="5708"/>
                      <a:pt x="9003" y="5708"/>
                    </a:cubicBezTo>
                    <a:cubicBezTo>
                      <a:pt x="9200" y="5708"/>
                      <a:pt x="9381" y="5475"/>
                      <a:pt x="9313" y="5285"/>
                    </a:cubicBezTo>
                    <a:cubicBezTo>
                      <a:pt x="9307" y="5271"/>
                      <a:pt x="9302" y="5255"/>
                      <a:pt x="9296" y="5240"/>
                    </a:cubicBezTo>
                    <a:cubicBezTo>
                      <a:pt x="9267" y="5160"/>
                      <a:pt x="9210" y="5093"/>
                      <a:pt x="9137" y="5052"/>
                    </a:cubicBezTo>
                    <a:cubicBezTo>
                      <a:pt x="8544" y="4502"/>
                      <a:pt x="8115" y="3588"/>
                      <a:pt x="7528" y="3010"/>
                    </a:cubicBezTo>
                    <a:cubicBezTo>
                      <a:pt x="6888" y="2385"/>
                      <a:pt x="6173" y="1840"/>
                      <a:pt x="5401" y="1387"/>
                    </a:cubicBezTo>
                    <a:cubicBezTo>
                      <a:pt x="3843" y="471"/>
                      <a:pt x="2110" y="8"/>
                      <a:pt x="307" y="1"/>
                    </a:cubicBezTo>
                    <a:cubicBezTo>
                      <a:pt x="306" y="1"/>
                      <a:pt x="306" y="1"/>
                      <a:pt x="3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30"/>
              <p:cNvSpPr/>
              <p:nvPr/>
            </p:nvSpPr>
            <p:spPr>
              <a:xfrm>
                <a:off x="6333508" y="346065"/>
                <a:ext cx="307429" cy="236744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7154" extrusionOk="0">
                    <a:moveTo>
                      <a:pt x="265" y="1"/>
                    </a:moveTo>
                    <a:cubicBezTo>
                      <a:pt x="43" y="1"/>
                      <a:pt x="0" y="372"/>
                      <a:pt x="226" y="420"/>
                    </a:cubicBezTo>
                    <a:cubicBezTo>
                      <a:pt x="4012" y="1236"/>
                      <a:pt x="6653" y="3691"/>
                      <a:pt x="8534" y="6983"/>
                    </a:cubicBezTo>
                    <a:cubicBezTo>
                      <a:pt x="8603" y="7103"/>
                      <a:pt x="8708" y="7153"/>
                      <a:pt x="8813" y="7153"/>
                    </a:cubicBezTo>
                    <a:cubicBezTo>
                      <a:pt x="9050" y="7153"/>
                      <a:pt x="9290" y="6903"/>
                      <a:pt x="9137" y="6632"/>
                    </a:cubicBezTo>
                    <a:cubicBezTo>
                      <a:pt x="7239" y="3278"/>
                      <a:pt x="4274" y="400"/>
                      <a:pt x="285" y="2"/>
                    </a:cubicBezTo>
                    <a:cubicBezTo>
                      <a:pt x="278" y="1"/>
                      <a:pt x="271" y="1"/>
                      <a:pt x="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30"/>
              <p:cNvSpPr/>
              <p:nvPr/>
            </p:nvSpPr>
            <p:spPr>
              <a:xfrm>
                <a:off x="6511281" y="1026679"/>
                <a:ext cx="302565" cy="211891"/>
              </a:xfrm>
              <a:custGeom>
                <a:avLst/>
                <a:gdLst/>
                <a:ahLst/>
                <a:cxnLst/>
                <a:rect l="l" t="t" r="r" b="b"/>
                <a:pathLst>
                  <a:path w="9143" h="6403" extrusionOk="0">
                    <a:moveTo>
                      <a:pt x="298" y="0"/>
                    </a:moveTo>
                    <a:cubicBezTo>
                      <a:pt x="269" y="0"/>
                      <a:pt x="239" y="0"/>
                      <a:pt x="209" y="1"/>
                    </a:cubicBezTo>
                    <a:cubicBezTo>
                      <a:pt x="10" y="2"/>
                      <a:pt x="0" y="258"/>
                      <a:pt x="166" y="325"/>
                    </a:cubicBezTo>
                    <a:cubicBezTo>
                      <a:pt x="1731" y="967"/>
                      <a:pt x="3310" y="1379"/>
                      <a:pt x="4735" y="2339"/>
                    </a:cubicBezTo>
                    <a:cubicBezTo>
                      <a:pt x="6283" y="3384"/>
                      <a:pt x="7383" y="4732"/>
                      <a:pt x="8440" y="6250"/>
                    </a:cubicBezTo>
                    <a:cubicBezTo>
                      <a:pt x="8514" y="6357"/>
                      <a:pt x="8617" y="6403"/>
                      <a:pt x="8716" y="6403"/>
                    </a:cubicBezTo>
                    <a:cubicBezTo>
                      <a:pt x="8936" y="6403"/>
                      <a:pt x="9143" y="6180"/>
                      <a:pt x="9008" y="5919"/>
                    </a:cubicBezTo>
                    <a:cubicBezTo>
                      <a:pt x="7477" y="2971"/>
                      <a:pt x="3758" y="0"/>
                      <a:pt x="2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30"/>
              <p:cNvSpPr/>
              <p:nvPr/>
            </p:nvSpPr>
            <p:spPr>
              <a:xfrm>
                <a:off x="6557047" y="945271"/>
                <a:ext cx="330098" cy="214439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6480" extrusionOk="0">
                    <a:moveTo>
                      <a:pt x="816" y="0"/>
                    </a:moveTo>
                    <a:cubicBezTo>
                      <a:pt x="633" y="0"/>
                      <a:pt x="450" y="6"/>
                      <a:pt x="267" y="18"/>
                    </a:cubicBezTo>
                    <a:cubicBezTo>
                      <a:pt x="0" y="35"/>
                      <a:pt x="10" y="398"/>
                      <a:pt x="267" y="425"/>
                    </a:cubicBezTo>
                    <a:cubicBezTo>
                      <a:pt x="4183" y="856"/>
                      <a:pt x="7423" y="2704"/>
                      <a:pt x="9233" y="6300"/>
                    </a:cubicBezTo>
                    <a:cubicBezTo>
                      <a:pt x="9297" y="6427"/>
                      <a:pt x="9399" y="6480"/>
                      <a:pt x="9503" y="6480"/>
                    </a:cubicBezTo>
                    <a:cubicBezTo>
                      <a:pt x="9733" y="6480"/>
                      <a:pt x="9974" y="6225"/>
                      <a:pt x="9839" y="5947"/>
                    </a:cubicBezTo>
                    <a:cubicBezTo>
                      <a:pt x="8201" y="2573"/>
                      <a:pt x="4633" y="0"/>
                      <a:pt x="8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30"/>
              <p:cNvSpPr/>
              <p:nvPr/>
            </p:nvSpPr>
            <p:spPr>
              <a:xfrm>
                <a:off x="6628097" y="845795"/>
                <a:ext cx="335426" cy="208781"/>
              </a:xfrm>
              <a:custGeom>
                <a:avLst/>
                <a:gdLst/>
                <a:ahLst/>
                <a:cxnLst/>
                <a:rect l="l" t="t" r="r" b="b"/>
                <a:pathLst>
                  <a:path w="10136" h="6309" extrusionOk="0">
                    <a:moveTo>
                      <a:pt x="1409" y="1"/>
                    </a:moveTo>
                    <a:cubicBezTo>
                      <a:pt x="1019" y="1"/>
                      <a:pt x="627" y="30"/>
                      <a:pt x="234" y="91"/>
                    </a:cubicBezTo>
                    <a:cubicBezTo>
                      <a:pt x="1" y="128"/>
                      <a:pt x="74" y="471"/>
                      <a:pt x="287" y="483"/>
                    </a:cubicBezTo>
                    <a:cubicBezTo>
                      <a:pt x="4254" y="719"/>
                      <a:pt x="7705" y="2401"/>
                      <a:pt x="9454" y="6141"/>
                    </a:cubicBezTo>
                    <a:cubicBezTo>
                      <a:pt x="9509" y="6259"/>
                      <a:pt x="9602" y="6308"/>
                      <a:pt x="9699" y="6308"/>
                    </a:cubicBezTo>
                    <a:cubicBezTo>
                      <a:pt x="9909" y="6308"/>
                      <a:pt x="10135" y="6072"/>
                      <a:pt x="10014" y="5814"/>
                    </a:cubicBezTo>
                    <a:cubicBezTo>
                      <a:pt x="8489" y="2572"/>
                      <a:pt x="5063" y="1"/>
                      <a:pt x="14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30"/>
              <p:cNvSpPr/>
              <p:nvPr/>
            </p:nvSpPr>
            <p:spPr>
              <a:xfrm>
                <a:off x="6685380" y="737715"/>
                <a:ext cx="339066" cy="214274"/>
              </a:xfrm>
              <a:custGeom>
                <a:avLst/>
                <a:gdLst/>
                <a:ahLst/>
                <a:cxnLst/>
                <a:rect l="l" t="t" r="r" b="b"/>
                <a:pathLst>
                  <a:path w="10246" h="6475" extrusionOk="0">
                    <a:moveTo>
                      <a:pt x="213" y="0"/>
                    </a:moveTo>
                    <a:cubicBezTo>
                      <a:pt x="22" y="0"/>
                      <a:pt x="1" y="306"/>
                      <a:pt x="186" y="361"/>
                    </a:cubicBezTo>
                    <a:cubicBezTo>
                      <a:pt x="3908" y="1456"/>
                      <a:pt x="7778" y="2469"/>
                      <a:pt x="9547" y="6302"/>
                    </a:cubicBezTo>
                    <a:cubicBezTo>
                      <a:pt x="9603" y="6424"/>
                      <a:pt x="9698" y="6474"/>
                      <a:pt x="9796" y="6474"/>
                    </a:cubicBezTo>
                    <a:cubicBezTo>
                      <a:pt x="10013" y="6474"/>
                      <a:pt x="10246" y="6231"/>
                      <a:pt x="10123" y="5965"/>
                    </a:cubicBezTo>
                    <a:cubicBezTo>
                      <a:pt x="8357" y="2170"/>
                      <a:pt x="4192" y="441"/>
                      <a:pt x="233" y="1"/>
                    </a:cubicBezTo>
                    <a:cubicBezTo>
                      <a:pt x="226" y="0"/>
                      <a:pt x="219" y="0"/>
                      <a:pt x="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30"/>
              <p:cNvSpPr/>
              <p:nvPr/>
            </p:nvSpPr>
            <p:spPr>
              <a:xfrm>
                <a:off x="6732305" y="653428"/>
                <a:ext cx="348100" cy="213016"/>
              </a:xfrm>
              <a:custGeom>
                <a:avLst/>
                <a:gdLst/>
                <a:ahLst/>
                <a:cxnLst/>
                <a:rect l="l" t="t" r="r" b="b"/>
                <a:pathLst>
                  <a:path w="10519" h="6437" extrusionOk="0">
                    <a:moveTo>
                      <a:pt x="236" y="0"/>
                    </a:moveTo>
                    <a:cubicBezTo>
                      <a:pt x="35" y="0"/>
                      <a:pt x="1" y="332"/>
                      <a:pt x="204" y="381"/>
                    </a:cubicBezTo>
                    <a:cubicBezTo>
                      <a:pt x="4066" y="1300"/>
                      <a:pt x="7322" y="3123"/>
                      <a:pt x="9769" y="6297"/>
                    </a:cubicBezTo>
                    <a:cubicBezTo>
                      <a:pt x="9845" y="6396"/>
                      <a:pt x="9948" y="6437"/>
                      <a:pt x="10050" y="6437"/>
                    </a:cubicBezTo>
                    <a:cubicBezTo>
                      <a:pt x="10290" y="6437"/>
                      <a:pt x="10519" y="6207"/>
                      <a:pt x="10339" y="5965"/>
                    </a:cubicBezTo>
                    <a:cubicBezTo>
                      <a:pt x="7940" y="2733"/>
                      <a:pt x="4301" y="404"/>
                      <a:pt x="255" y="1"/>
                    </a:cubicBezTo>
                    <a:cubicBezTo>
                      <a:pt x="249" y="0"/>
                      <a:pt x="242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8" name="Google Shape;678;p30"/>
            <p:cNvGrpSpPr/>
            <p:nvPr/>
          </p:nvGrpSpPr>
          <p:grpSpPr>
            <a:xfrm>
              <a:off x="6864708" y="521224"/>
              <a:ext cx="165992" cy="77337"/>
              <a:chOff x="6864708" y="521224"/>
              <a:chExt cx="165992" cy="77337"/>
            </a:xfrm>
          </p:grpSpPr>
          <p:sp>
            <p:nvSpPr>
              <p:cNvPr id="679" name="Google Shape;679;p30"/>
              <p:cNvSpPr/>
              <p:nvPr/>
            </p:nvSpPr>
            <p:spPr>
              <a:xfrm>
                <a:off x="6864708" y="537869"/>
                <a:ext cx="108576" cy="60692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1834" extrusionOk="0">
                    <a:moveTo>
                      <a:pt x="171" y="1"/>
                    </a:moveTo>
                    <a:cubicBezTo>
                      <a:pt x="1" y="1"/>
                      <a:pt x="10" y="263"/>
                      <a:pt x="183" y="281"/>
                    </a:cubicBezTo>
                    <a:cubicBezTo>
                      <a:pt x="1288" y="393"/>
                      <a:pt x="2197" y="938"/>
                      <a:pt x="2915" y="1773"/>
                    </a:cubicBezTo>
                    <a:cubicBezTo>
                      <a:pt x="2952" y="1816"/>
                      <a:pt x="2994" y="1834"/>
                      <a:pt x="3034" y="1834"/>
                    </a:cubicBezTo>
                    <a:cubicBezTo>
                      <a:pt x="3164" y="1834"/>
                      <a:pt x="3281" y="1651"/>
                      <a:pt x="3172" y="1514"/>
                    </a:cubicBezTo>
                    <a:cubicBezTo>
                      <a:pt x="2448" y="591"/>
                      <a:pt x="1340" y="78"/>
                      <a:pt x="183" y="1"/>
                    </a:cubicBezTo>
                    <a:cubicBezTo>
                      <a:pt x="179" y="1"/>
                      <a:pt x="175" y="1"/>
                      <a:pt x="17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30"/>
              <p:cNvSpPr/>
              <p:nvPr/>
            </p:nvSpPr>
            <p:spPr>
              <a:xfrm>
                <a:off x="6937711" y="521224"/>
                <a:ext cx="92990" cy="69196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091" extrusionOk="0">
                    <a:moveTo>
                      <a:pt x="178" y="1"/>
                    </a:moveTo>
                    <a:cubicBezTo>
                      <a:pt x="68" y="1"/>
                      <a:pt x="0" y="176"/>
                      <a:pt x="113" y="264"/>
                    </a:cubicBezTo>
                    <a:cubicBezTo>
                      <a:pt x="888" y="861"/>
                      <a:pt x="1646" y="1492"/>
                      <a:pt x="2447" y="2054"/>
                    </a:cubicBezTo>
                    <a:cubicBezTo>
                      <a:pt x="2484" y="2080"/>
                      <a:pt x="2519" y="2091"/>
                      <a:pt x="2553" y="2091"/>
                    </a:cubicBezTo>
                    <a:cubicBezTo>
                      <a:pt x="2711" y="2091"/>
                      <a:pt x="2810" y="1836"/>
                      <a:pt x="2646" y="1711"/>
                    </a:cubicBezTo>
                    <a:cubicBezTo>
                      <a:pt x="1874" y="1118"/>
                      <a:pt x="1049" y="585"/>
                      <a:pt x="251" y="26"/>
                    </a:cubicBezTo>
                    <a:cubicBezTo>
                      <a:pt x="225" y="9"/>
                      <a:pt x="201" y="1"/>
                      <a:pt x="1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1" name="Google Shape;681;p30"/>
            <p:cNvGrpSpPr/>
            <p:nvPr/>
          </p:nvGrpSpPr>
          <p:grpSpPr>
            <a:xfrm>
              <a:off x="6567637" y="1421737"/>
              <a:ext cx="96663" cy="114037"/>
              <a:chOff x="6567637" y="1421737"/>
              <a:chExt cx="96663" cy="114037"/>
            </a:xfrm>
          </p:grpSpPr>
          <p:sp>
            <p:nvSpPr>
              <p:cNvPr id="682" name="Google Shape;682;p30"/>
              <p:cNvSpPr/>
              <p:nvPr/>
            </p:nvSpPr>
            <p:spPr>
              <a:xfrm>
                <a:off x="6576407" y="1421737"/>
                <a:ext cx="87894" cy="75484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281" extrusionOk="0">
                    <a:moveTo>
                      <a:pt x="236" y="0"/>
                    </a:moveTo>
                    <a:cubicBezTo>
                      <a:pt x="91" y="0"/>
                      <a:pt x="0" y="212"/>
                      <a:pt x="152" y="306"/>
                    </a:cubicBezTo>
                    <a:cubicBezTo>
                      <a:pt x="984" y="827"/>
                      <a:pt x="1641" y="1473"/>
                      <a:pt x="2266" y="2222"/>
                    </a:cubicBezTo>
                    <a:cubicBezTo>
                      <a:pt x="2300" y="2263"/>
                      <a:pt x="2344" y="2280"/>
                      <a:pt x="2388" y="2280"/>
                    </a:cubicBezTo>
                    <a:cubicBezTo>
                      <a:pt x="2519" y="2280"/>
                      <a:pt x="2655" y="2125"/>
                      <a:pt x="2564" y="1991"/>
                    </a:cubicBezTo>
                    <a:cubicBezTo>
                      <a:pt x="1998" y="1167"/>
                      <a:pt x="1192" y="499"/>
                      <a:pt x="318" y="23"/>
                    </a:cubicBezTo>
                    <a:cubicBezTo>
                      <a:pt x="289" y="7"/>
                      <a:pt x="262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30"/>
              <p:cNvSpPr/>
              <p:nvPr/>
            </p:nvSpPr>
            <p:spPr>
              <a:xfrm>
                <a:off x="6567637" y="1464823"/>
                <a:ext cx="73862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2144" extrusionOk="0">
                    <a:moveTo>
                      <a:pt x="221" y="1"/>
                    </a:moveTo>
                    <a:cubicBezTo>
                      <a:pt x="83" y="1"/>
                      <a:pt x="1" y="229"/>
                      <a:pt x="146" y="292"/>
                    </a:cubicBezTo>
                    <a:cubicBezTo>
                      <a:pt x="924" y="628"/>
                      <a:pt x="1515" y="1224"/>
                      <a:pt x="1822" y="2017"/>
                    </a:cubicBezTo>
                    <a:cubicBezTo>
                      <a:pt x="1856" y="2105"/>
                      <a:pt x="1933" y="2143"/>
                      <a:pt x="2008" y="2143"/>
                    </a:cubicBezTo>
                    <a:cubicBezTo>
                      <a:pt x="2122" y="2143"/>
                      <a:pt x="2232" y="2056"/>
                      <a:pt x="2183" y="1917"/>
                    </a:cubicBezTo>
                    <a:cubicBezTo>
                      <a:pt x="1863" y="1026"/>
                      <a:pt x="1160" y="324"/>
                      <a:pt x="267" y="9"/>
                    </a:cubicBezTo>
                    <a:cubicBezTo>
                      <a:pt x="251" y="3"/>
                      <a:pt x="236" y="1"/>
                      <a:pt x="2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4" name="Google Shape;684;p30"/>
          <p:cNvGrpSpPr/>
          <p:nvPr/>
        </p:nvGrpSpPr>
        <p:grpSpPr>
          <a:xfrm>
            <a:off x="6451118" y="1964685"/>
            <a:ext cx="884232" cy="497711"/>
            <a:chOff x="6451118" y="1964685"/>
            <a:chExt cx="884232" cy="497711"/>
          </a:xfrm>
        </p:grpSpPr>
        <p:sp>
          <p:nvSpPr>
            <p:cNvPr id="685" name="Google Shape;685;p30"/>
            <p:cNvSpPr/>
            <p:nvPr/>
          </p:nvSpPr>
          <p:spPr>
            <a:xfrm>
              <a:off x="6451118" y="1964685"/>
              <a:ext cx="772346" cy="497711"/>
            </a:xfrm>
            <a:custGeom>
              <a:avLst/>
              <a:gdLst/>
              <a:ahLst/>
              <a:cxnLst/>
              <a:rect l="l" t="t" r="r" b="b"/>
              <a:pathLst>
                <a:path w="23339" h="15040" extrusionOk="0">
                  <a:moveTo>
                    <a:pt x="7096" y="720"/>
                  </a:moveTo>
                  <a:cubicBezTo>
                    <a:pt x="7623" y="720"/>
                    <a:pt x="8180" y="844"/>
                    <a:pt x="8743" y="1116"/>
                  </a:cubicBezTo>
                  <a:cubicBezTo>
                    <a:pt x="10752" y="2087"/>
                    <a:pt x="11547" y="4286"/>
                    <a:pt x="11826" y="6363"/>
                  </a:cubicBezTo>
                  <a:cubicBezTo>
                    <a:pt x="11674" y="6626"/>
                    <a:pt x="11921" y="6868"/>
                    <a:pt x="12176" y="6868"/>
                  </a:cubicBezTo>
                  <a:cubicBezTo>
                    <a:pt x="12292" y="6868"/>
                    <a:pt x="12409" y="6818"/>
                    <a:pt x="12492" y="6698"/>
                  </a:cubicBezTo>
                  <a:cubicBezTo>
                    <a:pt x="13878" y="4691"/>
                    <a:pt x="15595" y="2216"/>
                    <a:pt x="18285" y="2042"/>
                  </a:cubicBezTo>
                  <a:cubicBezTo>
                    <a:pt x="18381" y="2036"/>
                    <a:pt x="18475" y="2033"/>
                    <a:pt x="18567" y="2033"/>
                  </a:cubicBezTo>
                  <a:cubicBezTo>
                    <a:pt x="21419" y="2033"/>
                    <a:pt x="22593" y="4929"/>
                    <a:pt x="21548" y="7369"/>
                  </a:cubicBezTo>
                  <a:cubicBezTo>
                    <a:pt x="19847" y="11345"/>
                    <a:pt x="14970" y="13249"/>
                    <a:pt x="11086" y="14215"/>
                  </a:cubicBezTo>
                  <a:cubicBezTo>
                    <a:pt x="11080" y="14217"/>
                    <a:pt x="11077" y="14220"/>
                    <a:pt x="11072" y="14222"/>
                  </a:cubicBezTo>
                  <a:cubicBezTo>
                    <a:pt x="8031" y="12031"/>
                    <a:pt x="3304" y="8518"/>
                    <a:pt x="3594" y="4332"/>
                  </a:cubicBezTo>
                  <a:cubicBezTo>
                    <a:pt x="3737" y="2271"/>
                    <a:pt x="5233" y="720"/>
                    <a:pt x="7096" y="720"/>
                  </a:cubicBezTo>
                  <a:close/>
                  <a:moveTo>
                    <a:pt x="6991" y="1"/>
                  </a:moveTo>
                  <a:cubicBezTo>
                    <a:pt x="5760" y="1"/>
                    <a:pt x="4567" y="507"/>
                    <a:pt x="3768" y="1586"/>
                  </a:cubicBezTo>
                  <a:cubicBezTo>
                    <a:pt x="0" y="6677"/>
                    <a:pt x="7237" y="12430"/>
                    <a:pt x="10797" y="14969"/>
                  </a:cubicBezTo>
                  <a:cubicBezTo>
                    <a:pt x="10866" y="15018"/>
                    <a:pt x="10933" y="15040"/>
                    <a:pt x="10997" y="15040"/>
                  </a:cubicBezTo>
                  <a:cubicBezTo>
                    <a:pt x="11172" y="15040"/>
                    <a:pt x="11312" y="14875"/>
                    <a:pt x="11339" y="14690"/>
                  </a:cubicBezTo>
                  <a:cubicBezTo>
                    <a:pt x="15885" y="14101"/>
                    <a:pt x="23339" y="10391"/>
                    <a:pt x="22677" y="4903"/>
                  </a:cubicBezTo>
                  <a:cubicBezTo>
                    <a:pt x="22415" y="2733"/>
                    <a:pt x="20732" y="1287"/>
                    <a:pt x="18603" y="1287"/>
                  </a:cubicBezTo>
                  <a:cubicBezTo>
                    <a:pt x="18494" y="1287"/>
                    <a:pt x="18384" y="1290"/>
                    <a:pt x="18272" y="1298"/>
                  </a:cubicBezTo>
                  <a:cubicBezTo>
                    <a:pt x="15566" y="1485"/>
                    <a:pt x="13769" y="3605"/>
                    <a:pt x="12295" y="5681"/>
                  </a:cubicBezTo>
                  <a:cubicBezTo>
                    <a:pt x="12068" y="3641"/>
                    <a:pt x="11184" y="1634"/>
                    <a:pt x="9308" y="606"/>
                  </a:cubicBezTo>
                  <a:cubicBezTo>
                    <a:pt x="8583" y="208"/>
                    <a:pt x="7779" y="1"/>
                    <a:pt x="69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0"/>
            <p:cNvSpPr/>
            <p:nvPr/>
          </p:nvSpPr>
          <p:spPr>
            <a:xfrm>
              <a:off x="7237231" y="2177603"/>
              <a:ext cx="59732" cy="78098"/>
            </a:xfrm>
            <a:custGeom>
              <a:avLst/>
              <a:gdLst/>
              <a:ahLst/>
              <a:cxnLst/>
              <a:rect l="l" t="t" r="r" b="b"/>
              <a:pathLst>
                <a:path w="1805" h="2360" extrusionOk="0">
                  <a:moveTo>
                    <a:pt x="1357" y="0"/>
                  </a:moveTo>
                  <a:cubicBezTo>
                    <a:pt x="1267" y="0"/>
                    <a:pt x="1176" y="63"/>
                    <a:pt x="1172" y="177"/>
                  </a:cubicBezTo>
                  <a:cubicBezTo>
                    <a:pt x="1143" y="974"/>
                    <a:pt x="948" y="1654"/>
                    <a:pt x="178" y="2037"/>
                  </a:cubicBezTo>
                  <a:cubicBezTo>
                    <a:pt x="0" y="2125"/>
                    <a:pt x="112" y="2359"/>
                    <a:pt x="278" y="2359"/>
                  </a:cubicBezTo>
                  <a:cubicBezTo>
                    <a:pt x="303" y="2359"/>
                    <a:pt x="330" y="2354"/>
                    <a:pt x="357" y="2341"/>
                  </a:cubicBezTo>
                  <a:cubicBezTo>
                    <a:pt x="1129" y="1988"/>
                    <a:pt x="1805" y="1004"/>
                    <a:pt x="1532" y="130"/>
                  </a:cubicBezTo>
                  <a:cubicBezTo>
                    <a:pt x="1504" y="41"/>
                    <a:pt x="1430" y="0"/>
                    <a:pt x="13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0"/>
            <p:cNvSpPr/>
            <p:nvPr/>
          </p:nvSpPr>
          <p:spPr>
            <a:xfrm>
              <a:off x="7278166" y="2184420"/>
              <a:ext cx="57184" cy="84287"/>
            </a:xfrm>
            <a:custGeom>
              <a:avLst/>
              <a:gdLst/>
              <a:ahLst/>
              <a:cxnLst/>
              <a:rect l="l" t="t" r="r" b="b"/>
              <a:pathLst>
                <a:path w="1728" h="2547" extrusionOk="0">
                  <a:moveTo>
                    <a:pt x="1387" y="1"/>
                  </a:moveTo>
                  <a:cubicBezTo>
                    <a:pt x="1277" y="1"/>
                    <a:pt x="1161" y="74"/>
                    <a:pt x="1171" y="202"/>
                  </a:cubicBezTo>
                  <a:cubicBezTo>
                    <a:pt x="1243" y="1066"/>
                    <a:pt x="918" y="1849"/>
                    <a:pt x="139" y="2287"/>
                  </a:cubicBezTo>
                  <a:cubicBezTo>
                    <a:pt x="1" y="2365"/>
                    <a:pt x="86" y="2546"/>
                    <a:pt x="215" y="2546"/>
                  </a:cubicBezTo>
                  <a:cubicBezTo>
                    <a:pt x="236" y="2546"/>
                    <a:pt x="259" y="2541"/>
                    <a:pt x="281" y="2530"/>
                  </a:cubicBezTo>
                  <a:cubicBezTo>
                    <a:pt x="1163" y="2109"/>
                    <a:pt x="1727" y="1126"/>
                    <a:pt x="1575" y="147"/>
                  </a:cubicBezTo>
                  <a:cubicBezTo>
                    <a:pt x="1560" y="47"/>
                    <a:pt x="1475" y="1"/>
                    <a:pt x="13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" name="Google Shape;688;p30"/>
          <p:cNvGrpSpPr/>
          <p:nvPr/>
        </p:nvGrpSpPr>
        <p:grpSpPr>
          <a:xfrm>
            <a:off x="7346204" y="3514142"/>
            <a:ext cx="540037" cy="623992"/>
            <a:chOff x="7346204" y="3514142"/>
            <a:chExt cx="540037" cy="623992"/>
          </a:xfrm>
        </p:grpSpPr>
        <p:sp>
          <p:nvSpPr>
            <p:cNvPr id="689" name="Google Shape;689;p30"/>
            <p:cNvSpPr/>
            <p:nvPr/>
          </p:nvSpPr>
          <p:spPr>
            <a:xfrm>
              <a:off x="7346204" y="3514142"/>
              <a:ext cx="469152" cy="577729"/>
            </a:xfrm>
            <a:custGeom>
              <a:avLst/>
              <a:gdLst/>
              <a:ahLst/>
              <a:cxnLst/>
              <a:rect l="l" t="t" r="r" b="b"/>
              <a:pathLst>
                <a:path w="14177" h="17458" extrusionOk="0">
                  <a:moveTo>
                    <a:pt x="7464" y="800"/>
                  </a:moveTo>
                  <a:cubicBezTo>
                    <a:pt x="10105" y="800"/>
                    <a:pt x="12522" y="2742"/>
                    <a:pt x="12322" y="5774"/>
                  </a:cubicBezTo>
                  <a:cubicBezTo>
                    <a:pt x="12316" y="5772"/>
                    <a:pt x="12310" y="5772"/>
                    <a:pt x="12304" y="5770"/>
                  </a:cubicBezTo>
                  <a:cubicBezTo>
                    <a:pt x="11573" y="5797"/>
                    <a:pt x="10813" y="5858"/>
                    <a:pt x="10090" y="5982"/>
                  </a:cubicBezTo>
                  <a:cubicBezTo>
                    <a:pt x="9840" y="4612"/>
                    <a:pt x="8659" y="3786"/>
                    <a:pt x="7357" y="3786"/>
                  </a:cubicBezTo>
                  <a:cubicBezTo>
                    <a:pt x="7017" y="3786"/>
                    <a:pt x="6669" y="3842"/>
                    <a:pt x="6327" y="3960"/>
                  </a:cubicBezTo>
                  <a:cubicBezTo>
                    <a:pt x="3849" y="4813"/>
                    <a:pt x="3091" y="7792"/>
                    <a:pt x="3025" y="10126"/>
                  </a:cubicBezTo>
                  <a:cubicBezTo>
                    <a:pt x="2970" y="12127"/>
                    <a:pt x="4318" y="13843"/>
                    <a:pt x="6364" y="13843"/>
                  </a:cubicBezTo>
                  <a:cubicBezTo>
                    <a:pt x="6483" y="13843"/>
                    <a:pt x="6604" y="13837"/>
                    <a:pt x="6727" y="13825"/>
                  </a:cubicBezTo>
                  <a:cubicBezTo>
                    <a:pt x="8986" y="13606"/>
                    <a:pt x="10230" y="11600"/>
                    <a:pt x="10313" y="9514"/>
                  </a:cubicBezTo>
                  <a:cubicBezTo>
                    <a:pt x="10651" y="9555"/>
                    <a:pt x="11005" y="9572"/>
                    <a:pt x="11362" y="9572"/>
                  </a:cubicBezTo>
                  <a:cubicBezTo>
                    <a:pt x="11808" y="9572"/>
                    <a:pt x="12260" y="9545"/>
                    <a:pt x="12694" y="9506"/>
                  </a:cubicBezTo>
                  <a:lnTo>
                    <a:pt x="12694" y="9506"/>
                  </a:lnTo>
                  <a:cubicBezTo>
                    <a:pt x="12696" y="9512"/>
                    <a:pt x="12693" y="9517"/>
                    <a:pt x="12694" y="9523"/>
                  </a:cubicBezTo>
                  <a:cubicBezTo>
                    <a:pt x="13331" y="12552"/>
                    <a:pt x="11449" y="15952"/>
                    <a:pt x="8303" y="16582"/>
                  </a:cubicBezTo>
                  <a:cubicBezTo>
                    <a:pt x="7921" y="16658"/>
                    <a:pt x="7545" y="16695"/>
                    <a:pt x="7178" y="16695"/>
                  </a:cubicBezTo>
                  <a:cubicBezTo>
                    <a:pt x="4121" y="16695"/>
                    <a:pt x="1668" y="14169"/>
                    <a:pt x="1308" y="11131"/>
                  </a:cubicBezTo>
                  <a:cubicBezTo>
                    <a:pt x="902" y="7691"/>
                    <a:pt x="1402" y="3533"/>
                    <a:pt x="4662" y="1580"/>
                  </a:cubicBezTo>
                  <a:cubicBezTo>
                    <a:pt x="5552" y="1047"/>
                    <a:pt x="6523" y="800"/>
                    <a:pt x="7464" y="800"/>
                  </a:cubicBezTo>
                  <a:close/>
                  <a:moveTo>
                    <a:pt x="7481" y="0"/>
                  </a:moveTo>
                  <a:cubicBezTo>
                    <a:pt x="6945" y="0"/>
                    <a:pt x="6399" y="73"/>
                    <a:pt x="5860" y="226"/>
                  </a:cubicBezTo>
                  <a:cubicBezTo>
                    <a:pt x="1034" y="1598"/>
                    <a:pt x="0" y="7109"/>
                    <a:pt x="573" y="11434"/>
                  </a:cubicBezTo>
                  <a:cubicBezTo>
                    <a:pt x="1019" y="14793"/>
                    <a:pt x="3817" y="17457"/>
                    <a:pt x="7207" y="17457"/>
                  </a:cubicBezTo>
                  <a:cubicBezTo>
                    <a:pt x="7484" y="17457"/>
                    <a:pt x="7764" y="17439"/>
                    <a:pt x="8047" y="17403"/>
                  </a:cubicBezTo>
                  <a:cubicBezTo>
                    <a:pt x="11841" y="16914"/>
                    <a:pt x="14177" y="12961"/>
                    <a:pt x="13449" y="9367"/>
                  </a:cubicBezTo>
                  <a:cubicBezTo>
                    <a:pt x="13618" y="9213"/>
                    <a:pt x="13559" y="8903"/>
                    <a:pt x="13267" y="8870"/>
                  </a:cubicBezTo>
                  <a:cubicBezTo>
                    <a:pt x="12657" y="8803"/>
                    <a:pt x="11983" y="8744"/>
                    <a:pt x="11324" y="8744"/>
                  </a:cubicBezTo>
                  <a:cubicBezTo>
                    <a:pt x="10895" y="8744"/>
                    <a:pt x="10472" y="8769"/>
                    <a:pt x="10077" y="8832"/>
                  </a:cubicBezTo>
                  <a:cubicBezTo>
                    <a:pt x="10032" y="8817"/>
                    <a:pt x="9984" y="8809"/>
                    <a:pt x="9937" y="8809"/>
                  </a:cubicBezTo>
                  <a:cubicBezTo>
                    <a:pt x="9750" y="8809"/>
                    <a:pt x="9567" y="8929"/>
                    <a:pt x="9573" y="9169"/>
                  </a:cubicBezTo>
                  <a:cubicBezTo>
                    <a:pt x="9613" y="10805"/>
                    <a:pt x="8836" y="12560"/>
                    <a:pt x="7113" y="13001"/>
                  </a:cubicBezTo>
                  <a:cubicBezTo>
                    <a:pt x="6837" y="13072"/>
                    <a:pt x="6577" y="13105"/>
                    <a:pt x="6334" y="13105"/>
                  </a:cubicBezTo>
                  <a:cubicBezTo>
                    <a:pt x="4626" y="13105"/>
                    <a:pt x="3761" y="11459"/>
                    <a:pt x="3796" y="9799"/>
                  </a:cubicBezTo>
                  <a:cubicBezTo>
                    <a:pt x="3823" y="8514"/>
                    <a:pt x="4183" y="7078"/>
                    <a:pt x="4914" y="6023"/>
                  </a:cubicBezTo>
                  <a:cubicBezTo>
                    <a:pt x="5520" y="5146"/>
                    <a:pt x="6555" y="4573"/>
                    <a:pt x="7518" y="4573"/>
                  </a:cubicBezTo>
                  <a:cubicBezTo>
                    <a:pt x="8400" y="4573"/>
                    <a:pt x="9223" y="5054"/>
                    <a:pt x="9603" y="6221"/>
                  </a:cubicBezTo>
                  <a:cubicBezTo>
                    <a:pt x="9628" y="6290"/>
                    <a:pt x="9680" y="6345"/>
                    <a:pt x="9749" y="6374"/>
                  </a:cubicBezTo>
                  <a:cubicBezTo>
                    <a:pt x="9787" y="6489"/>
                    <a:pt x="9882" y="6588"/>
                    <a:pt x="10022" y="6594"/>
                  </a:cubicBezTo>
                  <a:cubicBezTo>
                    <a:pt x="10191" y="6602"/>
                    <a:pt x="10363" y="6606"/>
                    <a:pt x="10535" y="6606"/>
                  </a:cubicBezTo>
                  <a:cubicBezTo>
                    <a:pt x="11125" y="6606"/>
                    <a:pt x="11725" y="6563"/>
                    <a:pt x="12304" y="6504"/>
                  </a:cubicBezTo>
                  <a:cubicBezTo>
                    <a:pt x="12429" y="6493"/>
                    <a:pt x="12541" y="6420"/>
                    <a:pt x="12599" y="6308"/>
                  </a:cubicBezTo>
                  <a:cubicBezTo>
                    <a:pt x="12602" y="6308"/>
                    <a:pt x="12605" y="6308"/>
                    <a:pt x="12608" y="6308"/>
                  </a:cubicBezTo>
                  <a:cubicBezTo>
                    <a:pt x="12735" y="6308"/>
                    <a:pt x="12860" y="6245"/>
                    <a:pt x="12889" y="6100"/>
                  </a:cubicBezTo>
                  <a:cubicBezTo>
                    <a:pt x="13588" y="2600"/>
                    <a:pt x="10691" y="0"/>
                    <a:pt x="74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0"/>
            <p:cNvSpPr/>
            <p:nvPr/>
          </p:nvSpPr>
          <p:spPr>
            <a:xfrm>
              <a:off x="7755062" y="4055370"/>
              <a:ext cx="79157" cy="80117"/>
            </a:xfrm>
            <a:custGeom>
              <a:avLst/>
              <a:gdLst/>
              <a:ahLst/>
              <a:cxnLst/>
              <a:rect l="l" t="t" r="r" b="b"/>
              <a:pathLst>
                <a:path w="2392" h="2421" extrusionOk="0">
                  <a:moveTo>
                    <a:pt x="2119" y="0"/>
                  </a:moveTo>
                  <a:cubicBezTo>
                    <a:pt x="2035" y="0"/>
                    <a:pt x="1953" y="56"/>
                    <a:pt x="1947" y="169"/>
                  </a:cubicBezTo>
                  <a:cubicBezTo>
                    <a:pt x="1904" y="1151"/>
                    <a:pt x="1220" y="2020"/>
                    <a:pt x="203" y="2109"/>
                  </a:cubicBezTo>
                  <a:cubicBezTo>
                    <a:pt x="10" y="2126"/>
                    <a:pt x="1" y="2420"/>
                    <a:pt x="194" y="2420"/>
                  </a:cubicBezTo>
                  <a:cubicBezTo>
                    <a:pt x="197" y="2420"/>
                    <a:pt x="200" y="2420"/>
                    <a:pt x="203" y="2420"/>
                  </a:cubicBezTo>
                  <a:cubicBezTo>
                    <a:pt x="1336" y="2359"/>
                    <a:pt x="2391" y="1347"/>
                    <a:pt x="2298" y="169"/>
                  </a:cubicBezTo>
                  <a:cubicBezTo>
                    <a:pt x="2289" y="57"/>
                    <a:pt x="2203" y="0"/>
                    <a:pt x="2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0"/>
            <p:cNvSpPr/>
            <p:nvPr/>
          </p:nvSpPr>
          <p:spPr>
            <a:xfrm>
              <a:off x="7839084" y="4060731"/>
              <a:ext cx="47157" cy="77403"/>
            </a:xfrm>
            <a:custGeom>
              <a:avLst/>
              <a:gdLst/>
              <a:ahLst/>
              <a:cxnLst/>
              <a:rect l="l" t="t" r="r" b="b"/>
              <a:pathLst>
                <a:path w="1425" h="2339" extrusionOk="0">
                  <a:moveTo>
                    <a:pt x="1166" y="0"/>
                  </a:moveTo>
                  <a:cubicBezTo>
                    <a:pt x="1109" y="0"/>
                    <a:pt x="1052" y="24"/>
                    <a:pt x="1012" y="82"/>
                  </a:cubicBezTo>
                  <a:cubicBezTo>
                    <a:pt x="566" y="710"/>
                    <a:pt x="251" y="1427"/>
                    <a:pt x="33" y="2163"/>
                  </a:cubicBezTo>
                  <a:cubicBezTo>
                    <a:pt x="1" y="2270"/>
                    <a:pt x="86" y="2339"/>
                    <a:pt x="172" y="2339"/>
                  </a:cubicBezTo>
                  <a:cubicBezTo>
                    <a:pt x="229" y="2339"/>
                    <a:pt x="286" y="2309"/>
                    <a:pt x="309" y="2240"/>
                  </a:cubicBezTo>
                  <a:cubicBezTo>
                    <a:pt x="552" y="1523"/>
                    <a:pt x="902" y="890"/>
                    <a:pt x="1329" y="269"/>
                  </a:cubicBezTo>
                  <a:cubicBezTo>
                    <a:pt x="1424" y="130"/>
                    <a:pt x="1297" y="0"/>
                    <a:pt x="11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2" name="Google Shape;692;p30"/>
          <p:cNvGrpSpPr/>
          <p:nvPr/>
        </p:nvGrpSpPr>
        <p:grpSpPr>
          <a:xfrm>
            <a:off x="7485292" y="4430739"/>
            <a:ext cx="1375953" cy="924075"/>
            <a:chOff x="7485292" y="4430739"/>
            <a:chExt cx="1375953" cy="924075"/>
          </a:xfrm>
        </p:grpSpPr>
        <p:sp>
          <p:nvSpPr>
            <p:cNvPr id="693" name="Google Shape;693;p30"/>
            <p:cNvSpPr/>
            <p:nvPr/>
          </p:nvSpPr>
          <p:spPr>
            <a:xfrm>
              <a:off x="7485292" y="4430739"/>
              <a:ext cx="1375953" cy="924075"/>
            </a:xfrm>
            <a:custGeom>
              <a:avLst/>
              <a:gdLst/>
              <a:ahLst/>
              <a:cxnLst/>
              <a:rect l="l" t="t" r="r" b="b"/>
              <a:pathLst>
                <a:path w="41579" h="27924" extrusionOk="0">
                  <a:moveTo>
                    <a:pt x="13728" y="692"/>
                  </a:moveTo>
                  <a:cubicBezTo>
                    <a:pt x="13766" y="692"/>
                    <a:pt x="13774" y="797"/>
                    <a:pt x="13754" y="1006"/>
                  </a:cubicBezTo>
                  <a:lnTo>
                    <a:pt x="13775" y="1913"/>
                  </a:lnTo>
                  <a:cubicBezTo>
                    <a:pt x="13789" y="2518"/>
                    <a:pt x="13804" y="3123"/>
                    <a:pt x="13818" y="3728"/>
                  </a:cubicBezTo>
                  <a:cubicBezTo>
                    <a:pt x="13850" y="5140"/>
                    <a:pt x="13879" y="6551"/>
                    <a:pt x="13921" y="7963"/>
                  </a:cubicBezTo>
                  <a:cubicBezTo>
                    <a:pt x="13925" y="8164"/>
                    <a:pt x="14060" y="8275"/>
                    <a:pt x="14212" y="8309"/>
                  </a:cubicBezTo>
                  <a:cubicBezTo>
                    <a:pt x="14218" y="8393"/>
                    <a:pt x="14268" y="8468"/>
                    <a:pt x="14346" y="8505"/>
                  </a:cubicBezTo>
                  <a:cubicBezTo>
                    <a:pt x="16226" y="9441"/>
                    <a:pt x="18226" y="10162"/>
                    <a:pt x="20191" y="10916"/>
                  </a:cubicBezTo>
                  <a:cubicBezTo>
                    <a:pt x="18350" y="11971"/>
                    <a:pt x="16388" y="12653"/>
                    <a:pt x="14274" y="13006"/>
                  </a:cubicBezTo>
                  <a:cubicBezTo>
                    <a:pt x="14020" y="13049"/>
                    <a:pt x="13957" y="13265"/>
                    <a:pt x="14020" y="13455"/>
                  </a:cubicBezTo>
                  <a:cubicBezTo>
                    <a:pt x="14000" y="13483"/>
                    <a:pt x="13985" y="13512"/>
                    <a:pt x="13973" y="13543"/>
                  </a:cubicBezTo>
                  <a:cubicBezTo>
                    <a:pt x="13215" y="15852"/>
                    <a:pt x="12424" y="18113"/>
                    <a:pt x="11436" y="20331"/>
                  </a:cubicBezTo>
                  <a:cubicBezTo>
                    <a:pt x="10251" y="18385"/>
                    <a:pt x="9122" y="16390"/>
                    <a:pt x="7800" y="14540"/>
                  </a:cubicBezTo>
                  <a:cubicBezTo>
                    <a:pt x="7749" y="14461"/>
                    <a:pt x="7662" y="14415"/>
                    <a:pt x="7569" y="14415"/>
                  </a:cubicBezTo>
                  <a:cubicBezTo>
                    <a:pt x="7562" y="14415"/>
                    <a:pt x="7555" y="14415"/>
                    <a:pt x="7548" y="14416"/>
                  </a:cubicBezTo>
                  <a:cubicBezTo>
                    <a:pt x="7489" y="14352"/>
                    <a:pt x="7408" y="14310"/>
                    <a:pt x="7310" y="14310"/>
                  </a:cubicBezTo>
                  <a:cubicBezTo>
                    <a:pt x="7273" y="14310"/>
                    <a:pt x="7233" y="14316"/>
                    <a:pt x="7191" y="14330"/>
                  </a:cubicBezTo>
                  <a:cubicBezTo>
                    <a:pt x="5233" y="14950"/>
                    <a:pt x="3230" y="15413"/>
                    <a:pt x="1199" y="15713"/>
                  </a:cubicBezTo>
                  <a:cubicBezTo>
                    <a:pt x="2349" y="13876"/>
                    <a:pt x="3661" y="12141"/>
                    <a:pt x="4751" y="10273"/>
                  </a:cubicBezTo>
                  <a:cubicBezTo>
                    <a:pt x="4860" y="10088"/>
                    <a:pt x="4697" y="9892"/>
                    <a:pt x="4521" y="9892"/>
                  </a:cubicBezTo>
                  <a:cubicBezTo>
                    <a:pt x="4514" y="9892"/>
                    <a:pt x="4506" y="9892"/>
                    <a:pt x="4498" y="9893"/>
                  </a:cubicBezTo>
                  <a:cubicBezTo>
                    <a:pt x="3664" y="8055"/>
                    <a:pt x="2818" y="6310"/>
                    <a:pt x="2282" y="4370"/>
                  </a:cubicBezTo>
                  <a:lnTo>
                    <a:pt x="2282" y="4370"/>
                  </a:lnTo>
                  <a:cubicBezTo>
                    <a:pt x="4299" y="5036"/>
                    <a:pt x="6293" y="5762"/>
                    <a:pt x="8264" y="6548"/>
                  </a:cubicBezTo>
                  <a:cubicBezTo>
                    <a:pt x="8315" y="6568"/>
                    <a:pt x="8362" y="6577"/>
                    <a:pt x="8406" y="6577"/>
                  </a:cubicBezTo>
                  <a:cubicBezTo>
                    <a:pt x="8594" y="6577"/>
                    <a:pt x="8715" y="6407"/>
                    <a:pt x="8727" y="6222"/>
                  </a:cubicBezTo>
                  <a:cubicBezTo>
                    <a:pt x="8762" y="6209"/>
                    <a:pt x="8794" y="6188"/>
                    <a:pt x="8820" y="6160"/>
                  </a:cubicBezTo>
                  <a:cubicBezTo>
                    <a:pt x="10326" y="4529"/>
                    <a:pt x="11695" y="2518"/>
                    <a:pt x="13461" y="1154"/>
                  </a:cubicBezTo>
                  <a:cubicBezTo>
                    <a:pt x="13593" y="846"/>
                    <a:pt x="13682" y="692"/>
                    <a:pt x="13728" y="692"/>
                  </a:cubicBezTo>
                  <a:close/>
                  <a:moveTo>
                    <a:pt x="36737" y="13239"/>
                  </a:moveTo>
                  <a:lnTo>
                    <a:pt x="34992" y="16448"/>
                  </a:lnTo>
                  <a:cubicBezTo>
                    <a:pt x="34883" y="16649"/>
                    <a:pt x="34972" y="16943"/>
                    <a:pt x="35216" y="16996"/>
                  </a:cubicBezTo>
                  <a:cubicBezTo>
                    <a:pt x="36545" y="17286"/>
                    <a:pt x="37881" y="17503"/>
                    <a:pt x="39229" y="17662"/>
                  </a:cubicBezTo>
                  <a:cubicBezTo>
                    <a:pt x="38268" y="18797"/>
                    <a:pt x="37383" y="19995"/>
                    <a:pt x="36577" y="21246"/>
                  </a:cubicBezTo>
                  <a:cubicBezTo>
                    <a:pt x="36456" y="21438"/>
                    <a:pt x="36570" y="21737"/>
                    <a:pt x="36796" y="21784"/>
                  </a:cubicBezTo>
                  <a:cubicBezTo>
                    <a:pt x="37740" y="21982"/>
                    <a:pt x="38682" y="22179"/>
                    <a:pt x="39625" y="22375"/>
                  </a:cubicBezTo>
                  <a:cubicBezTo>
                    <a:pt x="38996" y="22884"/>
                    <a:pt x="38365" y="23394"/>
                    <a:pt x="37732" y="23902"/>
                  </a:cubicBezTo>
                  <a:cubicBezTo>
                    <a:pt x="37513" y="24077"/>
                    <a:pt x="37660" y="24415"/>
                    <a:pt x="37888" y="24489"/>
                  </a:cubicBezTo>
                  <a:lnTo>
                    <a:pt x="40239" y="25247"/>
                  </a:lnTo>
                  <a:cubicBezTo>
                    <a:pt x="37347" y="26540"/>
                    <a:pt x="34207" y="27181"/>
                    <a:pt x="31059" y="27181"/>
                  </a:cubicBezTo>
                  <a:cubicBezTo>
                    <a:pt x="28900" y="27181"/>
                    <a:pt x="26736" y="26879"/>
                    <a:pt x="24645" y="26279"/>
                  </a:cubicBezTo>
                  <a:cubicBezTo>
                    <a:pt x="19744" y="24873"/>
                    <a:pt x="16160" y="22005"/>
                    <a:pt x="13325" y="17852"/>
                  </a:cubicBezTo>
                  <a:cubicBezTo>
                    <a:pt x="13852" y="16505"/>
                    <a:pt x="14320" y="15134"/>
                    <a:pt x="14691" y="13740"/>
                  </a:cubicBezTo>
                  <a:cubicBezTo>
                    <a:pt x="14694" y="13729"/>
                    <a:pt x="14691" y="13722"/>
                    <a:pt x="14693" y="13709"/>
                  </a:cubicBezTo>
                  <a:cubicBezTo>
                    <a:pt x="15144" y="13634"/>
                    <a:pt x="15590" y="13536"/>
                    <a:pt x="16031" y="13426"/>
                  </a:cubicBezTo>
                  <a:cubicBezTo>
                    <a:pt x="16053" y="13452"/>
                    <a:pt x="16079" y="13475"/>
                    <a:pt x="16109" y="13490"/>
                  </a:cubicBezTo>
                  <a:cubicBezTo>
                    <a:pt x="19181" y="15158"/>
                    <a:pt x="22603" y="15957"/>
                    <a:pt x="26032" y="15957"/>
                  </a:cubicBezTo>
                  <a:cubicBezTo>
                    <a:pt x="29738" y="15957"/>
                    <a:pt x="33452" y="15023"/>
                    <a:pt x="36737" y="13239"/>
                  </a:cubicBezTo>
                  <a:close/>
                  <a:moveTo>
                    <a:pt x="13872" y="0"/>
                  </a:moveTo>
                  <a:cubicBezTo>
                    <a:pt x="13071" y="0"/>
                    <a:pt x="12066" y="1484"/>
                    <a:pt x="11637" y="1932"/>
                  </a:cubicBezTo>
                  <a:cubicBezTo>
                    <a:pt x="10484" y="3137"/>
                    <a:pt x="9367" y="4399"/>
                    <a:pt x="8438" y="5787"/>
                  </a:cubicBezTo>
                  <a:cubicBezTo>
                    <a:pt x="6263" y="4917"/>
                    <a:pt x="4062" y="4123"/>
                    <a:pt x="1833" y="3406"/>
                  </a:cubicBezTo>
                  <a:cubicBezTo>
                    <a:pt x="1795" y="3394"/>
                    <a:pt x="1758" y="3388"/>
                    <a:pt x="1722" y="3388"/>
                  </a:cubicBezTo>
                  <a:cubicBezTo>
                    <a:pt x="1482" y="3388"/>
                    <a:pt x="1303" y="3644"/>
                    <a:pt x="1359" y="3881"/>
                  </a:cubicBezTo>
                  <a:cubicBezTo>
                    <a:pt x="1869" y="6105"/>
                    <a:pt x="2663" y="8435"/>
                    <a:pt x="4077" y="10260"/>
                  </a:cubicBezTo>
                  <a:cubicBezTo>
                    <a:pt x="2513" y="11959"/>
                    <a:pt x="1296" y="14042"/>
                    <a:pt x="127" y="16013"/>
                  </a:cubicBezTo>
                  <a:cubicBezTo>
                    <a:pt x="0" y="16226"/>
                    <a:pt x="144" y="16584"/>
                    <a:pt x="413" y="16584"/>
                  </a:cubicBezTo>
                  <a:cubicBezTo>
                    <a:pt x="426" y="16584"/>
                    <a:pt x="440" y="16583"/>
                    <a:pt x="453" y="16581"/>
                  </a:cubicBezTo>
                  <a:cubicBezTo>
                    <a:pt x="2817" y="16281"/>
                    <a:pt x="5122" y="15783"/>
                    <a:pt x="7393" y="15066"/>
                  </a:cubicBezTo>
                  <a:cubicBezTo>
                    <a:pt x="7408" y="15060"/>
                    <a:pt x="7424" y="15053"/>
                    <a:pt x="7440" y="15045"/>
                  </a:cubicBezTo>
                  <a:cubicBezTo>
                    <a:pt x="8516" y="17226"/>
                    <a:pt x="9874" y="19281"/>
                    <a:pt x="11155" y="21346"/>
                  </a:cubicBezTo>
                  <a:cubicBezTo>
                    <a:pt x="11228" y="21465"/>
                    <a:pt x="11371" y="21534"/>
                    <a:pt x="11510" y="21534"/>
                  </a:cubicBezTo>
                  <a:cubicBezTo>
                    <a:pt x="11637" y="21534"/>
                    <a:pt x="11760" y="21477"/>
                    <a:pt x="11821" y="21346"/>
                  </a:cubicBezTo>
                  <a:cubicBezTo>
                    <a:pt x="12263" y="20396"/>
                    <a:pt x="12688" y="19435"/>
                    <a:pt x="13083" y="18460"/>
                  </a:cubicBezTo>
                  <a:cubicBezTo>
                    <a:pt x="15105" y="22773"/>
                    <a:pt x="19788" y="25596"/>
                    <a:pt x="24191" y="26910"/>
                  </a:cubicBezTo>
                  <a:cubicBezTo>
                    <a:pt x="26436" y="27580"/>
                    <a:pt x="28786" y="27923"/>
                    <a:pt x="31134" y="27923"/>
                  </a:cubicBezTo>
                  <a:cubicBezTo>
                    <a:pt x="34632" y="27923"/>
                    <a:pt x="38126" y="27161"/>
                    <a:pt x="41255" y="25581"/>
                  </a:cubicBezTo>
                  <a:cubicBezTo>
                    <a:pt x="41578" y="25420"/>
                    <a:pt x="41434" y="25017"/>
                    <a:pt x="41158" y="24931"/>
                  </a:cubicBezTo>
                  <a:cubicBezTo>
                    <a:pt x="41119" y="24843"/>
                    <a:pt x="41042" y="24777"/>
                    <a:pt x="40949" y="24749"/>
                  </a:cubicBezTo>
                  <a:cubicBezTo>
                    <a:pt x="40201" y="24506"/>
                    <a:pt x="39454" y="24261"/>
                    <a:pt x="38706" y="24017"/>
                  </a:cubicBezTo>
                  <a:cubicBezTo>
                    <a:pt x="39370" y="23489"/>
                    <a:pt x="40031" y="22960"/>
                    <a:pt x="40694" y="22433"/>
                  </a:cubicBezTo>
                  <a:cubicBezTo>
                    <a:pt x="40906" y="22265"/>
                    <a:pt x="40783" y="21884"/>
                    <a:pt x="40537" y="21831"/>
                  </a:cubicBezTo>
                  <a:cubicBezTo>
                    <a:pt x="39523" y="21614"/>
                    <a:pt x="38510" y="21400"/>
                    <a:pt x="37496" y="21187"/>
                  </a:cubicBezTo>
                  <a:cubicBezTo>
                    <a:pt x="38322" y="19943"/>
                    <a:pt x="39230" y="18758"/>
                    <a:pt x="40215" y="17638"/>
                  </a:cubicBezTo>
                  <a:cubicBezTo>
                    <a:pt x="40440" y="17384"/>
                    <a:pt x="40275" y="17039"/>
                    <a:pt x="39955" y="17005"/>
                  </a:cubicBezTo>
                  <a:cubicBezTo>
                    <a:pt x="38588" y="16865"/>
                    <a:pt x="37230" y="16652"/>
                    <a:pt x="35885" y="16371"/>
                  </a:cubicBezTo>
                  <a:lnTo>
                    <a:pt x="38040" y="12423"/>
                  </a:lnTo>
                  <a:cubicBezTo>
                    <a:pt x="38183" y="12164"/>
                    <a:pt x="37973" y="11850"/>
                    <a:pt x="37712" y="11850"/>
                  </a:cubicBezTo>
                  <a:cubicBezTo>
                    <a:pt x="37651" y="11850"/>
                    <a:pt x="37587" y="11867"/>
                    <a:pt x="37524" y="11907"/>
                  </a:cubicBezTo>
                  <a:cubicBezTo>
                    <a:pt x="33998" y="14105"/>
                    <a:pt x="30027" y="15171"/>
                    <a:pt x="26030" y="15171"/>
                  </a:cubicBezTo>
                  <a:cubicBezTo>
                    <a:pt x="22887" y="15171"/>
                    <a:pt x="19729" y="14512"/>
                    <a:pt x="16760" y="13227"/>
                  </a:cubicBezTo>
                  <a:cubicBezTo>
                    <a:pt x="18348" y="12755"/>
                    <a:pt x="19863" y="12065"/>
                    <a:pt x="21260" y="11175"/>
                  </a:cubicBezTo>
                  <a:cubicBezTo>
                    <a:pt x="21559" y="10985"/>
                    <a:pt x="21473" y="10590"/>
                    <a:pt x="21168" y="10470"/>
                  </a:cubicBezTo>
                  <a:cubicBezTo>
                    <a:pt x="19019" y="9628"/>
                    <a:pt x="16872" y="8678"/>
                    <a:pt x="14659" y="8020"/>
                  </a:cubicBezTo>
                  <a:cubicBezTo>
                    <a:pt x="14663" y="8000"/>
                    <a:pt x="14667" y="7981"/>
                    <a:pt x="14668" y="7961"/>
                  </a:cubicBezTo>
                  <a:cubicBezTo>
                    <a:pt x="14630" y="5946"/>
                    <a:pt x="14573" y="3929"/>
                    <a:pt x="14523" y="1913"/>
                  </a:cubicBezTo>
                  <a:cubicBezTo>
                    <a:pt x="14509" y="1389"/>
                    <a:pt x="14751" y="187"/>
                    <a:pt x="14008" y="16"/>
                  </a:cubicBezTo>
                  <a:cubicBezTo>
                    <a:pt x="13964" y="5"/>
                    <a:pt x="13918" y="0"/>
                    <a:pt x="138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0"/>
            <p:cNvSpPr/>
            <p:nvPr/>
          </p:nvSpPr>
          <p:spPr>
            <a:xfrm>
              <a:off x="8408507" y="4803526"/>
              <a:ext cx="134587" cy="42888"/>
            </a:xfrm>
            <a:custGeom>
              <a:avLst/>
              <a:gdLst/>
              <a:ahLst/>
              <a:cxnLst/>
              <a:rect l="l" t="t" r="r" b="b"/>
              <a:pathLst>
                <a:path w="4067" h="1296" extrusionOk="0">
                  <a:moveTo>
                    <a:pt x="3798" y="0"/>
                  </a:moveTo>
                  <a:cubicBezTo>
                    <a:pt x="3757" y="0"/>
                    <a:pt x="3712" y="16"/>
                    <a:pt x="3668" y="52"/>
                  </a:cubicBezTo>
                  <a:cubicBezTo>
                    <a:pt x="2871" y="709"/>
                    <a:pt x="1897" y="1038"/>
                    <a:pt x="888" y="1038"/>
                  </a:cubicBezTo>
                  <a:cubicBezTo>
                    <a:pt x="663" y="1038"/>
                    <a:pt x="437" y="1022"/>
                    <a:pt x="211" y="989"/>
                  </a:cubicBezTo>
                  <a:cubicBezTo>
                    <a:pt x="205" y="988"/>
                    <a:pt x="198" y="988"/>
                    <a:pt x="191" y="988"/>
                  </a:cubicBezTo>
                  <a:cubicBezTo>
                    <a:pt x="56" y="988"/>
                    <a:pt x="1" y="1196"/>
                    <a:pt x="148" y="1221"/>
                  </a:cubicBezTo>
                  <a:cubicBezTo>
                    <a:pt x="438" y="1271"/>
                    <a:pt x="726" y="1296"/>
                    <a:pt x="1010" y="1296"/>
                  </a:cubicBezTo>
                  <a:cubicBezTo>
                    <a:pt x="2042" y="1296"/>
                    <a:pt x="3026" y="968"/>
                    <a:pt x="3895" y="345"/>
                  </a:cubicBezTo>
                  <a:cubicBezTo>
                    <a:pt x="4067" y="221"/>
                    <a:pt x="3956" y="0"/>
                    <a:pt x="3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0"/>
            <p:cNvSpPr/>
            <p:nvPr/>
          </p:nvSpPr>
          <p:spPr>
            <a:xfrm>
              <a:off x="8480218" y="4767819"/>
              <a:ext cx="105400" cy="27963"/>
            </a:xfrm>
            <a:custGeom>
              <a:avLst/>
              <a:gdLst/>
              <a:ahLst/>
              <a:cxnLst/>
              <a:rect l="l" t="t" r="r" b="b"/>
              <a:pathLst>
                <a:path w="3185" h="845" extrusionOk="0">
                  <a:moveTo>
                    <a:pt x="2927" y="1"/>
                  </a:moveTo>
                  <a:cubicBezTo>
                    <a:pt x="2896" y="1"/>
                    <a:pt x="2863" y="10"/>
                    <a:pt x="2829" y="30"/>
                  </a:cubicBezTo>
                  <a:cubicBezTo>
                    <a:pt x="2310" y="340"/>
                    <a:pt x="1785" y="505"/>
                    <a:pt x="1239" y="505"/>
                  </a:cubicBezTo>
                  <a:cubicBezTo>
                    <a:pt x="914" y="505"/>
                    <a:pt x="581" y="446"/>
                    <a:pt x="237" y="324"/>
                  </a:cubicBezTo>
                  <a:cubicBezTo>
                    <a:pt x="224" y="319"/>
                    <a:pt x="210" y="317"/>
                    <a:pt x="197" y="317"/>
                  </a:cubicBezTo>
                  <a:cubicBezTo>
                    <a:pt x="74" y="317"/>
                    <a:pt x="0" y="520"/>
                    <a:pt x="130" y="577"/>
                  </a:cubicBezTo>
                  <a:cubicBezTo>
                    <a:pt x="530" y="752"/>
                    <a:pt x="967" y="844"/>
                    <a:pt x="1403" y="844"/>
                  </a:cubicBezTo>
                  <a:cubicBezTo>
                    <a:pt x="1973" y="844"/>
                    <a:pt x="2540" y="687"/>
                    <a:pt x="3019" y="356"/>
                  </a:cubicBezTo>
                  <a:cubicBezTo>
                    <a:pt x="3185" y="242"/>
                    <a:pt x="3087" y="1"/>
                    <a:pt x="29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" name="Google Shape;696;p30"/>
          <p:cNvGrpSpPr/>
          <p:nvPr/>
        </p:nvGrpSpPr>
        <p:grpSpPr>
          <a:xfrm>
            <a:off x="8490510" y="1991557"/>
            <a:ext cx="536463" cy="705466"/>
            <a:chOff x="8490510" y="1991557"/>
            <a:chExt cx="536463" cy="705466"/>
          </a:xfrm>
        </p:grpSpPr>
        <p:grpSp>
          <p:nvGrpSpPr>
            <p:cNvPr id="697" name="Google Shape;697;p30"/>
            <p:cNvGrpSpPr/>
            <p:nvPr/>
          </p:nvGrpSpPr>
          <p:grpSpPr>
            <a:xfrm>
              <a:off x="8490510" y="1991557"/>
              <a:ext cx="536463" cy="576273"/>
              <a:chOff x="8490510" y="1991557"/>
              <a:chExt cx="536463" cy="576273"/>
            </a:xfrm>
          </p:grpSpPr>
          <p:sp>
            <p:nvSpPr>
              <p:cNvPr id="698" name="Google Shape;698;p30"/>
              <p:cNvSpPr/>
              <p:nvPr/>
            </p:nvSpPr>
            <p:spPr>
              <a:xfrm>
                <a:off x="8490510" y="1991557"/>
                <a:ext cx="536463" cy="576273"/>
              </a:xfrm>
              <a:custGeom>
                <a:avLst/>
                <a:gdLst/>
                <a:ahLst/>
                <a:cxnLst/>
                <a:rect l="l" t="t" r="r" b="b"/>
                <a:pathLst>
                  <a:path w="16211" h="17414" extrusionOk="0">
                    <a:moveTo>
                      <a:pt x="3146" y="1048"/>
                    </a:moveTo>
                    <a:cubicBezTo>
                      <a:pt x="3765" y="1048"/>
                      <a:pt x="4373" y="1475"/>
                      <a:pt x="5168" y="1973"/>
                    </a:cubicBezTo>
                    <a:cubicBezTo>
                      <a:pt x="6293" y="2678"/>
                      <a:pt x="7408" y="3402"/>
                      <a:pt x="8513" y="4144"/>
                    </a:cubicBezTo>
                    <a:cubicBezTo>
                      <a:pt x="10784" y="5669"/>
                      <a:pt x="13002" y="7269"/>
                      <a:pt x="15167" y="8945"/>
                    </a:cubicBezTo>
                    <a:cubicBezTo>
                      <a:pt x="14621" y="9412"/>
                      <a:pt x="13754" y="10270"/>
                      <a:pt x="13189" y="10271"/>
                    </a:cubicBezTo>
                    <a:cubicBezTo>
                      <a:pt x="13188" y="10271"/>
                      <a:pt x="13188" y="10271"/>
                      <a:pt x="13187" y="10271"/>
                    </a:cubicBezTo>
                    <a:cubicBezTo>
                      <a:pt x="12599" y="10271"/>
                      <a:pt x="11653" y="9291"/>
                      <a:pt x="11147" y="8939"/>
                    </a:cubicBezTo>
                    <a:cubicBezTo>
                      <a:pt x="10722" y="8644"/>
                      <a:pt x="10464" y="8485"/>
                      <a:pt x="10203" y="8485"/>
                    </a:cubicBezTo>
                    <a:cubicBezTo>
                      <a:pt x="9970" y="8485"/>
                      <a:pt x="9735" y="8612"/>
                      <a:pt x="9378" y="8882"/>
                    </a:cubicBezTo>
                    <a:cubicBezTo>
                      <a:pt x="8592" y="9478"/>
                      <a:pt x="7097" y="10340"/>
                      <a:pt x="7058" y="11466"/>
                    </a:cubicBezTo>
                    <a:cubicBezTo>
                      <a:pt x="7021" y="12486"/>
                      <a:pt x="8018" y="13808"/>
                      <a:pt x="8601" y="14688"/>
                    </a:cubicBezTo>
                    <a:cubicBezTo>
                      <a:pt x="8588" y="14693"/>
                      <a:pt x="8575" y="14699"/>
                      <a:pt x="8563" y="14705"/>
                    </a:cubicBezTo>
                    <a:cubicBezTo>
                      <a:pt x="8087" y="15045"/>
                      <a:pt x="7629" y="15411"/>
                      <a:pt x="7168" y="15768"/>
                    </a:cubicBezTo>
                    <a:cubicBezTo>
                      <a:pt x="6790" y="16061"/>
                      <a:pt x="6290" y="16346"/>
                      <a:pt x="5990" y="16732"/>
                    </a:cubicBezTo>
                    <a:cubicBezTo>
                      <a:pt x="5161" y="14280"/>
                      <a:pt x="4143" y="11887"/>
                      <a:pt x="3244" y="9461"/>
                    </a:cubicBezTo>
                    <a:cubicBezTo>
                      <a:pt x="2772" y="8184"/>
                      <a:pt x="2313" y="6903"/>
                      <a:pt x="1869" y="5617"/>
                    </a:cubicBezTo>
                    <a:cubicBezTo>
                      <a:pt x="1380" y="4209"/>
                      <a:pt x="605" y="3084"/>
                      <a:pt x="1686" y="1883"/>
                    </a:cubicBezTo>
                    <a:cubicBezTo>
                      <a:pt x="2231" y="1279"/>
                      <a:pt x="2691" y="1048"/>
                      <a:pt x="3146" y="1048"/>
                    </a:cubicBezTo>
                    <a:close/>
                    <a:moveTo>
                      <a:pt x="3116" y="1"/>
                    </a:moveTo>
                    <a:cubicBezTo>
                      <a:pt x="3115" y="1"/>
                      <a:pt x="3113" y="1"/>
                      <a:pt x="3112" y="1"/>
                    </a:cubicBezTo>
                    <a:cubicBezTo>
                      <a:pt x="1999" y="2"/>
                      <a:pt x="888" y="1563"/>
                      <a:pt x="139" y="2223"/>
                    </a:cubicBezTo>
                    <a:cubicBezTo>
                      <a:pt x="41" y="2309"/>
                      <a:pt x="0" y="2474"/>
                      <a:pt x="40" y="2597"/>
                    </a:cubicBezTo>
                    <a:cubicBezTo>
                      <a:pt x="1663" y="7534"/>
                      <a:pt x="3282" y="12645"/>
                      <a:pt x="5644" y="17289"/>
                    </a:cubicBezTo>
                    <a:cubicBezTo>
                      <a:pt x="5688" y="17377"/>
                      <a:pt x="5766" y="17414"/>
                      <a:pt x="5847" y="17414"/>
                    </a:cubicBezTo>
                    <a:cubicBezTo>
                      <a:pt x="5968" y="17414"/>
                      <a:pt x="6095" y="17330"/>
                      <a:pt x="6119" y="17206"/>
                    </a:cubicBezTo>
                    <a:cubicBezTo>
                      <a:pt x="6644" y="17078"/>
                      <a:pt x="7125" y="16594"/>
                      <a:pt x="7558" y="16275"/>
                    </a:cubicBezTo>
                    <a:cubicBezTo>
                      <a:pt x="8029" y="15928"/>
                      <a:pt x="8503" y="15586"/>
                      <a:pt x="8961" y="15221"/>
                    </a:cubicBezTo>
                    <a:cubicBezTo>
                      <a:pt x="9030" y="15168"/>
                      <a:pt x="9067" y="15084"/>
                      <a:pt x="9059" y="14996"/>
                    </a:cubicBezTo>
                    <a:cubicBezTo>
                      <a:pt x="9183" y="14955"/>
                      <a:pt x="9277" y="14843"/>
                      <a:pt x="9216" y="14693"/>
                    </a:cubicBezTo>
                    <a:cubicBezTo>
                      <a:pt x="8776" y="13600"/>
                      <a:pt x="7819" y="12413"/>
                      <a:pt x="8215" y="11294"/>
                    </a:cubicBezTo>
                    <a:cubicBezTo>
                      <a:pt x="8497" y="10503"/>
                      <a:pt x="8989" y="10043"/>
                      <a:pt x="9700" y="9578"/>
                    </a:cubicBezTo>
                    <a:cubicBezTo>
                      <a:pt x="9940" y="9420"/>
                      <a:pt x="10118" y="9355"/>
                      <a:pt x="10275" y="9355"/>
                    </a:cubicBezTo>
                    <a:cubicBezTo>
                      <a:pt x="10582" y="9355"/>
                      <a:pt x="10804" y="9607"/>
                      <a:pt x="11234" y="9918"/>
                    </a:cubicBezTo>
                    <a:cubicBezTo>
                      <a:pt x="11730" y="10274"/>
                      <a:pt x="12536" y="11123"/>
                      <a:pt x="13169" y="11132"/>
                    </a:cubicBezTo>
                    <a:cubicBezTo>
                      <a:pt x="13173" y="11132"/>
                      <a:pt x="13177" y="11132"/>
                      <a:pt x="13181" y="11132"/>
                    </a:cubicBezTo>
                    <a:cubicBezTo>
                      <a:pt x="14028" y="11132"/>
                      <a:pt x="15135" y="9871"/>
                      <a:pt x="15759" y="9406"/>
                    </a:cubicBezTo>
                    <a:cubicBezTo>
                      <a:pt x="15837" y="9348"/>
                      <a:pt x="15890" y="9264"/>
                      <a:pt x="15909" y="9169"/>
                    </a:cubicBezTo>
                    <a:cubicBezTo>
                      <a:pt x="16109" y="9046"/>
                      <a:pt x="16210" y="8783"/>
                      <a:pt x="15978" y="8602"/>
                    </a:cubicBezTo>
                    <a:cubicBezTo>
                      <a:pt x="12971" y="6277"/>
                      <a:pt x="9877" y="4072"/>
                      <a:pt x="6678" y="2019"/>
                    </a:cubicBezTo>
                    <a:cubicBezTo>
                      <a:pt x="5749" y="1424"/>
                      <a:pt x="4258" y="1"/>
                      <a:pt x="31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0"/>
              <p:cNvSpPr/>
              <p:nvPr/>
            </p:nvSpPr>
            <p:spPr>
              <a:xfrm>
                <a:off x="8614210" y="2115256"/>
                <a:ext cx="152192" cy="171982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197" extrusionOk="0">
                    <a:moveTo>
                      <a:pt x="1007" y="1230"/>
                    </a:moveTo>
                    <a:lnTo>
                      <a:pt x="2094" y="1963"/>
                    </a:lnTo>
                    <a:cubicBezTo>
                      <a:pt x="2607" y="2311"/>
                      <a:pt x="3350" y="2660"/>
                      <a:pt x="3837" y="3100"/>
                    </a:cubicBezTo>
                    <a:cubicBezTo>
                      <a:pt x="3413" y="3677"/>
                      <a:pt x="2640" y="4198"/>
                      <a:pt x="2165" y="4686"/>
                    </a:cubicBezTo>
                    <a:cubicBezTo>
                      <a:pt x="1799" y="3513"/>
                      <a:pt x="1347" y="2401"/>
                      <a:pt x="1007" y="1230"/>
                    </a:cubicBezTo>
                    <a:close/>
                    <a:moveTo>
                      <a:pt x="409" y="1"/>
                    </a:moveTo>
                    <a:cubicBezTo>
                      <a:pt x="189" y="1"/>
                      <a:pt x="0" y="249"/>
                      <a:pt x="50" y="478"/>
                    </a:cubicBezTo>
                    <a:cubicBezTo>
                      <a:pt x="377" y="1998"/>
                      <a:pt x="791" y="3706"/>
                      <a:pt x="1610" y="5046"/>
                    </a:cubicBezTo>
                    <a:cubicBezTo>
                      <a:pt x="1674" y="5151"/>
                      <a:pt x="1776" y="5197"/>
                      <a:pt x="1878" y="5197"/>
                    </a:cubicBezTo>
                    <a:cubicBezTo>
                      <a:pt x="1991" y="5197"/>
                      <a:pt x="2105" y="5141"/>
                      <a:pt x="2166" y="5048"/>
                    </a:cubicBezTo>
                    <a:cubicBezTo>
                      <a:pt x="2218" y="5095"/>
                      <a:pt x="2283" y="5119"/>
                      <a:pt x="2349" y="5119"/>
                    </a:cubicBezTo>
                    <a:cubicBezTo>
                      <a:pt x="2410" y="5119"/>
                      <a:pt x="2472" y="5098"/>
                      <a:pt x="2522" y="5055"/>
                    </a:cubicBezTo>
                    <a:cubicBezTo>
                      <a:pt x="3173" y="4532"/>
                      <a:pt x="4096" y="3939"/>
                      <a:pt x="4531" y="3221"/>
                    </a:cubicBezTo>
                    <a:cubicBezTo>
                      <a:pt x="4588" y="3132"/>
                      <a:pt x="4598" y="2985"/>
                      <a:pt x="4533" y="2894"/>
                    </a:cubicBezTo>
                    <a:cubicBezTo>
                      <a:pt x="4133" y="2357"/>
                      <a:pt x="3433" y="2012"/>
                      <a:pt x="2889" y="1635"/>
                    </a:cubicBezTo>
                    <a:cubicBezTo>
                      <a:pt x="2125" y="1107"/>
                      <a:pt x="1358" y="585"/>
                      <a:pt x="592" y="61"/>
                    </a:cubicBezTo>
                    <a:cubicBezTo>
                      <a:pt x="531" y="19"/>
                      <a:pt x="469" y="1"/>
                      <a:pt x="4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0" name="Google Shape;700;p30"/>
            <p:cNvSpPr/>
            <p:nvPr/>
          </p:nvSpPr>
          <p:spPr>
            <a:xfrm>
              <a:off x="8597399" y="2575705"/>
              <a:ext cx="71844" cy="67674"/>
            </a:xfrm>
            <a:custGeom>
              <a:avLst/>
              <a:gdLst/>
              <a:ahLst/>
              <a:cxnLst/>
              <a:rect l="l" t="t" r="r" b="b"/>
              <a:pathLst>
                <a:path w="2171" h="2045" extrusionOk="0">
                  <a:moveTo>
                    <a:pt x="225" y="0"/>
                  </a:moveTo>
                  <a:cubicBezTo>
                    <a:pt x="113" y="0"/>
                    <a:pt x="1" y="122"/>
                    <a:pt x="66" y="257"/>
                  </a:cubicBezTo>
                  <a:cubicBezTo>
                    <a:pt x="424" y="985"/>
                    <a:pt x="1058" y="1699"/>
                    <a:pt x="1815" y="2026"/>
                  </a:cubicBezTo>
                  <a:cubicBezTo>
                    <a:pt x="1844" y="2039"/>
                    <a:pt x="1873" y="2044"/>
                    <a:pt x="1899" y="2044"/>
                  </a:cubicBezTo>
                  <a:cubicBezTo>
                    <a:pt x="2067" y="2044"/>
                    <a:pt x="2171" y="1826"/>
                    <a:pt x="1999" y="1714"/>
                  </a:cubicBezTo>
                  <a:cubicBezTo>
                    <a:pt x="1316" y="1265"/>
                    <a:pt x="775" y="801"/>
                    <a:pt x="362" y="84"/>
                  </a:cubicBezTo>
                  <a:cubicBezTo>
                    <a:pt x="327" y="25"/>
                    <a:pt x="276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0"/>
            <p:cNvSpPr/>
            <p:nvPr/>
          </p:nvSpPr>
          <p:spPr>
            <a:xfrm>
              <a:off x="8587736" y="2657444"/>
              <a:ext cx="91137" cy="39579"/>
            </a:xfrm>
            <a:custGeom>
              <a:avLst/>
              <a:gdLst/>
              <a:ahLst/>
              <a:cxnLst/>
              <a:rect l="l" t="t" r="r" b="b"/>
              <a:pathLst>
                <a:path w="2754" h="1196" extrusionOk="0">
                  <a:moveTo>
                    <a:pt x="250" y="0"/>
                  </a:moveTo>
                  <a:cubicBezTo>
                    <a:pt x="97" y="0"/>
                    <a:pt x="0" y="220"/>
                    <a:pt x="160" y="316"/>
                  </a:cubicBezTo>
                  <a:cubicBezTo>
                    <a:pt x="850" y="723"/>
                    <a:pt x="1617" y="1060"/>
                    <a:pt x="2412" y="1192"/>
                  </a:cubicBezTo>
                  <a:cubicBezTo>
                    <a:pt x="2425" y="1194"/>
                    <a:pt x="2439" y="1195"/>
                    <a:pt x="2451" y="1195"/>
                  </a:cubicBezTo>
                  <a:cubicBezTo>
                    <a:pt x="2669" y="1195"/>
                    <a:pt x="2753" y="876"/>
                    <a:pt x="2518" y="814"/>
                  </a:cubicBezTo>
                  <a:cubicBezTo>
                    <a:pt x="1753" y="612"/>
                    <a:pt x="1036" y="390"/>
                    <a:pt x="333" y="22"/>
                  </a:cubicBezTo>
                  <a:cubicBezTo>
                    <a:pt x="305" y="7"/>
                    <a:pt x="276" y="0"/>
                    <a:pt x="2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" name="Google Shape;702;p30"/>
          <p:cNvGrpSpPr/>
          <p:nvPr/>
        </p:nvGrpSpPr>
        <p:grpSpPr>
          <a:xfrm>
            <a:off x="6765365" y="2520242"/>
            <a:ext cx="1413745" cy="811560"/>
            <a:chOff x="6765365" y="2520242"/>
            <a:chExt cx="1413745" cy="811560"/>
          </a:xfrm>
        </p:grpSpPr>
        <p:sp>
          <p:nvSpPr>
            <p:cNvPr id="703" name="Google Shape;703;p30"/>
            <p:cNvSpPr/>
            <p:nvPr/>
          </p:nvSpPr>
          <p:spPr>
            <a:xfrm>
              <a:off x="6765365" y="2520242"/>
              <a:ext cx="1413745" cy="811560"/>
            </a:xfrm>
            <a:custGeom>
              <a:avLst/>
              <a:gdLst/>
              <a:ahLst/>
              <a:cxnLst/>
              <a:rect l="l" t="t" r="r" b="b"/>
              <a:pathLst>
                <a:path w="42721" h="24524" extrusionOk="0">
                  <a:moveTo>
                    <a:pt x="38221" y="615"/>
                  </a:moveTo>
                  <a:cubicBezTo>
                    <a:pt x="39552" y="2782"/>
                    <a:pt x="40791" y="4929"/>
                    <a:pt x="41921" y="7207"/>
                  </a:cubicBezTo>
                  <a:cubicBezTo>
                    <a:pt x="41182" y="7583"/>
                    <a:pt x="40437" y="7953"/>
                    <a:pt x="39693" y="8320"/>
                  </a:cubicBezTo>
                  <a:cubicBezTo>
                    <a:pt x="39558" y="8118"/>
                    <a:pt x="39364" y="7933"/>
                    <a:pt x="39197" y="7773"/>
                  </a:cubicBezTo>
                  <a:cubicBezTo>
                    <a:pt x="38975" y="7564"/>
                    <a:pt x="38734" y="7377"/>
                    <a:pt x="38475" y="7213"/>
                  </a:cubicBezTo>
                  <a:cubicBezTo>
                    <a:pt x="38438" y="7189"/>
                    <a:pt x="38402" y="7179"/>
                    <a:pt x="38368" y="7179"/>
                  </a:cubicBezTo>
                  <a:cubicBezTo>
                    <a:pt x="38195" y="7179"/>
                    <a:pt x="38087" y="7446"/>
                    <a:pt x="38267" y="7571"/>
                  </a:cubicBezTo>
                  <a:cubicBezTo>
                    <a:pt x="38500" y="7732"/>
                    <a:pt x="38714" y="7914"/>
                    <a:pt x="38910" y="8120"/>
                  </a:cubicBezTo>
                  <a:cubicBezTo>
                    <a:pt x="39036" y="8250"/>
                    <a:pt x="39137" y="8400"/>
                    <a:pt x="39246" y="8542"/>
                  </a:cubicBezTo>
                  <a:cubicBezTo>
                    <a:pt x="38393" y="8962"/>
                    <a:pt x="37536" y="9378"/>
                    <a:pt x="36680" y="9790"/>
                  </a:cubicBezTo>
                  <a:cubicBezTo>
                    <a:pt x="36567" y="9653"/>
                    <a:pt x="36441" y="9522"/>
                    <a:pt x="36327" y="9391"/>
                  </a:cubicBezTo>
                  <a:cubicBezTo>
                    <a:pt x="36127" y="9166"/>
                    <a:pt x="35930" y="8939"/>
                    <a:pt x="35720" y="8723"/>
                  </a:cubicBezTo>
                  <a:cubicBezTo>
                    <a:pt x="35681" y="8682"/>
                    <a:pt x="35633" y="8665"/>
                    <a:pt x="35585" y="8665"/>
                  </a:cubicBezTo>
                  <a:cubicBezTo>
                    <a:pt x="35437" y="8665"/>
                    <a:pt x="35288" y="8827"/>
                    <a:pt x="35395" y="8973"/>
                  </a:cubicBezTo>
                  <a:cubicBezTo>
                    <a:pt x="35565" y="9204"/>
                    <a:pt x="35745" y="9427"/>
                    <a:pt x="35925" y="9651"/>
                  </a:cubicBezTo>
                  <a:cubicBezTo>
                    <a:pt x="36020" y="9767"/>
                    <a:pt x="36112" y="9895"/>
                    <a:pt x="36209" y="10016"/>
                  </a:cubicBezTo>
                  <a:cubicBezTo>
                    <a:pt x="35532" y="10340"/>
                    <a:pt x="34856" y="10670"/>
                    <a:pt x="34176" y="10988"/>
                  </a:cubicBezTo>
                  <a:cubicBezTo>
                    <a:pt x="34086" y="10797"/>
                    <a:pt x="33937" y="10618"/>
                    <a:pt x="33810" y="10464"/>
                  </a:cubicBezTo>
                  <a:cubicBezTo>
                    <a:pt x="33623" y="10244"/>
                    <a:pt x="33407" y="10049"/>
                    <a:pt x="33168" y="9888"/>
                  </a:cubicBezTo>
                  <a:cubicBezTo>
                    <a:pt x="33138" y="9868"/>
                    <a:pt x="33107" y="9858"/>
                    <a:pt x="33077" y="9858"/>
                  </a:cubicBezTo>
                  <a:cubicBezTo>
                    <a:pt x="32932" y="9858"/>
                    <a:pt x="32810" y="10066"/>
                    <a:pt x="32942" y="10183"/>
                  </a:cubicBezTo>
                  <a:cubicBezTo>
                    <a:pt x="33139" y="10357"/>
                    <a:pt x="33326" y="10552"/>
                    <a:pt x="33479" y="10769"/>
                  </a:cubicBezTo>
                  <a:cubicBezTo>
                    <a:pt x="33574" y="10905"/>
                    <a:pt x="33646" y="11056"/>
                    <a:pt x="33727" y="11200"/>
                  </a:cubicBezTo>
                  <a:cubicBezTo>
                    <a:pt x="32913" y="11581"/>
                    <a:pt x="32096" y="11961"/>
                    <a:pt x="31278" y="12336"/>
                  </a:cubicBezTo>
                  <a:cubicBezTo>
                    <a:pt x="31133" y="12163"/>
                    <a:pt x="30955" y="12013"/>
                    <a:pt x="30796" y="11855"/>
                  </a:cubicBezTo>
                  <a:lnTo>
                    <a:pt x="30186" y="11255"/>
                  </a:lnTo>
                  <a:cubicBezTo>
                    <a:pt x="30153" y="11222"/>
                    <a:pt x="30117" y="11208"/>
                    <a:pt x="30082" y="11208"/>
                  </a:cubicBezTo>
                  <a:cubicBezTo>
                    <a:pt x="29970" y="11208"/>
                    <a:pt x="29877" y="11355"/>
                    <a:pt x="29970" y="11469"/>
                  </a:cubicBezTo>
                  <a:lnTo>
                    <a:pt x="30488" y="12096"/>
                  </a:lnTo>
                  <a:cubicBezTo>
                    <a:pt x="30603" y="12235"/>
                    <a:pt x="30715" y="12394"/>
                    <a:pt x="30839" y="12537"/>
                  </a:cubicBezTo>
                  <a:cubicBezTo>
                    <a:pt x="29954" y="12941"/>
                    <a:pt x="29067" y="13345"/>
                    <a:pt x="28180" y="13747"/>
                  </a:cubicBezTo>
                  <a:cubicBezTo>
                    <a:pt x="28178" y="13745"/>
                    <a:pt x="28178" y="13742"/>
                    <a:pt x="28177" y="13740"/>
                  </a:cubicBezTo>
                  <a:cubicBezTo>
                    <a:pt x="28045" y="13578"/>
                    <a:pt x="27881" y="13433"/>
                    <a:pt x="27737" y="13281"/>
                  </a:cubicBezTo>
                  <a:cubicBezTo>
                    <a:pt x="27592" y="13131"/>
                    <a:pt x="27448" y="12969"/>
                    <a:pt x="27292" y="12826"/>
                  </a:cubicBezTo>
                  <a:cubicBezTo>
                    <a:pt x="27260" y="12797"/>
                    <a:pt x="27222" y="12784"/>
                    <a:pt x="27185" y="12784"/>
                  </a:cubicBezTo>
                  <a:cubicBezTo>
                    <a:pt x="27071" y="12784"/>
                    <a:pt x="26961" y="12900"/>
                    <a:pt x="27041" y="13019"/>
                  </a:cubicBezTo>
                  <a:cubicBezTo>
                    <a:pt x="27165" y="13204"/>
                    <a:pt x="27310" y="13377"/>
                    <a:pt x="27446" y="13554"/>
                  </a:cubicBezTo>
                  <a:cubicBezTo>
                    <a:pt x="27544" y="13682"/>
                    <a:pt x="27641" y="13815"/>
                    <a:pt x="27742" y="13943"/>
                  </a:cubicBezTo>
                  <a:cubicBezTo>
                    <a:pt x="26967" y="14290"/>
                    <a:pt x="26190" y="14641"/>
                    <a:pt x="25414" y="14986"/>
                  </a:cubicBezTo>
                  <a:cubicBezTo>
                    <a:pt x="25435" y="14906"/>
                    <a:pt x="25417" y="14822"/>
                    <a:pt x="25365" y="14759"/>
                  </a:cubicBezTo>
                  <a:cubicBezTo>
                    <a:pt x="25226" y="14584"/>
                    <a:pt x="25048" y="14430"/>
                    <a:pt x="24890" y="14269"/>
                  </a:cubicBezTo>
                  <a:cubicBezTo>
                    <a:pt x="24734" y="14108"/>
                    <a:pt x="24581" y="13933"/>
                    <a:pt x="24409" y="13785"/>
                  </a:cubicBezTo>
                  <a:cubicBezTo>
                    <a:pt x="24377" y="13756"/>
                    <a:pt x="24338" y="13744"/>
                    <a:pt x="24300" y="13744"/>
                  </a:cubicBezTo>
                  <a:cubicBezTo>
                    <a:pt x="24184" y="13744"/>
                    <a:pt x="24074" y="13858"/>
                    <a:pt x="24153" y="13982"/>
                  </a:cubicBezTo>
                  <a:cubicBezTo>
                    <a:pt x="24282" y="14182"/>
                    <a:pt x="24441" y="14365"/>
                    <a:pt x="24585" y="14555"/>
                  </a:cubicBezTo>
                  <a:cubicBezTo>
                    <a:pt x="24726" y="14739"/>
                    <a:pt x="24856" y="14941"/>
                    <a:pt x="25014" y="15110"/>
                  </a:cubicBezTo>
                  <a:cubicBezTo>
                    <a:pt x="25028" y="15122"/>
                    <a:pt x="25043" y="15133"/>
                    <a:pt x="25059" y="15142"/>
                  </a:cubicBezTo>
                  <a:cubicBezTo>
                    <a:pt x="24104" y="15563"/>
                    <a:pt x="23149" y="15981"/>
                    <a:pt x="22192" y="16396"/>
                  </a:cubicBezTo>
                  <a:cubicBezTo>
                    <a:pt x="21976" y="16039"/>
                    <a:pt x="21686" y="15712"/>
                    <a:pt x="21438" y="15378"/>
                  </a:cubicBezTo>
                  <a:cubicBezTo>
                    <a:pt x="21392" y="15315"/>
                    <a:pt x="21327" y="15289"/>
                    <a:pt x="21265" y="15289"/>
                  </a:cubicBezTo>
                  <a:cubicBezTo>
                    <a:pt x="21120" y="15289"/>
                    <a:pt x="20983" y="15428"/>
                    <a:pt x="21086" y="15584"/>
                  </a:cubicBezTo>
                  <a:cubicBezTo>
                    <a:pt x="21303" y="15915"/>
                    <a:pt x="21507" y="16269"/>
                    <a:pt x="21747" y="16588"/>
                  </a:cubicBezTo>
                  <a:cubicBezTo>
                    <a:pt x="20968" y="16925"/>
                    <a:pt x="20190" y="17258"/>
                    <a:pt x="19412" y="17594"/>
                  </a:cubicBezTo>
                  <a:cubicBezTo>
                    <a:pt x="19404" y="17563"/>
                    <a:pt x="19390" y="17534"/>
                    <a:pt x="19372" y="17510"/>
                  </a:cubicBezTo>
                  <a:cubicBezTo>
                    <a:pt x="19236" y="17343"/>
                    <a:pt x="19038" y="17228"/>
                    <a:pt x="18885" y="17073"/>
                  </a:cubicBezTo>
                  <a:cubicBezTo>
                    <a:pt x="18730" y="16915"/>
                    <a:pt x="18592" y="16741"/>
                    <a:pt x="18474" y="16552"/>
                  </a:cubicBezTo>
                  <a:cubicBezTo>
                    <a:pt x="18429" y="16481"/>
                    <a:pt x="18364" y="16451"/>
                    <a:pt x="18299" y="16451"/>
                  </a:cubicBezTo>
                  <a:cubicBezTo>
                    <a:pt x="18154" y="16451"/>
                    <a:pt x="18010" y="16602"/>
                    <a:pt x="18104" y="16770"/>
                  </a:cubicBezTo>
                  <a:cubicBezTo>
                    <a:pt x="18300" y="17119"/>
                    <a:pt x="18609" y="17565"/>
                    <a:pt x="18989" y="17773"/>
                  </a:cubicBezTo>
                  <a:cubicBezTo>
                    <a:pt x="18160" y="18127"/>
                    <a:pt x="17332" y="18479"/>
                    <a:pt x="16503" y="18831"/>
                  </a:cubicBezTo>
                  <a:cubicBezTo>
                    <a:pt x="16499" y="18827"/>
                    <a:pt x="16499" y="18822"/>
                    <a:pt x="16494" y="18818"/>
                  </a:cubicBezTo>
                  <a:cubicBezTo>
                    <a:pt x="16353" y="18657"/>
                    <a:pt x="16180" y="18524"/>
                    <a:pt x="16036" y="18364"/>
                  </a:cubicBezTo>
                  <a:cubicBezTo>
                    <a:pt x="15894" y="18203"/>
                    <a:pt x="15768" y="18030"/>
                    <a:pt x="15636" y="17863"/>
                  </a:cubicBezTo>
                  <a:cubicBezTo>
                    <a:pt x="15601" y="17819"/>
                    <a:pt x="15558" y="17800"/>
                    <a:pt x="15516" y="17800"/>
                  </a:cubicBezTo>
                  <a:cubicBezTo>
                    <a:pt x="15394" y="17800"/>
                    <a:pt x="15276" y="17957"/>
                    <a:pt x="15342" y="18090"/>
                  </a:cubicBezTo>
                  <a:cubicBezTo>
                    <a:pt x="15502" y="18413"/>
                    <a:pt x="15753" y="18767"/>
                    <a:pt x="16033" y="19029"/>
                  </a:cubicBezTo>
                  <a:cubicBezTo>
                    <a:pt x="15426" y="19286"/>
                    <a:pt x="14818" y="19542"/>
                    <a:pt x="14212" y="19799"/>
                  </a:cubicBezTo>
                  <a:cubicBezTo>
                    <a:pt x="14120" y="19622"/>
                    <a:pt x="13982" y="19455"/>
                    <a:pt x="13860" y="19314"/>
                  </a:cubicBezTo>
                  <a:cubicBezTo>
                    <a:pt x="13676" y="19103"/>
                    <a:pt x="13458" y="18923"/>
                    <a:pt x="13218" y="18782"/>
                  </a:cubicBezTo>
                  <a:cubicBezTo>
                    <a:pt x="13200" y="18772"/>
                    <a:pt x="13182" y="18768"/>
                    <a:pt x="13164" y="18768"/>
                  </a:cubicBezTo>
                  <a:cubicBezTo>
                    <a:pt x="13070" y="18768"/>
                    <a:pt x="12989" y="18893"/>
                    <a:pt x="13075" y="18968"/>
                  </a:cubicBezTo>
                  <a:cubicBezTo>
                    <a:pt x="13267" y="19132"/>
                    <a:pt x="13446" y="19312"/>
                    <a:pt x="13587" y="19524"/>
                  </a:cubicBezTo>
                  <a:cubicBezTo>
                    <a:pt x="13682" y="19663"/>
                    <a:pt x="13740" y="19818"/>
                    <a:pt x="13809" y="19968"/>
                  </a:cubicBezTo>
                  <a:cubicBezTo>
                    <a:pt x="13106" y="20263"/>
                    <a:pt x="12403" y="20558"/>
                    <a:pt x="11699" y="20853"/>
                  </a:cubicBezTo>
                  <a:cubicBezTo>
                    <a:pt x="11699" y="20852"/>
                    <a:pt x="11697" y="20850"/>
                    <a:pt x="11696" y="20849"/>
                  </a:cubicBezTo>
                  <a:cubicBezTo>
                    <a:pt x="11333" y="20446"/>
                    <a:pt x="11011" y="20055"/>
                    <a:pt x="10763" y="19568"/>
                  </a:cubicBezTo>
                  <a:cubicBezTo>
                    <a:pt x="10728" y="19500"/>
                    <a:pt x="10664" y="19471"/>
                    <a:pt x="10599" y="19471"/>
                  </a:cubicBezTo>
                  <a:cubicBezTo>
                    <a:pt x="10470" y="19471"/>
                    <a:pt x="10333" y="19582"/>
                    <a:pt x="10391" y="19726"/>
                  </a:cubicBezTo>
                  <a:cubicBezTo>
                    <a:pt x="10582" y="20202"/>
                    <a:pt x="10858" y="20679"/>
                    <a:pt x="11222" y="21052"/>
                  </a:cubicBezTo>
                  <a:cubicBezTo>
                    <a:pt x="10389" y="21400"/>
                    <a:pt x="9557" y="21748"/>
                    <a:pt x="8726" y="22094"/>
                  </a:cubicBezTo>
                  <a:cubicBezTo>
                    <a:pt x="8452" y="21669"/>
                    <a:pt x="8116" y="21288"/>
                    <a:pt x="7732" y="20962"/>
                  </a:cubicBezTo>
                  <a:cubicBezTo>
                    <a:pt x="7695" y="20930"/>
                    <a:pt x="7654" y="20916"/>
                    <a:pt x="7615" y="20916"/>
                  </a:cubicBezTo>
                  <a:cubicBezTo>
                    <a:pt x="7478" y="20916"/>
                    <a:pt x="7362" y="21083"/>
                    <a:pt x="7487" y="21207"/>
                  </a:cubicBezTo>
                  <a:cubicBezTo>
                    <a:pt x="7813" y="21529"/>
                    <a:pt x="8073" y="21884"/>
                    <a:pt x="8302" y="22270"/>
                  </a:cubicBezTo>
                  <a:lnTo>
                    <a:pt x="6663" y="22951"/>
                  </a:lnTo>
                  <a:cubicBezTo>
                    <a:pt x="6655" y="22938"/>
                    <a:pt x="6646" y="22924"/>
                    <a:pt x="6635" y="22912"/>
                  </a:cubicBezTo>
                  <a:cubicBezTo>
                    <a:pt x="6431" y="22693"/>
                    <a:pt x="6162" y="22538"/>
                    <a:pt x="5954" y="22316"/>
                  </a:cubicBezTo>
                  <a:cubicBezTo>
                    <a:pt x="5745" y="22094"/>
                    <a:pt x="5611" y="21826"/>
                    <a:pt x="5405" y="21608"/>
                  </a:cubicBezTo>
                  <a:cubicBezTo>
                    <a:pt x="5376" y="21577"/>
                    <a:pt x="5342" y="21564"/>
                    <a:pt x="5308" y="21564"/>
                  </a:cubicBezTo>
                  <a:cubicBezTo>
                    <a:pt x="5222" y="21564"/>
                    <a:pt x="5142" y="21652"/>
                    <a:pt x="5162" y="21751"/>
                  </a:cubicBezTo>
                  <a:cubicBezTo>
                    <a:pt x="5223" y="22054"/>
                    <a:pt x="5445" y="22337"/>
                    <a:pt x="5634" y="22575"/>
                  </a:cubicBezTo>
                  <a:cubicBezTo>
                    <a:pt x="5787" y="22766"/>
                    <a:pt x="5975" y="22994"/>
                    <a:pt x="6191" y="23147"/>
                  </a:cubicBezTo>
                  <a:lnTo>
                    <a:pt x="3979" y="24066"/>
                  </a:lnTo>
                  <a:cubicBezTo>
                    <a:pt x="3962" y="24074"/>
                    <a:pt x="3946" y="24083"/>
                    <a:pt x="3931" y="24093"/>
                  </a:cubicBezTo>
                  <a:lnTo>
                    <a:pt x="3931" y="24093"/>
                  </a:lnTo>
                  <a:cubicBezTo>
                    <a:pt x="4034" y="23988"/>
                    <a:pt x="4079" y="23829"/>
                    <a:pt x="3987" y="23664"/>
                  </a:cubicBezTo>
                  <a:cubicBezTo>
                    <a:pt x="3332" y="22487"/>
                    <a:pt x="2704" y="21297"/>
                    <a:pt x="2120" y="20083"/>
                  </a:cubicBezTo>
                  <a:cubicBezTo>
                    <a:pt x="1569" y="18939"/>
                    <a:pt x="1155" y="17606"/>
                    <a:pt x="403" y="16580"/>
                  </a:cubicBezTo>
                  <a:cubicBezTo>
                    <a:pt x="6646" y="14148"/>
                    <a:pt x="12783" y="11428"/>
                    <a:pt x="18954" y="8823"/>
                  </a:cubicBezTo>
                  <a:cubicBezTo>
                    <a:pt x="25337" y="6125"/>
                    <a:pt x="31758" y="3497"/>
                    <a:pt x="38102" y="710"/>
                  </a:cubicBezTo>
                  <a:cubicBezTo>
                    <a:pt x="38149" y="690"/>
                    <a:pt x="38190" y="656"/>
                    <a:pt x="38221" y="615"/>
                  </a:cubicBezTo>
                  <a:close/>
                  <a:moveTo>
                    <a:pt x="37933" y="0"/>
                  </a:moveTo>
                  <a:cubicBezTo>
                    <a:pt x="37895" y="0"/>
                    <a:pt x="37855" y="8"/>
                    <a:pt x="37814" y="25"/>
                  </a:cubicBezTo>
                  <a:cubicBezTo>
                    <a:pt x="31594" y="2575"/>
                    <a:pt x="25434" y="5283"/>
                    <a:pt x="19249" y="7917"/>
                  </a:cubicBezTo>
                  <a:cubicBezTo>
                    <a:pt x="12879" y="10631"/>
                    <a:pt x="6448" y="13232"/>
                    <a:pt x="157" y="16121"/>
                  </a:cubicBezTo>
                  <a:cubicBezTo>
                    <a:pt x="22" y="16182"/>
                    <a:pt x="3" y="16329"/>
                    <a:pt x="54" y="16445"/>
                  </a:cubicBezTo>
                  <a:cubicBezTo>
                    <a:pt x="17" y="16477"/>
                    <a:pt x="0" y="16525"/>
                    <a:pt x="8" y="16571"/>
                  </a:cubicBezTo>
                  <a:cubicBezTo>
                    <a:pt x="138" y="17756"/>
                    <a:pt x="755" y="18896"/>
                    <a:pt x="1255" y="19968"/>
                  </a:cubicBezTo>
                  <a:cubicBezTo>
                    <a:pt x="1899" y="21352"/>
                    <a:pt x="2599" y="22706"/>
                    <a:pt x="3348" y="24037"/>
                  </a:cubicBezTo>
                  <a:cubicBezTo>
                    <a:pt x="3420" y="24165"/>
                    <a:pt x="3531" y="24218"/>
                    <a:pt x="3642" y="24218"/>
                  </a:cubicBezTo>
                  <a:cubicBezTo>
                    <a:pt x="3729" y="24218"/>
                    <a:pt x="3817" y="24186"/>
                    <a:pt x="3887" y="24132"/>
                  </a:cubicBezTo>
                  <a:lnTo>
                    <a:pt x="3887" y="24132"/>
                  </a:lnTo>
                  <a:cubicBezTo>
                    <a:pt x="3764" y="24271"/>
                    <a:pt x="3834" y="24523"/>
                    <a:pt x="4022" y="24523"/>
                  </a:cubicBezTo>
                  <a:cubicBezTo>
                    <a:pt x="4046" y="24523"/>
                    <a:pt x="4073" y="24519"/>
                    <a:pt x="4102" y="24509"/>
                  </a:cubicBezTo>
                  <a:cubicBezTo>
                    <a:pt x="17310" y="20086"/>
                    <a:pt x="30122" y="14042"/>
                    <a:pt x="42514" y="7723"/>
                  </a:cubicBezTo>
                  <a:cubicBezTo>
                    <a:pt x="42681" y="7642"/>
                    <a:pt x="42721" y="7493"/>
                    <a:pt x="42687" y="7357"/>
                  </a:cubicBezTo>
                  <a:cubicBezTo>
                    <a:pt x="42701" y="7302"/>
                    <a:pt x="42698" y="7243"/>
                    <a:pt x="42678" y="7190"/>
                  </a:cubicBezTo>
                  <a:cubicBezTo>
                    <a:pt x="41716" y="4678"/>
                    <a:pt x="40281" y="2189"/>
                    <a:pt x="38504" y="166"/>
                  </a:cubicBezTo>
                  <a:cubicBezTo>
                    <a:pt x="38459" y="114"/>
                    <a:pt x="38404" y="93"/>
                    <a:pt x="38348" y="93"/>
                  </a:cubicBezTo>
                  <a:cubicBezTo>
                    <a:pt x="38293" y="93"/>
                    <a:pt x="38239" y="114"/>
                    <a:pt x="38194" y="149"/>
                  </a:cubicBezTo>
                  <a:cubicBezTo>
                    <a:pt x="38130" y="62"/>
                    <a:pt x="38039" y="0"/>
                    <a:pt x="379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0"/>
            <p:cNvSpPr/>
            <p:nvPr/>
          </p:nvSpPr>
          <p:spPr>
            <a:xfrm>
              <a:off x="6863484" y="3117827"/>
              <a:ext cx="66317" cy="60361"/>
            </a:xfrm>
            <a:custGeom>
              <a:avLst/>
              <a:gdLst/>
              <a:ahLst/>
              <a:cxnLst/>
              <a:rect l="l" t="t" r="r" b="b"/>
              <a:pathLst>
                <a:path w="2004" h="1824" extrusionOk="0">
                  <a:moveTo>
                    <a:pt x="720" y="496"/>
                  </a:moveTo>
                  <a:lnTo>
                    <a:pt x="720" y="496"/>
                  </a:lnTo>
                  <a:cubicBezTo>
                    <a:pt x="736" y="501"/>
                    <a:pt x="752" y="504"/>
                    <a:pt x="769" y="505"/>
                  </a:cubicBezTo>
                  <a:cubicBezTo>
                    <a:pt x="776" y="505"/>
                    <a:pt x="784" y="505"/>
                    <a:pt x="791" y="505"/>
                  </a:cubicBezTo>
                  <a:cubicBezTo>
                    <a:pt x="1039" y="505"/>
                    <a:pt x="1296" y="559"/>
                    <a:pt x="1385" y="833"/>
                  </a:cubicBezTo>
                  <a:cubicBezTo>
                    <a:pt x="1459" y="1064"/>
                    <a:pt x="1282" y="1262"/>
                    <a:pt x="1071" y="1329"/>
                  </a:cubicBezTo>
                  <a:lnTo>
                    <a:pt x="1071" y="1328"/>
                  </a:lnTo>
                  <a:cubicBezTo>
                    <a:pt x="1016" y="1345"/>
                    <a:pt x="966" y="1353"/>
                    <a:pt x="919" y="1353"/>
                  </a:cubicBezTo>
                  <a:cubicBezTo>
                    <a:pt x="520" y="1353"/>
                    <a:pt x="435" y="767"/>
                    <a:pt x="720" y="496"/>
                  </a:cubicBezTo>
                  <a:close/>
                  <a:moveTo>
                    <a:pt x="967" y="1"/>
                  </a:moveTo>
                  <a:cubicBezTo>
                    <a:pt x="861" y="1"/>
                    <a:pt x="754" y="24"/>
                    <a:pt x="653" y="77"/>
                  </a:cubicBezTo>
                  <a:cubicBezTo>
                    <a:pt x="612" y="98"/>
                    <a:pt x="579" y="133"/>
                    <a:pt x="561" y="176"/>
                  </a:cubicBezTo>
                  <a:cubicBezTo>
                    <a:pt x="547" y="178"/>
                    <a:pt x="533" y="182"/>
                    <a:pt x="521" y="188"/>
                  </a:cubicBezTo>
                  <a:cubicBezTo>
                    <a:pt x="134" y="407"/>
                    <a:pt x="0" y="901"/>
                    <a:pt x="164" y="1305"/>
                  </a:cubicBezTo>
                  <a:cubicBezTo>
                    <a:pt x="300" y="1640"/>
                    <a:pt x="613" y="1824"/>
                    <a:pt x="947" y="1824"/>
                  </a:cubicBezTo>
                  <a:cubicBezTo>
                    <a:pt x="1057" y="1824"/>
                    <a:pt x="1169" y="1804"/>
                    <a:pt x="1278" y="1763"/>
                  </a:cubicBezTo>
                  <a:cubicBezTo>
                    <a:pt x="1719" y="1597"/>
                    <a:pt x="2004" y="1138"/>
                    <a:pt x="1852" y="672"/>
                  </a:cubicBezTo>
                  <a:cubicBezTo>
                    <a:pt x="1733" y="309"/>
                    <a:pt x="1352" y="1"/>
                    <a:pt x="9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0"/>
            <p:cNvSpPr/>
            <p:nvPr/>
          </p:nvSpPr>
          <p:spPr>
            <a:xfrm>
              <a:off x="7444754" y="2556545"/>
              <a:ext cx="102653" cy="56588"/>
            </a:xfrm>
            <a:custGeom>
              <a:avLst/>
              <a:gdLst/>
              <a:ahLst/>
              <a:cxnLst/>
              <a:rect l="l" t="t" r="r" b="b"/>
              <a:pathLst>
                <a:path w="3102" h="1710" extrusionOk="0">
                  <a:moveTo>
                    <a:pt x="2826" y="0"/>
                  </a:moveTo>
                  <a:cubicBezTo>
                    <a:pt x="2792" y="0"/>
                    <a:pt x="2754" y="10"/>
                    <a:pt x="2715" y="32"/>
                  </a:cubicBezTo>
                  <a:cubicBezTo>
                    <a:pt x="1873" y="513"/>
                    <a:pt x="1090" y="1002"/>
                    <a:pt x="184" y="1362"/>
                  </a:cubicBezTo>
                  <a:cubicBezTo>
                    <a:pt x="0" y="1435"/>
                    <a:pt x="46" y="1709"/>
                    <a:pt x="216" y="1709"/>
                  </a:cubicBezTo>
                  <a:cubicBezTo>
                    <a:pt x="235" y="1709"/>
                    <a:pt x="255" y="1706"/>
                    <a:pt x="277" y="1699"/>
                  </a:cubicBezTo>
                  <a:cubicBezTo>
                    <a:pt x="1191" y="1389"/>
                    <a:pt x="2158" y="990"/>
                    <a:pt x="2927" y="395"/>
                  </a:cubicBezTo>
                  <a:cubicBezTo>
                    <a:pt x="3101" y="262"/>
                    <a:pt x="3005" y="0"/>
                    <a:pt x="28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0"/>
            <p:cNvSpPr/>
            <p:nvPr/>
          </p:nvSpPr>
          <p:spPr>
            <a:xfrm>
              <a:off x="7490388" y="2588082"/>
              <a:ext cx="121085" cy="54536"/>
            </a:xfrm>
            <a:custGeom>
              <a:avLst/>
              <a:gdLst/>
              <a:ahLst/>
              <a:cxnLst/>
              <a:rect l="l" t="t" r="r" b="b"/>
              <a:pathLst>
                <a:path w="3659" h="1648" extrusionOk="0">
                  <a:moveTo>
                    <a:pt x="3399" y="1"/>
                  </a:moveTo>
                  <a:cubicBezTo>
                    <a:pt x="3375" y="1"/>
                    <a:pt x="3349" y="6"/>
                    <a:pt x="3321" y="17"/>
                  </a:cubicBezTo>
                  <a:cubicBezTo>
                    <a:pt x="2264" y="424"/>
                    <a:pt x="1211" y="851"/>
                    <a:pt x="172" y="1300"/>
                  </a:cubicBezTo>
                  <a:cubicBezTo>
                    <a:pt x="1" y="1375"/>
                    <a:pt x="95" y="1647"/>
                    <a:pt x="260" y="1647"/>
                  </a:cubicBezTo>
                  <a:cubicBezTo>
                    <a:pt x="277" y="1647"/>
                    <a:pt x="296" y="1644"/>
                    <a:pt x="315" y="1637"/>
                  </a:cubicBezTo>
                  <a:cubicBezTo>
                    <a:pt x="1361" y="1257"/>
                    <a:pt x="2404" y="853"/>
                    <a:pt x="3435" y="432"/>
                  </a:cubicBezTo>
                  <a:cubicBezTo>
                    <a:pt x="3659" y="339"/>
                    <a:pt x="3599" y="1"/>
                    <a:pt x="33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" name="Google Shape;707;p30"/>
          <p:cNvGrpSpPr/>
          <p:nvPr/>
        </p:nvGrpSpPr>
        <p:grpSpPr>
          <a:xfrm>
            <a:off x="8454538" y="1064636"/>
            <a:ext cx="841873" cy="594507"/>
            <a:chOff x="8454538" y="1064636"/>
            <a:chExt cx="841873" cy="594507"/>
          </a:xfrm>
        </p:grpSpPr>
        <p:sp>
          <p:nvSpPr>
            <p:cNvPr id="708" name="Google Shape;708;p30"/>
            <p:cNvSpPr/>
            <p:nvPr/>
          </p:nvSpPr>
          <p:spPr>
            <a:xfrm>
              <a:off x="8457550" y="1064636"/>
              <a:ext cx="838862" cy="594507"/>
            </a:xfrm>
            <a:custGeom>
              <a:avLst/>
              <a:gdLst/>
              <a:ahLst/>
              <a:cxnLst/>
              <a:rect l="l" t="t" r="r" b="b"/>
              <a:pathLst>
                <a:path w="25349" h="17965" extrusionOk="0">
                  <a:moveTo>
                    <a:pt x="12831" y="685"/>
                  </a:moveTo>
                  <a:cubicBezTo>
                    <a:pt x="13661" y="685"/>
                    <a:pt x="14498" y="764"/>
                    <a:pt x="15327" y="912"/>
                  </a:cubicBezTo>
                  <a:cubicBezTo>
                    <a:pt x="18805" y="1532"/>
                    <a:pt x="22034" y="3240"/>
                    <a:pt x="23293" y="6725"/>
                  </a:cubicBezTo>
                  <a:cubicBezTo>
                    <a:pt x="24521" y="10122"/>
                    <a:pt x="23762" y="13755"/>
                    <a:pt x="23019" y="17165"/>
                  </a:cubicBezTo>
                  <a:cubicBezTo>
                    <a:pt x="22509" y="17089"/>
                    <a:pt x="22000" y="17006"/>
                    <a:pt x="21492" y="16923"/>
                  </a:cubicBezTo>
                  <a:cubicBezTo>
                    <a:pt x="21539" y="16709"/>
                    <a:pt x="21584" y="16493"/>
                    <a:pt x="21628" y="16279"/>
                  </a:cubicBezTo>
                  <a:cubicBezTo>
                    <a:pt x="21670" y="16073"/>
                    <a:pt x="21493" y="15944"/>
                    <a:pt x="21334" y="15944"/>
                  </a:cubicBezTo>
                  <a:cubicBezTo>
                    <a:pt x="21228" y="15944"/>
                    <a:pt x="21129" y="16003"/>
                    <a:pt x="21110" y="16136"/>
                  </a:cubicBezTo>
                  <a:cubicBezTo>
                    <a:pt x="21078" y="16374"/>
                    <a:pt x="21048" y="16609"/>
                    <a:pt x="21018" y="16847"/>
                  </a:cubicBezTo>
                  <a:cubicBezTo>
                    <a:pt x="20415" y="16747"/>
                    <a:pt x="19813" y="16646"/>
                    <a:pt x="19213" y="16541"/>
                  </a:cubicBezTo>
                  <a:cubicBezTo>
                    <a:pt x="19291" y="16269"/>
                    <a:pt x="19363" y="15991"/>
                    <a:pt x="19360" y="15730"/>
                  </a:cubicBezTo>
                  <a:cubicBezTo>
                    <a:pt x="19358" y="15585"/>
                    <a:pt x="19215" y="15477"/>
                    <a:pt x="19083" y="15477"/>
                  </a:cubicBezTo>
                  <a:cubicBezTo>
                    <a:pt x="19005" y="15477"/>
                    <a:pt x="18931" y="15515"/>
                    <a:pt x="18891" y="15603"/>
                  </a:cubicBezTo>
                  <a:cubicBezTo>
                    <a:pt x="18778" y="15857"/>
                    <a:pt x="18732" y="16156"/>
                    <a:pt x="18694" y="16449"/>
                  </a:cubicBezTo>
                  <a:cubicBezTo>
                    <a:pt x="18066" y="16338"/>
                    <a:pt x="17438" y="16231"/>
                    <a:pt x="16811" y="16115"/>
                  </a:cubicBezTo>
                  <a:cubicBezTo>
                    <a:pt x="17001" y="15816"/>
                    <a:pt x="17156" y="15484"/>
                    <a:pt x="17243" y="15173"/>
                  </a:cubicBezTo>
                  <a:cubicBezTo>
                    <a:pt x="17297" y="14981"/>
                    <a:pt x="17153" y="14864"/>
                    <a:pt x="17004" y="14864"/>
                  </a:cubicBezTo>
                  <a:cubicBezTo>
                    <a:pt x="16903" y="14864"/>
                    <a:pt x="16799" y="14917"/>
                    <a:pt x="16753" y="15038"/>
                  </a:cubicBezTo>
                  <a:cubicBezTo>
                    <a:pt x="16660" y="15277"/>
                    <a:pt x="16588" y="15522"/>
                    <a:pt x="16479" y="15756"/>
                  </a:cubicBezTo>
                  <a:cubicBezTo>
                    <a:pt x="16436" y="15848"/>
                    <a:pt x="16387" y="15939"/>
                    <a:pt x="16338" y="16029"/>
                  </a:cubicBezTo>
                  <a:cubicBezTo>
                    <a:pt x="15624" y="15896"/>
                    <a:pt x="14910" y="15761"/>
                    <a:pt x="14198" y="15622"/>
                  </a:cubicBezTo>
                  <a:cubicBezTo>
                    <a:pt x="14237" y="15525"/>
                    <a:pt x="14275" y="15429"/>
                    <a:pt x="14316" y="15332"/>
                  </a:cubicBezTo>
                  <a:cubicBezTo>
                    <a:pt x="14411" y="15118"/>
                    <a:pt x="14548" y="14914"/>
                    <a:pt x="14612" y="14689"/>
                  </a:cubicBezTo>
                  <a:cubicBezTo>
                    <a:pt x="14655" y="14538"/>
                    <a:pt x="14513" y="14390"/>
                    <a:pt x="14374" y="14390"/>
                  </a:cubicBezTo>
                  <a:cubicBezTo>
                    <a:pt x="14320" y="14390"/>
                    <a:pt x="14267" y="14412"/>
                    <a:pt x="14226" y="14464"/>
                  </a:cubicBezTo>
                  <a:cubicBezTo>
                    <a:pt x="13998" y="14745"/>
                    <a:pt x="13861" y="15151"/>
                    <a:pt x="13788" y="15540"/>
                  </a:cubicBezTo>
                  <a:cubicBezTo>
                    <a:pt x="13099" y="15406"/>
                    <a:pt x="12409" y="15271"/>
                    <a:pt x="11720" y="15131"/>
                  </a:cubicBezTo>
                  <a:cubicBezTo>
                    <a:pt x="11823" y="14801"/>
                    <a:pt x="11944" y="14481"/>
                    <a:pt x="12106" y="14167"/>
                  </a:cubicBezTo>
                  <a:cubicBezTo>
                    <a:pt x="12209" y="13966"/>
                    <a:pt x="12052" y="13808"/>
                    <a:pt x="11889" y="13808"/>
                  </a:cubicBezTo>
                  <a:cubicBezTo>
                    <a:pt x="11798" y="13808"/>
                    <a:pt x="11705" y="13857"/>
                    <a:pt x="11656" y="13977"/>
                  </a:cubicBezTo>
                  <a:cubicBezTo>
                    <a:pt x="11510" y="14323"/>
                    <a:pt x="11399" y="14683"/>
                    <a:pt x="11324" y="15050"/>
                  </a:cubicBezTo>
                  <a:cubicBezTo>
                    <a:pt x="10660" y="14917"/>
                    <a:pt x="9997" y="14782"/>
                    <a:pt x="9334" y="14644"/>
                  </a:cubicBezTo>
                  <a:cubicBezTo>
                    <a:pt x="9513" y="14307"/>
                    <a:pt x="9692" y="13963"/>
                    <a:pt x="9807" y="13611"/>
                  </a:cubicBezTo>
                  <a:cubicBezTo>
                    <a:pt x="9863" y="13440"/>
                    <a:pt x="9718" y="13319"/>
                    <a:pt x="9573" y="13319"/>
                  </a:cubicBezTo>
                  <a:cubicBezTo>
                    <a:pt x="9498" y="13319"/>
                    <a:pt x="9423" y="13352"/>
                    <a:pt x="9375" y="13428"/>
                  </a:cubicBezTo>
                  <a:cubicBezTo>
                    <a:pt x="9167" y="13768"/>
                    <a:pt x="9014" y="14163"/>
                    <a:pt x="8864" y="14546"/>
                  </a:cubicBezTo>
                  <a:cubicBezTo>
                    <a:pt x="8202" y="14409"/>
                    <a:pt x="7540" y="14268"/>
                    <a:pt x="6880" y="14127"/>
                  </a:cubicBezTo>
                  <a:cubicBezTo>
                    <a:pt x="6946" y="13920"/>
                    <a:pt x="7009" y="13712"/>
                    <a:pt x="7076" y="13508"/>
                  </a:cubicBezTo>
                  <a:cubicBezTo>
                    <a:pt x="7138" y="13323"/>
                    <a:pt x="6977" y="13199"/>
                    <a:pt x="6824" y="13199"/>
                  </a:cubicBezTo>
                  <a:cubicBezTo>
                    <a:pt x="6724" y="13199"/>
                    <a:pt x="6627" y="13252"/>
                    <a:pt x="6596" y="13375"/>
                  </a:cubicBezTo>
                  <a:cubicBezTo>
                    <a:pt x="6540" y="13592"/>
                    <a:pt x="6481" y="13810"/>
                    <a:pt x="6424" y="14029"/>
                  </a:cubicBezTo>
                  <a:cubicBezTo>
                    <a:pt x="5873" y="13911"/>
                    <a:pt x="5323" y="13791"/>
                    <a:pt x="4773" y="13673"/>
                  </a:cubicBezTo>
                  <a:cubicBezTo>
                    <a:pt x="4899" y="13286"/>
                    <a:pt x="5009" y="12880"/>
                    <a:pt x="5058" y="12491"/>
                  </a:cubicBezTo>
                  <a:cubicBezTo>
                    <a:pt x="5077" y="12346"/>
                    <a:pt x="4974" y="12278"/>
                    <a:pt x="4861" y="12278"/>
                  </a:cubicBezTo>
                  <a:cubicBezTo>
                    <a:pt x="4762" y="12278"/>
                    <a:pt x="4656" y="12330"/>
                    <a:pt x="4617" y="12431"/>
                  </a:cubicBezTo>
                  <a:cubicBezTo>
                    <a:pt x="4479" y="12784"/>
                    <a:pt x="4388" y="13185"/>
                    <a:pt x="4320" y="13575"/>
                  </a:cubicBezTo>
                  <a:cubicBezTo>
                    <a:pt x="3745" y="13450"/>
                    <a:pt x="3171" y="13326"/>
                    <a:pt x="2597" y="13200"/>
                  </a:cubicBezTo>
                  <a:cubicBezTo>
                    <a:pt x="2777" y="12826"/>
                    <a:pt x="2947" y="12437"/>
                    <a:pt x="3076" y="12053"/>
                  </a:cubicBezTo>
                  <a:cubicBezTo>
                    <a:pt x="3128" y="11898"/>
                    <a:pt x="2982" y="11774"/>
                    <a:pt x="2846" y="11774"/>
                  </a:cubicBezTo>
                  <a:cubicBezTo>
                    <a:pt x="2777" y="11774"/>
                    <a:pt x="2710" y="11806"/>
                    <a:pt x="2673" y="11883"/>
                  </a:cubicBezTo>
                  <a:cubicBezTo>
                    <a:pt x="2486" y="12272"/>
                    <a:pt x="2338" y="12696"/>
                    <a:pt x="2203" y="13114"/>
                  </a:cubicBezTo>
                  <a:lnTo>
                    <a:pt x="535" y="12750"/>
                  </a:lnTo>
                  <a:cubicBezTo>
                    <a:pt x="1877" y="9530"/>
                    <a:pt x="2904" y="6294"/>
                    <a:pt x="5364" y="3684"/>
                  </a:cubicBezTo>
                  <a:cubicBezTo>
                    <a:pt x="7359" y="1569"/>
                    <a:pt x="10051" y="685"/>
                    <a:pt x="12831" y="685"/>
                  </a:cubicBezTo>
                  <a:close/>
                  <a:moveTo>
                    <a:pt x="12799" y="0"/>
                  </a:moveTo>
                  <a:cubicBezTo>
                    <a:pt x="10250" y="0"/>
                    <a:pt x="7711" y="688"/>
                    <a:pt x="5738" y="2383"/>
                  </a:cubicBezTo>
                  <a:cubicBezTo>
                    <a:pt x="2935" y="4790"/>
                    <a:pt x="578" y="9076"/>
                    <a:pt x="117" y="12744"/>
                  </a:cubicBezTo>
                  <a:cubicBezTo>
                    <a:pt x="114" y="12768"/>
                    <a:pt x="115" y="12793"/>
                    <a:pt x="121" y="12816"/>
                  </a:cubicBezTo>
                  <a:cubicBezTo>
                    <a:pt x="0" y="12960"/>
                    <a:pt x="14" y="13209"/>
                    <a:pt x="250" y="13280"/>
                  </a:cubicBezTo>
                  <a:cubicBezTo>
                    <a:pt x="7001" y="15266"/>
                    <a:pt x="14005" y="16605"/>
                    <a:pt x="20977" y="17645"/>
                  </a:cubicBezTo>
                  <a:cubicBezTo>
                    <a:pt x="21013" y="17696"/>
                    <a:pt x="21077" y="17723"/>
                    <a:pt x="21141" y="17723"/>
                  </a:cubicBezTo>
                  <a:cubicBezTo>
                    <a:pt x="21185" y="17723"/>
                    <a:pt x="21228" y="17711"/>
                    <a:pt x="21264" y="17686"/>
                  </a:cubicBezTo>
                  <a:cubicBezTo>
                    <a:pt x="21888" y="17778"/>
                    <a:pt x="22512" y="17871"/>
                    <a:pt x="23135" y="17960"/>
                  </a:cubicBezTo>
                  <a:cubicBezTo>
                    <a:pt x="23156" y="17963"/>
                    <a:pt x="23177" y="17965"/>
                    <a:pt x="23197" y="17965"/>
                  </a:cubicBezTo>
                  <a:cubicBezTo>
                    <a:pt x="23444" y="17965"/>
                    <a:pt x="23603" y="17748"/>
                    <a:pt x="23613" y="17548"/>
                  </a:cubicBezTo>
                  <a:cubicBezTo>
                    <a:pt x="23668" y="17502"/>
                    <a:pt x="23706" y="17440"/>
                    <a:pt x="23722" y="17369"/>
                  </a:cubicBezTo>
                  <a:cubicBezTo>
                    <a:pt x="24573" y="13629"/>
                    <a:pt x="25348" y="9587"/>
                    <a:pt x="23765" y="5927"/>
                  </a:cubicBezTo>
                  <a:cubicBezTo>
                    <a:pt x="22261" y="2448"/>
                    <a:pt x="18807" y="784"/>
                    <a:pt x="15226" y="200"/>
                  </a:cubicBezTo>
                  <a:cubicBezTo>
                    <a:pt x="14428" y="70"/>
                    <a:pt x="13613" y="0"/>
                    <a:pt x="127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0"/>
            <p:cNvSpPr/>
            <p:nvPr/>
          </p:nvSpPr>
          <p:spPr>
            <a:xfrm>
              <a:off x="8682546" y="1188600"/>
              <a:ext cx="424312" cy="302234"/>
            </a:xfrm>
            <a:custGeom>
              <a:avLst/>
              <a:gdLst/>
              <a:ahLst/>
              <a:cxnLst/>
              <a:rect l="l" t="t" r="r" b="b"/>
              <a:pathLst>
                <a:path w="12822" h="9133" extrusionOk="0">
                  <a:moveTo>
                    <a:pt x="6897" y="673"/>
                  </a:moveTo>
                  <a:cubicBezTo>
                    <a:pt x="7008" y="673"/>
                    <a:pt x="7121" y="676"/>
                    <a:pt x="7234" y="681"/>
                  </a:cubicBezTo>
                  <a:cubicBezTo>
                    <a:pt x="11532" y="894"/>
                    <a:pt x="12035" y="4720"/>
                    <a:pt x="11720" y="8161"/>
                  </a:cubicBezTo>
                  <a:cubicBezTo>
                    <a:pt x="11247" y="8019"/>
                    <a:pt x="10697" y="7990"/>
                    <a:pt x="10247" y="7904"/>
                  </a:cubicBezTo>
                  <a:cubicBezTo>
                    <a:pt x="9116" y="7688"/>
                    <a:pt x="7984" y="7474"/>
                    <a:pt x="6854" y="7264"/>
                  </a:cubicBezTo>
                  <a:cubicBezTo>
                    <a:pt x="4765" y="6870"/>
                    <a:pt x="2674" y="6481"/>
                    <a:pt x="575" y="6166"/>
                  </a:cubicBezTo>
                  <a:cubicBezTo>
                    <a:pt x="1244" y="3083"/>
                    <a:pt x="3624" y="673"/>
                    <a:pt x="6897" y="673"/>
                  </a:cubicBezTo>
                  <a:close/>
                  <a:moveTo>
                    <a:pt x="6926" y="0"/>
                  </a:moveTo>
                  <a:cubicBezTo>
                    <a:pt x="3348" y="0"/>
                    <a:pt x="356" y="2743"/>
                    <a:pt x="11" y="6334"/>
                  </a:cubicBezTo>
                  <a:cubicBezTo>
                    <a:pt x="0" y="6446"/>
                    <a:pt x="66" y="6523"/>
                    <a:pt x="153" y="6561"/>
                  </a:cubicBezTo>
                  <a:cubicBezTo>
                    <a:pt x="182" y="6582"/>
                    <a:pt x="216" y="6598"/>
                    <a:pt x="251" y="6605"/>
                  </a:cubicBezTo>
                  <a:cubicBezTo>
                    <a:pt x="2151" y="7062"/>
                    <a:pt x="4067" y="7451"/>
                    <a:pt x="5981" y="7835"/>
                  </a:cubicBezTo>
                  <a:cubicBezTo>
                    <a:pt x="6883" y="8016"/>
                    <a:pt x="7787" y="8195"/>
                    <a:pt x="8689" y="8373"/>
                  </a:cubicBezTo>
                  <a:cubicBezTo>
                    <a:pt x="9470" y="8528"/>
                    <a:pt x="10758" y="8560"/>
                    <a:pt x="11550" y="8903"/>
                  </a:cubicBezTo>
                  <a:cubicBezTo>
                    <a:pt x="11581" y="8970"/>
                    <a:pt x="11634" y="9025"/>
                    <a:pt x="11702" y="9057"/>
                  </a:cubicBezTo>
                  <a:lnTo>
                    <a:pt x="11757" y="9085"/>
                  </a:lnTo>
                  <a:cubicBezTo>
                    <a:pt x="11821" y="9117"/>
                    <a:pt x="11885" y="9132"/>
                    <a:pt x="11946" y="9132"/>
                  </a:cubicBezTo>
                  <a:cubicBezTo>
                    <a:pt x="12073" y="9132"/>
                    <a:pt x="12188" y="9068"/>
                    <a:pt x="12273" y="8950"/>
                  </a:cubicBezTo>
                  <a:lnTo>
                    <a:pt x="12320" y="8884"/>
                  </a:lnTo>
                  <a:cubicBezTo>
                    <a:pt x="12363" y="8823"/>
                    <a:pt x="12382" y="8748"/>
                    <a:pt x="12374" y="8675"/>
                  </a:cubicBezTo>
                  <a:cubicBezTo>
                    <a:pt x="12380" y="8656"/>
                    <a:pt x="12386" y="8636"/>
                    <a:pt x="12391" y="8618"/>
                  </a:cubicBezTo>
                  <a:cubicBezTo>
                    <a:pt x="12821" y="4732"/>
                    <a:pt x="12224" y="422"/>
                    <a:pt x="7522" y="26"/>
                  </a:cubicBezTo>
                  <a:cubicBezTo>
                    <a:pt x="7322" y="9"/>
                    <a:pt x="7123" y="0"/>
                    <a:pt x="69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0"/>
            <p:cNvSpPr/>
            <p:nvPr/>
          </p:nvSpPr>
          <p:spPr>
            <a:xfrm>
              <a:off x="8470754" y="1133435"/>
              <a:ext cx="70983" cy="92990"/>
            </a:xfrm>
            <a:custGeom>
              <a:avLst/>
              <a:gdLst/>
              <a:ahLst/>
              <a:cxnLst/>
              <a:rect l="l" t="t" r="r" b="b"/>
              <a:pathLst>
                <a:path w="2145" h="2810" extrusionOk="0">
                  <a:moveTo>
                    <a:pt x="1870" y="0"/>
                  </a:moveTo>
                  <a:cubicBezTo>
                    <a:pt x="1808" y="0"/>
                    <a:pt x="1748" y="32"/>
                    <a:pt x="1707" y="107"/>
                  </a:cubicBezTo>
                  <a:cubicBezTo>
                    <a:pt x="1254" y="971"/>
                    <a:pt x="753" y="1775"/>
                    <a:pt x="110" y="2515"/>
                  </a:cubicBezTo>
                  <a:cubicBezTo>
                    <a:pt x="1" y="2642"/>
                    <a:pt x="109" y="2810"/>
                    <a:pt x="237" y="2810"/>
                  </a:cubicBezTo>
                  <a:cubicBezTo>
                    <a:pt x="276" y="2810"/>
                    <a:pt x="317" y="2794"/>
                    <a:pt x="353" y="2757"/>
                  </a:cubicBezTo>
                  <a:cubicBezTo>
                    <a:pt x="1055" y="2053"/>
                    <a:pt x="1666" y="1230"/>
                    <a:pt x="2070" y="319"/>
                  </a:cubicBezTo>
                  <a:cubicBezTo>
                    <a:pt x="2144" y="153"/>
                    <a:pt x="2005" y="0"/>
                    <a:pt x="18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0"/>
            <p:cNvSpPr/>
            <p:nvPr/>
          </p:nvSpPr>
          <p:spPr>
            <a:xfrm>
              <a:off x="8454538" y="1100574"/>
              <a:ext cx="79852" cy="60625"/>
            </a:xfrm>
            <a:custGeom>
              <a:avLst/>
              <a:gdLst/>
              <a:ahLst/>
              <a:cxnLst/>
              <a:rect l="l" t="t" r="r" b="b"/>
              <a:pathLst>
                <a:path w="2413" h="1832" extrusionOk="0">
                  <a:moveTo>
                    <a:pt x="2114" y="0"/>
                  </a:moveTo>
                  <a:cubicBezTo>
                    <a:pt x="2068" y="0"/>
                    <a:pt x="2018" y="17"/>
                    <a:pt x="1969" y="57"/>
                  </a:cubicBezTo>
                  <a:cubicBezTo>
                    <a:pt x="1352" y="566"/>
                    <a:pt x="726" y="1062"/>
                    <a:pt x="108" y="1571"/>
                  </a:cubicBezTo>
                  <a:cubicBezTo>
                    <a:pt x="1" y="1659"/>
                    <a:pt x="101" y="1832"/>
                    <a:pt x="217" y="1832"/>
                  </a:cubicBezTo>
                  <a:cubicBezTo>
                    <a:pt x="242" y="1832"/>
                    <a:pt x="267" y="1824"/>
                    <a:pt x="291" y="1807"/>
                  </a:cubicBezTo>
                  <a:cubicBezTo>
                    <a:pt x="937" y="1336"/>
                    <a:pt x="1574" y="854"/>
                    <a:pt x="2220" y="384"/>
                  </a:cubicBezTo>
                  <a:cubicBezTo>
                    <a:pt x="2412" y="245"/>
                    <a:pt x="2290" y="0"/>
                    <a:pt x="21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2" name="Google Shape;712;p30"/>
          <p:cNvGrpSpPr/>
          <p:nvPr/>
        </p:nvGrpSpPr>
        <p:grpSpPr>
          <a:xfrm>
            <a:off x="7961559" y="-202278"/>
            <a:ext cx="1015476" cy="922487"/>
            <a:chOff x="7961559" y="-202278"/>
            <a:chExt cx="1015476" cy="922487"/>
          </a:xfrm>
        </p:grpSpPr>
        <p:grpSp>
          <p:nvGrpSpPr>
            <p:cNvPr id="713" name="Google Shape;713;p30"/>
            <p:cNvGrpSpPr/>
            <p:nvPr/>
          </p:nvGrpSpPr>
          <p:grpSpPr>
            <a:xfrm>
              <a:off x="7961559" y="-121102"/>
              <a:ext cx="1015476" cy="841311"/>
              <a:chOff x="7961559" y="-121102"/>
              <a:chExt cx="1015476" cy="841311"/>
            </a:xfrm>
          </p:grpSpPr>
          <p:sp>
            <p:nvSpPr>
              <p:cNvPr id="714" name="Google Shape;714;p30"/>
              <p:cNvSpPr/>
              <p:nvPr/>
            </p:nvSpPr>
            <p:spPr>
              <a:xfrm>
                <a:off x="7961559" y="-121102"/>
                <a:ext cx="1015476" cy="841311"/>
              </a:xfrm>
              <a:custGeom>
                <a:avLst/>
                <a:gdLst/>
                <a:ahLst/>
                <a:cxnLst/>
                <a:rect l="l" t="t" r="r" b="b"/>
                <a:pathLst>
                  <a:path w="30686" h="25423" extrusionOk="0">
                    <a:moveTo>
                      <a:pt x="27538" y="752"/>
                    </a:moveTo>
                    <a:cubicBezTo>
                      <a:pt x="27287" y="1203"/>
                      <a:pt x="27189" y="1722"/>
                      <a:pt x="27229" y="2252"/>
                    </a:cubicBezTo>
                    <a:cubicBezTo>
                      <a:pt x="27242" y="2432"/>
                      <a:pt x="27378" y="2530"/>
                      <a:pt x="27529" y="2530"/>
                    </a:cubicBezTo>
                    <a:cubicBezTo>
                      <a:pt x="27584" y="2530"/>
                      <a:pt x="27642" y="2516"/>
                      <a:pt x="27696" y="2489"/>
                    </a:cubicBezTo>
                    <a:cubicBezTo>
                      <a:pt x="28142" y="2266"/>
                      <a:pt x="28598" y="2111"/>
                      <a:pt x="29096" y="2059"/>
                    </a:cubicBezTo>
                    <a:cubicBezTo>
                      <a:pt x="29200" y="2047"/>
                      <a:pt x="29304" y="2044"/>
                      <a:pt x="29409" y="2044"/>
                    </a:cubicBezTo>
                    <a:cubicBezTo>
                      <a:pt x="29493" y="2044"/>
                      <a:pt x="29577" y="2046"/>
                      <a:pt x="29661" y="2047"/>
                    </a:cubicBezTo>
                    <a:cubicBezTo>
                      <a:pt x="28577" y="2661"/>
                      <a:pt x="27722" y="3836"/>
                      <a:pt x="27269" y="4955"/>
                    </a:cubicBezTo>
                    <a:cubicBezTo>
                      <a:pt x="26258" y="4491"/>
                      <a:pt x="25141" y="4157"/>
                      <a:pt x="24210" y="3855"/>
                    </a:cubicBezTo>
                    <a:cubicBezTo>
                      <a:pt x="24605" y="3218"/>
                      <a:pt x="24959" y="2587"/>
                      <a:pt x="25514" y="2045"/>
                    </a:cubicBezTo>
                    <a:cubicBezTo>
                      <a:pt x="26111" y="1462"/>
                      <a:pt x="26791" y="1079"/>
                      <a:pt x="27538" y="752"/>
                    </a:cubicBezTo>
                    <a:close/>
                    <a:moveTo>
                      <a:pt x="12595" y="1027"/>
                    </a:moveTo>
                    <a:cubicBezTo>
                      <a:pt x="15327" y="1811"/>
                      <a:pt x="18070" y="2529"/>
                      <a:pt x="20766" y="3434"/>
                    </a:cubicBezTo>
                    <a:cubicBezTo>
                      <a:pt x="22397" y="3983"/>
                      <a:pt x="24013" y="4574"/>
                      <a:pt x="25612" y="5209"/>
                    </a:cubicBezTo>
                    <a:cubicBezTo>
                      <a:pt x="27209" y="5845"/>
                      <a:pt x="29143" y="6369"/>
                      <a:pt x="29309" y="8354"/>
                    </a:cubicBezTo>
                    <a:cubicBezTo>
                      <a:pt x="29451" y="10072"/>
                      <a:pt x="28035" y="11633"/>
                      <a:pt x="27068" y="12924"/>
                    </a:cubicBezTo>
                    <a:cubicBezTo>
                      <a:pt x="26195" y="14088"/>
                      <a:pt x="25311" y="15246"/>
                      <a:pt x="24418" y="16396"/>
                    </a:cubicBezTo>
                    <a:cubicBezTo>
                      <a:pt x="22826" y="18445"/>
                      <a:pt x="21188" y="20459"/>
                      <a:pt x="19539" y="22464"/>
                    </a:cubicBezTo>
                    <a:cubicBezTo>
                      <a:pt x="19524" y="22195"/>
                      <a:pt x="19461" y="21928"/>
                      <a:pt x="19354" y="21680"/>
                    </a:cubicBezTo>
                    <a:cubicBezTo>
                      <a:pt x="19115" y="20637"/>
                      <a:pt x="18355" y="20086"/>
                      <a:pt x="17460" y="19565"/>
                    </a:cubicBezTo>
                    <a:cubicBezTo>
                      <a:pt x="15714" y="18549"/>
                      <a:pt x="13820" y="17727"/>
                      <a:pt x="11936" y="17003"/>
                    </a:cubicBezTo>
                    <a:cubicBezTo>
                      <a:pt x="8809" y="15800"/>
                      <a:pt x="5502" y="14826"/>
                      <a:pt x="2152" y="14518"/>
                    </a:cubicBezTo>
                    <a:cubicBezTo>
                      <a:pt x="2111" y="14475"/>
                      <a:pt x="2060" y="14445"/>
                      <a:pt x="2004" y="14426"/>
                    </a:cubicBezTo>
                    <a:cubicBezTo>
                      <a:pt x="5650" y="10068"/>
                      <a:pt x="8995" y="5438"/>
                      <a:pt x="12592" y="1034"/>
                    </a:cubicBezTo>
                    <a:cubicBezTo>
                      <a:pt x="12593" y="1033"/>
                      <a:pt x="12593" y="1030"/>
                      <a:pt x="12595" y="1027"/>
                    </a:cubicBezTo>
                    <a:close/>
                    <a:moveTo>
                      <a:pt x="2405" y="15057"/>
                    </a:moveTo>
                    <a:cubicBezTo>
                      <a:pt x="5033" y="15632"/>
                      <a:pt x="7651" y="16183"/>
                      <a:pt x="10204" y="17071"/>
                    </a:cubicBezTo>
                    <a:cubicBezTo>
                      <a:pt x="11792" y="17624"/>
                      <a:pt x="13350" y="18265"/>
                      <a:pt x="14867" y="18991"/>
                    </a:cubicBezTo>
                    <a:cubicBezTo>
                      <a:pt x="16188" y="19622"/>
                      <a:pt x="18404" y="20363"/>
                      <a:pt x="18730" y="21948"/>
                    </a:cubicBezTo>
                    <a:cubicBezTo>
                      <a:pt x="18739" y="21996"/>
                      <a:pt x="18761" y="22041"/>
                      <a:pt x="18790" y="22080"/>
                    </a:cubicBezTo>
                    <a:cubicBezTo>
                      <a:pt x="19171" y="23986"/>
                      <a:pt x="17751" y="24564"/>
                      <a:pt x="15860" y="24564"/>
                    </a:cubicBezTo>
                    <a:cubicBezTo>
                      <a:pt x="13387" y="24564"/>
                      <a:pt x="10109" y="23576"/>
                      <a:pt x="9006" y="23279"/>
                    </a:cubicBezTo>
                    <a:cubicBezTo>
                      <a:pt x="6257" y="22539"/>
                      <a:pt x="3624" y="21521"/>
                      <a:pt x="932" y="20620"/>
                    </a:cubicBezTo>
                    <a:cubicBezTo>
                      <a:pt x="2540" y="19294"/>
                      <a:pt x="3100" y="17006"/>
                      <a:pt x="2405" y="15057"/>
                    </a:cubicBezTo>
                    <a:close/>
                    <a:moveTo>
                      <a:pt x="27764" y="0"/>
                    </a:moveTo>
                    <a:cubicBezTo>
                      <a:pt x="27737" y="0"/>
                      <a:pt x="27709" y="3"/>
                      <a:pt x="27679" y="10"/>
                    </a:cubicBezTo>
                    <a:cubicBezTo>
                      <a:pt x="26022" y="379"/>
                      <a:pt x="24126" y="1942"/>
                      <a:pt x="23728" y="3695"/>
                    </a:cubicBezTo>
                    <a:cubicBezTo>
                      <a:pt x="23634" y="3662"/>
                      <a:pt x="23538" y="3630"/>
                      <a:pt x="23451" y="3600"/>
                    </a:cubicBezTo>
                    <a:cubicBezTo>
                      <a:pt x="19951" y="2322"/>
                      <a:pt x="16358" y="1151"/>
                      <a:pt x="12702" y="420"/>
                    </a:cubicBezTo>
                    <a:cubicBezTo>
                      <a:pt x="12679" y="415"/>
                      <a:pt x="12656" y="412"/>
                      <a:pt x="12633" y="412"/>
                    </a:cubicBezTo>
                    <a:cubicBezTo>
                      <a:pt x="12569" y="412"/>
                      <a:pt x="12506" y="433"/>
                      <a:pt x="12455" y="474"/>
                    </a:cubicBezTo>
                    <a:cubicBezTo>
                      <a:pt x="12407" y="450"/>
                      <a:pt x="12355" y="436"/>
                      <a:pt x="12303" y="436"/>
                    </a:cubicBezTo>
                    <a:cubicBezTo>
                      <a:pt x="12219" y="436"/>
                      <a:pt x="12133" y="471"/>
                      <a:pt x="12062" y="558"/>
                    </a:cubicBezTo>
                    <a:cubicBezTo>
                      <a:pt x="8338" y="5062"/>
                      <a:pt x="4468" y="9613"/>
                      <a:pt x="1242" y="14492"/>
                    </a:cubicBezTo>
                    <a:cubicBezTo>
                      <a:pt x="1115" y="14685"/>
                      <a:pt x="1310" y="14886"/>
                      <a:pt x="1501" y="14886"/>
                    </a:cubicBezTo>
                    <a:cubicBezTo>
                      <a:pt x="1521" y="14886"/>
                      <a:pt x="1540" y="14884"/>
                      <a:pt x="1560" y="14880"/>
                    </a:cubicBezTo>
                    <a:lnTo>
                      <a:pt x="1560" y="14880"/>
                    </a:lnTo>
                    <a:cubicBezTo>
                      <a:pt x="2429" y="16854"/>
                      <a:pt x="1870" y="18960"/>
                      <a:pt x="296" y="20395"/>
                    </a:cubicBezTo>
                    <a:cubicBezTo>
                      <a:pt x="285" y="20407"/>
                      <a:pt x="275" y="20421"/>
                      <a:pt x="267" y="20436"/>
                    </a:cubicBezTo>
                    <a:cubicBezTo>
                      <a:pt x="72" y="20485"/>
                      <a:pt x="0" y="20810"/>
                      <a:pt x="215" y="20919"/>
                    </a:cubicBezTo>
                    <a:cubicBezTo>
                      <a:pt x="4382" y="23005"/>
                      <a:pt x="9201" y="24296"/>
                      <a:pt x="13762" y="25160"/>
                    </a:cubicBezTo>
                    <a:cubicBezTo>
                      <a:pt x="14470" y="25294"/>
                      <a:pt x="15236" y="25423"/>
                      <a:pt x="15986" y="25423"/>
                    </a:cubicBezTo>
                    <a:cubicBezTo>
                      <a:pt x="16943" y="25423"/>
                      <a:pt x="17873" y="25213"/>
                      <a:pt x="18618" y="24538"/>
                    </a:cubicBezTo>
                    <a:cubicBezTo>
                      <a:pt x="18768" y="24399"/>
                      <a:pt x="18905" y="24244"/>
                      <a:pt x="19026" y="24079"/>
                    </a:cubicBezTo>
                    <a:cubicBezTo>
                      <a:pt x="19122" y="24074"/>
                      <a:pt x="19213" y="24028"/>
                      <a:pt x="19272" y="23953"/>
                    </a:cubicBezTo>
                    <a:cubicBezTo>
                      <a:pt x="21734" y="21049"/>
                      <a:pt x="24101" y="18061"/>
                      <a:pt x="26408" y="15033"/>
                    </a:cubicBezTo>
                    <a:cubicBezTo>
                      <a:pt x="27851" y="13140"/>
                      <a:pt x="30686" y="10362"/>
                      <a:pt x="30053" y="7700"/>
                    </a:cubicBezTo>
                    <a:cubicBezTo>
                      <a:pt x="29791" y="6592"/>
                      <a:pt x="28912" y="5820"/>
                      <a:pt x="27834" y="5237"/>
                    </a:cubicBezTo>
                    <a:cubicBezTo>
                      <a:pt x="28111" y="4632"/>
                      <a:pt x="28428" y="4065"/>
                      <a:pt x="28857" y="3549"/>
                    </a:cubicBezTo>
                    <a:cubicBezTo>
                      <a:pt x="29274" y="3051"/>
                      <a:pt x="29768" y="2661"/>
                      <a:pt x="30231" y="2214"/>
                    </a:cubicBezTo>
                    <a:cubicBezTo>
                      <a:pt x="30297" y="2151"/>
                      <a:pt x="30297" y="2062"/>
                      <a:pt x="30263" y="1988"/>
                    </a:cubicBezTo>
                    <a:cubicBezTo>
                      <a:pt x="30427" y="1923"/>
                      <a:pt x="30404" y="1685"/>
                      <a:pt x="30266" y="1601"/>
                    </a:cubicBezTo>
                    <a:cubicBezTo>
                      <a:pt x="30017" y="1447"/>
                      <a:pt x="29715" y="1385"/>
                      <a:pt x="29395" y="1385"/>
                    </a:cubicBezTo>
                    <a:cubicBezTo>
                      <a:pt x="28865" y="1385"/>
                      <a:pt x="28286" y="1555"/>
                      <a:pt x="27812" y="1762"/>
                    </a:cubicBezTo>
                    <a:cubicBezTo>
                      <a:pt x="27835" y="1327"/>
                      <a:pt x="27984" y="930"/>
                      <a:pt x="28228" y="535"/>
                    </a:cubicBezTo>
                    <a:cubicBezTo>
                      <a:pt x="28316" y="393"/>
                      <a:pt x="28203" y="256"/>
                      <a:pt x="28070" y="230"/>
                    </a:cubicBezTo>
                    <a:cubicBezTo>
                      <a:pt x="28032" y="105"/>
                      <a:pt x="27921" y="0"/>
                      <a:pt x="277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0"/>
              <p:cNvSpPr/>
              <p:nvPr/>
            </p:nvSpPr>
            <p:spPr>
              <a:xfrm>
                <a:off x="8300393" y="-9514"/>
                <a:ext cx="454393" cy="238465"/>
              </a:xfrm>
              <a:custGeom>
                <a:avLst/>
                <a:gdLst/>
                <a:ahLst/>
                <a:cxnLst/>
                <a:rect l="l" t="t" r="r" b="b"/>
                <a:pathLst>
                  <a:path w="13731" h="7206" extrusionOk="0">
                    <a:moveTo>
                      <a:pt x="3405" y="398"/>
                    </a:moveTo>
                    <a:cubicBezTo>
                      <a:pt x="6672" y="1199"/>
                      <a:pt x="9840" y="2187"/>
                      <a:pt x="13011" y="3312"/>
                    </a:cubicBezTo>
                    <a:cubicBezTo>
                      <a:pt x="12479" y="3907"/>
                      <a:pt x="12000" y="4550"/>
                      <a:pt x="11473" y="5149"/>
                    </a:cubicBezTo>
                    <a:cubicBezTo>
                      <a:pt x="11067" y="5608"/>
                      <a:pt x="10614" y="6052"/>
                      <a:pt x="10240" y="6544"/>
                    </a:cubicBezTo>
                    <a:cubicBezTo>
                      <a:pt x="10193" y="6499"/>
                      <a:pt x="10133" y="6469"/>
                      <a:pt x="10070" y="6455"/>
                    </a:cubicBezTo>
                    <a:cubicBezTo>
                      <a:pt x="6912" y="5792"/>
                      <a:pt x="3808" y="4954"/>
                      <a:pt x="694" y="4118"/>
                    </a:cubicBezTo>
                    <a:cubicBezTo>
                      <a:pt x="1630" y="2949"/>
                      <a:pt x="2576" y="1722"/>
                      <a:pt x="3379" y="460"/>
                    </a:cubicBezTo>
                    <a:cubicBezTo>
                      <a:pt x="3391" y="441"/>
                      <a:pt x="3400" y="419"/>
                      <a:pt x="3405" y="398"/>
                    </a:cubicBezTo>
                    <a:close/>
                    <a:moveTo>
                      <a:pt x="3390" y="1"/>
                    </a:moveTo>
                    <a:cubicBezTo>
                      <a:pt x="3293" y="1"/>
                      <a:pt x="3228" y="67"/>
                      <a:pt x="3207" y="145"/>
                    </a:cubicBezTo>
                    <a:cubicBezTo>
                      <a:pt x="3193" y="142"/>
                      <a:pt x="3178" y="141"/>
                      <a:pt x="3164" y="141"/>
                    </a:cubicBezTo>
                    <a:cubicBezTo>
                      <a:pt x="3106" y="141"/>
                      <a:pt x="3049" y="162"/>
                      <a:pt x="3007" y="202"/>
                    </a:cubicBezTo>
                    <a:cubicBezTo>
                      <a:pt x="1927" y="1257"/>
                      <a:pt x="951" y="2528"/>
                      <a:pt x="109" y="3779"/>
                    </a:cubicBezTo>
                    <a:cubicBezTo>
                      <a:pt x="0" y="3940"/>
                      <a:pt x="81" y="4110"/>
                      <a:pt x="218" y="4202"/>
                    </a:cubicBezTo>
                    <a:cubicBezTo>
                      <a:pt x="152" y="4348"/>
                      <a:pt x="198" y="4559"/>
                      <a:pt x="394" y="4628"/>
                    </a:cubicBezTo>
                    <a:cubicBezTo>
                      <a:pt x="3495" y="5723"/>
                      <a:pt x="6690" y="6516"/>
                      <a:pt x="9906" y="7192"/>
                    </a:cubicBezTo>
                    <a:cubicBezTo>
                      <a:pt x="9929" y="7196"/>
                      <a:pt x="9953" y="7198"/>
                      <a:pt x="9976" y="7198"/>
                    </a:cubicBezTo>
                    <a:cubicBezTo>
                      <a:pt x="10025" y="7198"/>
                      <a:pt x="10074" y="7189"/>
                      <a:pt x="10119" y="7169"/>
                    </a:cubicBezTo>
                    <a:cubicBezTo>
                      <a:pt x="10161" y="7192"/>
                      <a:pt x="10209" y="7206"/>
                      <a:pt x="10256" y="7206"/>
                    </a:cubicBezTo>
                    <a:cubicBezTo>
                      <a:pt x="10298" y="7206"/>
                      <a:pt x="10339" y="7195"/>
                      <a:pt x="10377" y="7172"/>
                    </a:cubicBezTo>
                    <a:cubicBezTo>
                      <a:pt x="11037" y="6764"/>
                      <a:pt x="11583" y="6120"/>
                      <a:pt x="12095" y="5545"/>
                    </a:cubicBezTo>
                    <a:cubicBezTo>
                      <a:pt x="12622" y="4956"/>
                      <a:pt x="13156" y="4348"/>
                      <a:pt x="13591" y="3686"/>
                    </a:cubicBezTo>
                    <a:cubicBezTo>
                      <a:pt x="13731" y="3473"/>
                      <a:pt x="13565" y="3257"/>
                      <a:pt x="13360" y="3204"/>
                    </a:cubicBezTo>
                    <a:cubicBezTo>
                      <a:pt x="13446" y="3060"/>
                      <a:pt x="13441" y="2847"/>
                      <a:pt x="13259" y="2773"/>
                    </a:cubicBezTo>
                    <a:cubicBezTo>
                      <a:pt x="10102" y="1488"/>
                      <a:pt x="6785" y="578"/>
                      <a:pt x="3428" y="4"/>
                    </a:cubicBezTo>
                    <a:cubicBezTo>
                      <a:pt x="3415" y="2"/>
                      <a:pt x="3402" y="1"/>
                      <a:pt x="33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0"/>
              <p:cNvSpPr/>
              <p:nvPr/>
            </p:nvSpPr>
            <p:spPr>
              <a:xfrm>
                <a:off x="8035852" y="538101"/>
                <a:ext cx="467895" cy="136871"/>
              </a:xfrm>
              <a:custGeom>
                <a:avLst/>
                <a:gdLst/>
                <a:ahLst/>
                <a:cxnLst/>
                <a:rect l="l" t="t" r="r" b="b"/>
                <a:pathLst>
                  <a:path w="14139" h="4136" extrusionOk="0">
                    <a:moveTo>
                      <a:pt x="214" y="0"/>
                    </a:moveTo>
                    <a:cubicBezTo>
                      <a:pt x="73" y="0"/>
                      <a:pt x="1" y="223"/>
                      <a:pt x="148" y="285"/>
                    </a:cubicBezTo>
                    <a:cubicBezTo>
                      <a:pt x="4430" y="2105"/>
                      <a:pt x="9175" y="3165"/>
                      <a:pt x="13711" y="4129"/>
                    </a:cubicBezTo>
                    <a:cubicBezTo>
                      <a:pt x="13733" y="4134"/>
                      <a:pt x="13753" y="4136"/>
                      <a:pt x="13772" y="4136"/>
                    </a:cubicBezTo>
                    <a:cubicBezTo>
                      <a:pt x="14058" y="4136"/>
                      <a:pt x="14139" y="3678"/>
                      <a:pt x="13826" y="3612"/>
                    </a:cubicBezTo>
                    <a:cubicBezTo>
                      <a:pt x="9221" y="2642"/>
                      <a:pt x="4795" y="1178"/>
                      <a:pt x="250" y="5"/>
                    </a:cubicBezTo>
                    <a:cubicBezTo>
                      <a:pt x="238" y="2"/>
                      <a:pt x="226" y="0"/>
                      <a:pt x="21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0"/>
              <p:cNvSpPr/>
              <p:nvPr/>
            </p:nvSpPr>
            <p:spPr>
              <a:xfrm>
                <a:off x="8065073" y="496669"/>
                <a:ext cx="284728" cy="96829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2926" extrusionOk="0">
                    <a:moveTo>
                      <a:pt x="215" y="0"/>
                    </a:moveTo>
                    <a:cubicBezTo>
                      <a:pt x="39" y="0"/>
                      <a:pt x="1" y="272"/>
                      <a:pt x="187" y="332"/>
                    </a:cubicBezTo>
                    <a:cubicBezTo>
                      <a:pt x="2858" y="1203"/>
                      <a:pt x="5540" y="2122"/>
                      <a:pt x="8234" y="2917"/>
                    </a:cubicBezTo>
                    <a:cubicBezTo>
                      <a:pt x="8253" y="2923"/>
                      <a:pt x="8272" y="2925"/>
                      <a:pt x="8291" y="2925"/>
                    </a:cubicBezTo>
                    <a:cubicBezTo>
                      <a:pt x="8497" y="2925"/>
                      <a:pt x="8604" y="2586"/>
                      <a:pt x="8387" y="2496"/>
                    </a:cubicBezTo>
                    <a:cubicBezTo>
                      <a:pt x="5794" y="1431"/>
                      <a:pt x="2990" y="626"/>
                      <a:pt x="259" y="6"/>
                    </a:cubicBezTo>
                    <a:cubicBezTo>
                      <a:pt x="243" y="2"/>
                      <a:pt x="229" y="0"/>
                      <a:pt x="21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0"/>
              <p:cNvSpPr/>
              <p:nvPr/>
            </p:nvSpPr>
            <p:spPr>
              <a:xfrm>
                <a:off x="8062458" y="453450"/>
                <a:ext cx="442447" cy="137566"/>
              </a:xfrm>
              <a:custGeom>
                <a:avLst/>
                <a:gdLst/>
                <a:ahLst/>
                <a:cxnLst/>
                <a:rect l="l" t="t" r="r" b="b"/>
                <a:pathLst>
                  <a:path w="13370" h="4157" extrusionOk="0">
                    <a:moveTo>
                      <a:pt x="229" y="0"/>
                    </a:moveTo>
                    <a:cubicBezTo>
                      <a:pt x="49" y="0"/>
                      <a:pt x="1" y="275"/>
                      <a:pt x="194" y="325"/>
                    </a:cubicBezTo>
                    <a:cubicBezTo>
                      <a:pt x="4520" y="1454"/>
                      <a:pt x="8735" y="2768"/>
                      <a:pt x="12987" y="4146"/>
                    </a:cubicBezTo>
                    <a:cubicBezTo>
                      <a:pt x="13009" y="4154"/>
                      <a:pt x="13030" y="4157"/>
                      <a:pt x="13051" y="4157"/>
                    </a:cubicBezTo>
                    <a:cubicBezTo>
                      <a:pt x="13262" y="4157"/>
                      <a:pt x="13370" y="3801"/>
                      <a:pt x="13146" y="3708"/>
                    </a:cubicBezTo>
                    <a:cubicBezTo>
                      <a:pt x="9037" y="2045"/>
                      <a:pt x="4617" y="824"/>
                      <a:pt x="264" y="4"/>
                    </a:cubicBezTo>
                    <a:cubicBezTo>
                      <a:pt x="252" y="1"/>
                      <a:pt x="240" y="0"/>
                      <a:pt x="2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0"/>
              <p:cNvSpPr/>
              <p:nvPr/>
            </p:nvSpPr>
            <p:spPr>
              <a:xfrm>
                <a:off x="8133177" y="416684"/>
                <a:ext cx="277381" cy="106657"/>
              </a:xfrm>
              <a:custGeom>
                <a:avLst/>
                <a:gdLst/>
                <a:ahLst/>
                <a:cxnLst/>
                <a:rect l="l" t="t" r="r" b="b"/>
                <a:pathLst>
                  <a:path w="8382" h="3223" extrusionOk="0">
                    <a:moveTo>
                      <a:pt x="213" y="0"/>
                    </a:moveTo>
                    <a:cubicBezTo>
                      <a:pt x="41" y="0"/>
                      <a:pt x="0" y="259"/>
                      <a:pt x="181" y="314"/>
                    </a:cubicBezTo>
                    <a:cubicBezTo>
                      <a:pt x="2848" y="1118"/>
                      <a:pt x="5404" y="2014"/>
                      <a:pt x="7928" y="3198"/>
                    </a:cubicBezTo>
                    <a:cubicBezTo>
                      <a:pt x="7964" y="3215"/>
                      <a:pt x="8000" y="3222"/>
                      <a:pt x="8033" y="3222"/>
                    </a:cubicBezTo>
                    <a:cubicBezTo>
                      <a:pt x="8252" y="3222"/>
                      <a:pt x="8382" y="2897"/>
                      <a:pt x="8145" y="2778"/>
                    </a:cubicBezTo>
                    <a:cubicBezTo>
                      <a:pt x="5669" y="1537"/>
                      <a:pt x="2973" y="533"/>
                      <a:pt x="250" y="4"/>
                    </a:cubicBezTo>
                    <a:cubicBezTo>
                      <a:pt x="237" y="2"/>
                      <a:pt x="225" y="0"/>
                      <a:pt x="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0" name="Google Shape;720;p30"/>
            <p:cNvGrpSpPr/>
            <p:nvPr/>
          </p:nvGrpSpPr>
          <p:grpSpPr>
            <a:xfrm>
              <a:off x="8502092" y="-202278"/>
              <a:ext cx="136937" cy="83459"/>
              <a:chOff x="8502092" y="-202278"/>
              <a:chExt cx="136937" cy="83459"/>
            </a:xfrm>
          </p:grpSpPr>
          <p:sp>
            <p:nvSpPr>
              <p:cNvPr id="721" name="Google Shape;721;p30"/>
              <p:cNvSpPr/>
              <p:nvPr/>
            </p:nvSpPr>
            <p:spPr>
              <a:xfrm>
                <a:off x="8502092" y="-153466"/>
                <a:ext cx="103910" cy="34648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1047" extrusionOk="0">
                    <a:moveTo>
                      <a:pt x="230" y="0"/>
                    </a:moveTo>
                    <a:cubicBezTo>
                      <a:pt x="60" y="0"/>
                      <a:pt x="1" y="269"/>
                      <a:pt x="188" y="320"/>
                    </a:cubicBezTo>
                    <a:cubicBezTo>
                      <a:pt x="1065" y="565"/>
                      <a:pt x="1943" y="839"/>
                      <a:pt x="2833" y="1041"/>
                    </a:cubicBezTo>
                    <a:cubicBezTo>
                      <a:pt x="2849" y="1045"/>
                      <a:pt x="2865" y="1047"/>
                      <a:pt x="2880" y="1047"/>
                    </a:cubicBezTo>
                    <a:cubicBezTo>
                      <a:pt x="3074" y="1047"/>
                      <a:pt x="3140" y="752"/>
                      <a:pt x="2929" y="689"/>
                    </a:cubicBezTo>
                    <a:cubicBezTo>
                      <a:pt x="2056" y="424"/>
                      <a:pt x="1159" y="229"/>
                      <a:pt x="273" y="6"/>
                    </a:cubicBezTo>
                    <a:cubicBezTo>
                      <a:pt x="258" y="2"/>
                      <a:pt x="244" y="0"/>
                      <a:pt x="2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30"/>
              <p:cNvSpPr/>
              <p:nvPr/>
            </p:nvSpPr>
            <p:spPr>
              <a:xfrm>
                <a:off x="8542101" y="-202278"/>
                <a:ext cx="96928" cy="43881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1326" extrusionOk="0">
                    <a:moveTo>
                      <a:pt x="234" y="0"/>
                    </a:moveTo>
                    <a:cubicBezTo>
                      <a:pt x="88" y="0"/>
                      <a:pt x="0" y="234"/>
                      <a:pt x="153" y="305"/>
                    </a:cubicBezTo>
                    <a:cubicBezTo>
                      <a:pt x="944" y="674"/>
                      <a:pt x="1772" y="1012"/>
                      <a:pt x="2592" y="1311"/>
                    </a:cubicBezTo>
                    <a:cubicBezTo>
                      <a:pt x="2619" y="1321"/>
                      <a:pt x="2645" y="1326"/>
                      <a:pt x="2669" y="1326"/>
                    </a:cubicBezTo>
                    <a:cubicBezTo>
                      <a:pt x="2872" y="1326"/>
                      <a:pt x="2929" y="989"/>
                      <a:pt x="2706" y="897"/>
                    </a:cubicBezTo>
                    <a:cubicBezTo>
                      <a:pt x="1916" y="571"/>
                      <a:pt x="1094" y="266"/>
                      <a:pt x="279" y="7"/>
                    </a:cubicBezTo>
                    <a:cubicBezTo>
                      <a:pt x="263" y="2"/>
                      <a:pt x="248" y="0"/>
                      <a:pt x="23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23" name="Google Shape;723;p30"/>
          <p:cNvGrpSpPr/>
          <p:nvPr/>
        </p:nvGrpSpPr>
        <p:grpSpPr>
          <a:xfrm>
            <a:off x="4816519" y="4288164"/>
            <a:ext cx="772313" cy="497744"/>
            <a:chOff x="4816519" y="4288164"/>
            <a:chExt cx="772313" cy="497744"/>
          </a:xfrm>
        </p:grpSpPr>
        <p:sp>
          <p:nvSpPr>
            <p:cNvPr id="724" name="Google Shape;724;p30"/>
            <p:cNvSpPr/>
            <p:nvPr/>
          </p:nvSpPr>
          <p:spPr>
            <a:xfrm>
              <a:off x="4925186" y="4301061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0"/>
            <p:cNvSpPr/>
            <p:nvPr/>
          </p:nvSpPr>
          <p:spPr>
            <a:xfrm>
              <a:off x="4816519" y="42881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6" name="Google Shape;726;p30"/>
          <p:cNvGrpSpPr/>
          <p:nvPr/>
        </p:nvGrpSpPr>
        <p:grpSpPr>
          <a:xfrm>
            <a:off x="1637980" y="2854741"/>
            <a:ext cx="851139" cy="910474"/>
            <a:chOff x="1637980" y="2854741"/>
            <a:chExt cx="851139" cy="910474"/>
          </a:xfrm>
        </p:grpSpPr>
        <p:grpSp>
          <p:nvGrpSpPr>
            <p:cNvPr id="727" name="Google Shape;727;p30"/>
            <p:cNvGrpSpPr/>
            <p:nvPr/>
          </p:nvGrpSpPr>
          <p:grpSpPr>
            <a:xfrm>
              <a:off x="1637980" y="2854741"/>
              <a:ext cx="851139" cy="910474"/>
              <a:chOff x="1637980" y="2854741"/>
              <a:chExt cx="851139" cy="910474"/>
            </a:xfrm>
          </p:grpSpPr>
          <p:sp>
            <p:nvSpPr>
              <p:cNvPr id="728" name="Google Shape;728;p30"/>
              <p:cNvSpPr/>
              <p:nvPr/>
            </p:nvSpPr>
            <p:spPr>
              <a:xfrm>
                <a:off x="1659027" y="2860301"/>
                <a:ext cx="177475" cy="191539"/>
              </a:xfrm>
              <a:custGeom>
                <a:avLst/>
                <a:gdLst/>
                <a:ahLst/>
                <a:cxnLst/>
                <a:rect l="l" t="t" r="r" b="b"/>
                <a:pathLst>
                  <a:path w="5363" h="5788" extrusionOk="0">
                    <a:moveTo>
                      <a:pt x="1470" y="1"/>
                    </a:moveTo>
                    <a:cubicBezTo>
                      <a:pt x="747" y="1"/>
                      <a:pt x="1" y="780"/>
                      <a:pt x="456" y="1627"/>
                    </a:cubicBezTo>
                    <a:cubicBezTo>
                      <a:pt x="661" y="2011"/>
                      <a:pt x="604" y="2480"/>
                      <a:pt x="623" y="2901"/>
                    </a:cubicBezTo>
                    <a:cubicBezTo>
                      <a:pt x="646" y="3408"/>
                      <a:pt x="716" y="3869"/>
                      <a:pt x="923" y="4334"/>
                    </a:cubicBezTo>
                    <a:cubicBezTo>
                      <a:pt x="1288" y="5159"/>
                      <a:pt x="2009" y="5787"/>
                      <a:pt x="2933" y="5787"/>
                    </a:cubicBezTo>
                    <a:cubicBezTo>
                      <a:pt x="2965" y="5787"/>
                      <a:pt x="2998" y="5786"/>
                      <a:pt x="3030" y="5785"/>
                    </a:cubicBezTo>
                    <a:cubicBezTo>
                      <a:pt x="3767" y="5750"/>
                      <a:pt x="4217" y="5125"/>
                      <a:pt x="4073" y="4416"/>
                    </a:cubicBezTo>
                    <a:cubicBezTo>
                      <a:pt x="4009" y="4091"/>
                      <a:pt x="3943" y="3768"/>
                      <a:pt x="3877" y="3445"/>
                    </a:cubicBezTo>
                    <a:lnTo>
                      <a:pt x="3877" y="3445"/>
                    </a:lnTo>
                    <a:cubicBezTo>
                      <a:pt x="3909" y="3446"/>
                      <a:pt x="3940" y="3451"/>
                      <a:pt x="3971" y="3452"/>
                    </a:cubicBezTo>
                    <a:cubicBezTo>
                      <a:pt x="3993" y="3453"/>
                      <a:pt x="4016" y="3454"/>
                      <a:pt x="4038" y="3454"/>
                    </a:cubicBezTo>
                    <a:cubicBezTo>
                      <a:pt x="5362" y="3454"/>
                      <a:pt x="5337" y="1359"/>
                      <a:pt x="3971" y="1288"/>
                    </a:cubicBezTo>
                    <a:cubicBezTo>
                      <a:pt x="3603" y="1270"/>
                      <a:pt x="3393" y="1092"/>
                      <a:pt x="3165" y="815"/>
                    </a:cubicBezTo>
                    <a:cubicBezTo>
                      <a:pt x="2959" y="565"/>
                      <a:pt x="2716" y="463"/>
                      <a:pt x="2475" y="463"/>
                    </a:cubicBezTo>
                    <a:cubicBezTo>
                      <a:pt x="2412" y="463"/>
                      <a:pt x="2350" y="470"/>
                      <a:pt x="2289" y="482"/>
                    </a:cubicBezTo>
                    <a:cubicBezTo>
                      <a:pt x="2084" y="143"/>
                      <a:pt x="1779" y="1"/>
                      <a:pt x="1470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0"/>
              <p:cNvSpPr/>
              <p:nvPr/>
            </p:nvSpPr>
            <p:spPr>
              <a:xfrm>
                <a:off x="1977310" y="3359865"/>
                <a:ext cx="481198" cy="382053"/>
              </a:xfrm>
              <a:custGeom>
                <a:avLst/>
                <a:gdLst/>
                <a:ahLst/>
                <a:cxnLst/>
                <a:rect l="l" t="t" r="r" b="b"/>
                <a:pathLst>
                  <a:path w="14541" h="11545" extrusionOk="0">
                    <a:moveTo>
                      <a:pt x="5344" y="0"/>
                    </a:moveTo>
                    <a:cubicBezTo>
                      <a:pt x="5114" y="0"/>
                      <a:pt x="4888" y="70"/>
                      <a:pt x="4709" y="224"/>
                    </a:cubicBezTo>
                    <a:cubicBezTo>
                      <a:pt x="4594" y="258"/>
                      <a:pt x="4483" y="303"/>
                      <a:pt x="4375" y="356"/>
                    </a:cubicBezTo>
                    <a:cubicBezTo>
                      <a:pt x="3835" y="636"/>
                      <a:pt x="3584" y="1096"/>
                      <a:pt x="3510" y="1618"/>
                    </a:cubicBezTo>
                    <a:cubicBezTo>
                      <a:pt x="3195" y="1804"/>
                      <a:pt x="2838" y="1905"/>
                      <a:pt x="2448" y="1905"/>
                    </a:cubicBezTo>
                    <a:cubicBezTo>
                      <a:pt x="2249" y="1905"/>
                      <a:pt x="2041" y="1878"/>
                      <a:pt x="1825" y="1823"/>
                    </a:cubicBezTo>
                    <a:cubicBezTo>
                      <a:pt x="1723" y="1798"/>
                      <a:pt x="1626" y="1785"/>
                      <a:pt x="1533" y="1785"/>
                    </a:cubicBezTo>
                    <a:cubicBezTo>
                      <a:pt x="399" y="1785"/>
                      <a:pt x="1" y="3594"/>
                      <a:pt x="1249" y="3911"/>
                    </a:cubicBezTo>
                    <a:cubicBezTo>
                      <a:pt x="1427" y="3954"/>
                      <a:pt x="1606" y="3989"/>
                      <a:pt x="1787" y="4014"/>
                    </a:cubicBezTo>
                    <a:cubicBezTo>
                      <a:pt x="1830" y="4184"/>
                      <a:pt x="1908" y="4344"/>
                      <a:pt x="2017" y="4484"/>
                    </a:cubicBezTo>
                    <a:cubicBezTo>
                      <a:pt x="4601" y="7780"/>
                      <a:pt x="9244" y="9063"/>
                      <a:pt x="12588" y="11377"/>
                    </a:cubicBezTo>
                    <a:cubicBezTo>
                      <a:pt x="12756" y="11494"/>
                      <a:pt x="12934" y="11544"/>
                      <a:pt x="13109" y="11544"/>
                    </a:cubicBezTo>
                    <a:cubicBezTo>
                      <a:pt x="13858" y="11544"/>
                      <a:pt x="14540" y="10612"/>
                      <a:pt x="14067" y="9896"/>
                    </a:cubicBezTo>
                    <a:cubicBezTo>
                      <a:pt x="12569" y="7628"/>
                      <a:pt x="10683" y="5613"/>
                      <a:pt x="8937" y="3536"/>
                    </a:cubicBezTo>
                    <a:cubicBezTo>
                      <a:pt x="8345" y="2834"/>
                      <a:pt x="7452" y="1362"/>
                      <a:pt x="6391" y="617"/>
                    </a:cubicBezTo>
                    <a:cubicBezTo>
                      <a:pt x="6200" y="234"/>
                      <a:pt x="5764" y="0"/>
                      <a:pt x="5344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0"/>
              <p:cNvSpPr/>
              <p:nvPr/>
            </p:nvSpPr>
            <p:spPr>
              <a:xfrm>
                <a:off x="1637980" y="2854741"/>
                <a:ext cx="851139" cy="910474"/>
              </a:xfrm>
              <a:custGeom>
                <a:avLst/>
                <a:gdLst/>
                <a:ahLst/>
                <a:cxnLst/>
                <a:rect l="l" t="t" r="r" b="b"/>
                <a:pathLst>
                  <a:path w="25720" h="27513" extrusionOk="0">
                    <a:moveTo>
                      <a:pt x="994" y="589"/>
                    </a:moveTo>
                    <a:cubicBezTo>
                      <a:pt x="2625" y="839"/>
                      <a:pt x="4230" y="1315"/>
                      <a:pt x="5575" y="2259"/>
                    </a:cubicBezTo>
                    <a:cubicBezTo>
                      <a:pt x="5570" y="2279"/>
                      <a:pt x="5567" y="2300"/>
                      <a:pt x="5567" y="2321"/>
                    </a:cubicBezTo>
                    <a:cubicBezTo>
                      <a:pt x="5598" y="2841"/>
                      <a:pt x="5255" y="3270"/>
                      <a:pt x="4790" y="3270"/>
                    </a:cubicBezTo>
                    <a:cubicBezTo>
                      <a:pt x="4666" y="3270"/>
                      <a:pt x="4532" y="3239"/>
                      <a:pt x="4395" y="3171"/>
                    </a:cubicBezTo>
                    <a:cubicBezTo>
                      <a:pt x="4367" y="3157"/>
                      <a:pt x="4337" y="3150"/>
                      <a:pt x="4306" y="3150"/>
                    </a:cubicBezTo>
                    <a:cubicBezTo>
                      <a:pt x="4278" y="3150"/>
                      <a:pt x="4249" y="3156"/>
                      <a:pt x="4224" y="3168"/>
                    </a:cubicBezTo>
                    <a:cubicBezTo>
                      <a:pt x="4189" y="3133"/>
                      <a:pt x="4155" y="3099"/>
                      <a:pt x="4121" y="3067"/>
                    </a:cubicBezTo>
                    <a:cubicBezTo>
                      <a:pt x="4060" y="3010"/>
                      <a:pt x="3992" y="2985"/>
                      <a:pt x="3926" y="2985"/>
                    </a:cubicBezTo>
                    <a:cubicBezTo>
                      <a:pt x="3700" y="2985"/>
                      <a:pt x="3504" y="3272"/>
                      <a:pt x="3709" y="3478"/>
                    </a:cubicBezTo>
                    <a:cubicBezTo>
                      <a:pt x="4187" y="3956"/>
                      <a:pt x="4882" y="4591"/>
                      <a:pt x="4648" y="5351"/>
                    </a:cubicBezTo>
                    <a:cubicBezTo>
                      <a:pt x="4528" y="5738"/>
                      <a:pt x="4188" y="5875"/>
                      <a:pt x="3830" y="5875"/>
                    </a:cubicBezTo>
                    <a:cubicBezTo>
                      <a:pt x="3746" y="5875"/>
                      <a:pt x="3660" y="5867"/>
                      <a:pt x="3576" y="5853"/>
                    </a:cubicBezTo>
                    <a:cubicBezTo>
                      <a:pt x="3357" y="5818"/>
                      <a:pt x="2515" y="5634"/>
                      <a:pt x="2548" y="5354"/>
                    </a:cubicBezTo>
                    <a:cubicBezTo>
                      <a:pt x="2562" y="5237"/>
                      <a:pt x="2449" y="5161"/>
                      <a:pt x="2342" y="5161"/>
                    </a:cubicBezTo>
                    <a:cubicBezTo>
                      <a:pt x="2290" y="5161"/>
                      <a:pt x="2239" y="5179"/>
                      <a:pt x="2205" y="5221"/>
                    </a:cubicBezTo>
                    <a:cubicBezTo>
                      <a:pt x="2198" y="5041"/>
                      <a:pt x="2190" y="4864"/>
                      <a:pt x="2175" y="4689"/>
                    </a:cubicBezTo>
                    <a:lnTo>
                      <a:pt x="2176" y="4689"/>
                    </a:lnTo>
                    <a:cubicBezTo>
                      <a:pt x="2055" y="3234"/>
                      <a:pt x="1635" y="1885"/>
                      <a:pt x="994" y="589"/>
                    </a:cubicBezTo>
                    <a:close/>
                    <a:moveTo>
                      <a:pt x="6094" y="2655"/>
                    </a:moveTo>
                    <a:cubicBezTo>
                      <a:pt x="6247" y="2785"/>
                      <a:pt x="6400" y="2916"/>
                      <a:pt x="6544" y="3060"/>
                    </a:cubicBezTo>
                    <a:cubicBezTo>
                      <a:pt x="8160" y="4679"/>
                      <a:pt x="9485" y="8566"/>
                      <a:pt x="6181" y="9191"/>
                    </a:cubicBezTo>
                    <a:cubicBezTo>
                      <a:pt x="5969" y="9231"/>
                      <a:pt x="5744" y="9251"/>
                      <a:pt x="5515" y="9251"/>
                    </a:cubicBezTo>
                    <a:cubicBezTo>
                      <a:pt x="4588" y="9251"/>
                      <a:pt x="3582" y="8921"/>
                      <a:pt x="2980" y="8253"/>
                    </a:cubicBezTo>
                    <a:cubicBezTo>
                      <a:pt x="2349" y="7553"/>
                      <a:pt x="2262" y="6640"/>
                      <a:pt x="2225" y="5737"/>
                    </a:cubicBezTo>
                    <a:lnTo>
                      <a:pt x="2225" y="5737"/>
                    </a:lnTo>
                    <a:cubicBezTo>
                      <a:pt x="2384" y="5954"/>
                      <a:pt x="2724" y="6091"/>
                      <a:pt x="2982" y="6192"/>
                    </a:cubicBezTo>
                    <a:cubicBezTo>
                      <a:pt x="3280" y="6309"/>
                      <a:pt x="3609" y="6398"/>
                      <a:pt x="3930" y="6398"/>
                    </a:cubicBezTo>
                    <a:cubicBezTo>
                      <a:pt x="4205" y="6398"/>
                      <a:pt x="4474" y="6332"/>
                      <a:pt x="4714" y="6163"/>
                    </a:cubicBezTo>
                    <a:cubicBezTo>
                      <a:pt x="5659" y="5495"/>
                      <a:pt x="5247" y="4440"/>
                      <a:pt x="4654" y="3662"/>
                    </a:cubicBezTo>
                    <a:lnTo>
                      <a:pt x="4654" y="3662"/>
                    </a:lnTo>
                    <a:cubicBezTo>
                      <a:pt x="4708" y="3668"/>
                      <a:pt x="4763" y="3672"/>
                      <a:pt x="4817" y="3672"/>
                    </a:cubicBezTo>
                    <a:cubicBezTo>
                      <a:pt x="5417" y="3672"/>
                      <a:pt x="5993" y="3268"/>
                      <a:pt x="6094" y="2655"/>
                    </a:cubicBezTo>
                    <a:close/>
                    <a:moveTo>
                      <a:pt x="8192" y="8998"/>
                    </a:moveTo>
                    <a:cubicBezTo>
                      <a:pt x="10846" y="10302"/>
                      <a:pt x="13138" y="12431"/>
                      <a:pt x="15184" y="14668"/>
                    </a:cubicBezTo>
                    <a:cubicBezTo>
                      <a:pt x="15103" y="14689"/>
                      <a:pt x="15031" y="14744"/>
                      <a:pt x="14997" y="14853"/>
                    </a:cubicBezTo>
                    <a:cubicBezTo>
                      <a:pt x="14311" y="17071"/>
                      <a:pt x="12095" y="16968"/>
                      <a:pt x="10195" y="17014"/>
                    </a:cubicBezTo>
                    <a:cubicBezTo>
                      <a:pt x="8564" y="14957"/>
                      <a:pt x="7344" y="12595"/>
                      <a:pt x="6746" y="9884"/>
                    </a:cubicBezTo>
                    <a:cubicBezTo>
                      <a:pt x="7301" y="9724"/>
                      <a:pt x="7802" y="9433"/>
                      <a:pt x="8191" y="8998"/>
                    </a:cubicBezTo>
                    <a:close/>
                    <a:moveTo>
                      <a:pt x="15524" y="15043"/>
                    </a:moveTo>
                    <a:cubicBezTo>
                      <a:pt x="16137" y="15724"/>
                      <a:pt x="16726" y="16412"/>
                      <a:pt x="17297" y="17084"/>
                    </a:cubicBezTo>
                    <a:cubicBezTo>
                      <a:pt x="19805" y="20045"/>
                      <a:pt x="21773" y="23480"/>
                      <a:pt x="24243" y="26450"/>
                    </a:cubicBezTo>
                    <a:cubicBezTo>
                      <a:pt x="19213" y="24483"/>
                      <a:pt x="14031" y="21609"/>
                      <a:pt x="10543" y="17441"/>
                    </a:cubicBezTo>
                    <a:lnTo>
                      <a:pt x="10545" y="17441"/>
                    </a:lnTo>
                    <a:cubicBezTo>
                      <a:pt x="10847" y="17475"/>
                      <a:pt x="11166" y="17494"/>
                      <a:pt x="11490" y="17494"/>
                    </a:cubicBezTo>
                    <a:cubicBezTo>
                      <a:pt x="13251" y="17494"/>
                      <a:pt x="15172" y="16929"/>
                      <a:pt x="15524" y="15043"/>
                    </a:cubicBezTo>
                    <a:close/>
                    <a:moveTo>
                      <a:pt x="278" y="1"/>
                    </a:moveTo>
                    <a:cubicBezTo>
                      <a:pt x="44" y="1"/>
                      <a:pt x="1" y="264"/>
                      <a:pt x="127" y="407"/>
                    </a:cubicBezTo>
                    <a:cubicBezTo>
                      <a:pt x="110" y="493"/>
                      <a:pt x="125" y="580"/>
                      <a:pt x="167" y="657"/>
                    </a:cubicBezTo>
                    <a:cubicBezTo>
                      <a:pt x="1167" y="2554"/>
                      <a:pt x="1292" y="4320"/>
                      <a:pt x="1487" y="6402"/>
                    </a:cubicBezTo>
                    <a:cubicBezTo>
                      <a:pt x="1588" y="7481"/>
                      <a:pt x="1914" y="8420"/>
                      <a:pt x="2783" y="9111"/>
                    </a:cubicBezTo>
                    <a:cubicBezTo>
                      <a:pt x="3523" y="9700"/>
                      <a:pt x="4568" y="10039"/>
                      <a:pt x="5590" y="10039"/>
                    </a:cubicBezTo>
                    <a:cubicBezTo>
                      <a:pt x="5812" y="10039"/>
                      <a:pt x="6032" y="10023"/>
                      <a:pt x="6249" y="9990"/>
                    </a:cubicBezTo>
                    <a:cubicBezTo>
                      <a:pt x="6866" y="14289"/>
                      <a:pt x="9685" y="17887"/>
                      <a:pt x="12848" y="20720"/>
                    </a:cubicBezTo>
                    <a:cubicBezTo>
                      <a:pt x="16285" y="23799"/>
                      <a:pt x="20649" y="26464"/>
                      <a:pt x="25188" y="27502"/>
                    </a:cubicBezTo>
                    <a:cubicBezTo>
                      <a:pt x="25219" y="27509"/>
                      <a:pt x="25248" y="27512"/>
                      <a:pt x="25275" y="27512"/>
                    </a:cubicBezTo>
                    <a:cubicBezTo>
                      <a:pt x="25618" y="27512"/>
                      <a:pt x="25720" y="27008"/>
                      <a:pt x="25360" y="26876"/>
                    </a:cubicBezTo>
                    <a:lnTo>
                      <a:pt x="25305" y="26854"/>
                    </a:lnTo>
                    <a:cubicBezTo>
                      <a:pt x="25300" y="26831"/>
                      <a:pt x="25294" y="26807"/>
                      <a:pt x="25283" y="26785"/>
                    </a:cubicBezTo>
                    <a:cubicBezTo>
                      <a:pt x="23295" y="22973"/>
                      <a:pt x="20229" y="19324"/>
                      <a:pt x="17415" y="16083"/>
                    </a:cubicBezTo>
                    <a:cubicBezTo>
                      <a:pt x="14916" y="13202"/>
                      <a:pt x="12036" y="10180"/>
                      <a:pt x="8479" y="8632"/>
                    </a:cubicBezTo>
                    <a:cubicBezTo>
                      <a:pt x="9520" y="7034"/>
                      <a:pt x="8878" y="4830"/>
                      <a:pt x="7815" y="3401"/>
                    </a:cubicBezTo>
                    <a:cubicBezTo>
                      <a:pt x="6046" y="1024"/>
                      <a:pt x="3143" y="127"/>
                      <a:pt x="292" y="1"/>
                    </a:cubicBezTo>
                    <a:cubicBezTo>
                      <a:pt x="287" y="1"/>
                      <a:pt x="283" y="1"/>
                      <a:pt x="2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1" name="Google Shape;731;p30"/>
            <p:cNvGrpSpPr/>
            <p:nvPr/>
          </p:nvGrpSpPr>
          <p:grpSpPr>
            <a:xfrm>
              <a:off x="2299466" y="3346165"/>
              <a:ext cx="124295" cy="108279"/>
              <a:chOff x="2299466" y="3346165"/>
              <a:chExt cx="124295" cy="108279"/>
            </a:xfrm>
          </p:grpSpPr>
          <p:sp>
            <p:nvSpPr>
              <p:cNvPr id="732" name="Google Shape;732;p30"/>
              <p:cNvSpPr/>
              <p:nvPr/>
            </p:nvSpPr>
            <p:spPr>
              <a:xfrm>
                <a:off x="2299466" y="3346165"/>
                <a:ext cx="89581" cy="92924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808" extrusionOk="0">
                    <a:moveTo>
                      <a:pt x="177" y="0"/>
                    </a:moveTo>
                    <a:cubicBezTo>
                      <a:pt x="83" y="0"/>
                      <a:pt x="1" y="137"/>
                      <a:pt x="88" y="208"/>
                    </a:cubicBezTo>
                    <a:cubicBezTo>
                      <a:pt x="990" y="939"/>
                      <a:pt x="1641" y="1795"/>
                      <a:pt x="2315" y="2726"/>
                    </a:cubicBezTo>
                    <a:cubicBezTo>
                      <a:pt x="2357" y="2783"/>
                      <a:pt x="2413" y="2808"/>
                      <a:pt x="2469" y="2808"/>
                    </a:cubicBezTo>
                    <a:cubicBezTo>
                      <a:pt x="2592" y="2808"/>
                      <a:pt x="2707" y="2687"/>
                      <a:pt x="2628" y="2544"/>
                    </a:cubicBezTo>
                    <a:cubicBezTo>
                      <a:pt x="2066" y="1541"/>
                      <a:pt x="1151" y="694"/>
                      <a:pt x="235" y="20"/>
                    </a:cubicBezTo>
                    <a:cubicBezTo>
                      <a:pt x="216" y="6"/>
                      <a:pt x="196" y="0"/>
                      <a:pt x="1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0"/>
              <p:cNvSpPr/>
              <p:nvPr/>
            </p:nvSpPr>
            <p:spPr>
              <a:xfrm>
                <a:off x="2361680" y="3363936"/>
                <a:ext cx="62082" cy="90508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2735" extrusionOk="0">
                    <a:moveTo>
                      <a:pt x="183" y="1"/>
                    </a:moveTo>
                    <a:cubicBezTo>
                      <a:pt x="91" y="1"/>
                      <a:pt x="1" y="96"/>
                      <a:pt x="60" y="201"/>
                    </a:cubicBezTo>
                    <a:cubicBezTo>
                      <a:pt x="518" y="1016"/>
                      <a:pt x="988" y="1824"/>
                      <a:pt x="1445" y="2641"/>
                    </a:cubicBezTo>
                    <a:cubicBezTo>
                      <a:pt x="1482" y="2707"/>
                      <a:pt x="1540" y="2734"/>
                      <a:pt x="1599" y="2734"/>
                    </a:cubicBezTo>
                    <a:cubicBezTo>
                      <a:pt x="1735" y="2734"/>
                      <a:pt x="1875" y="2591"/>
                      <a:pt x="1781" y="2443"/>
                    </a:cubicBezTo>
                    <a:cubicBezTo>
                      <a:pt x="1281" y="1653"/>
                      <a:pt x="794" y="855"/>
                      <a:pt x="294" y="65"/>
                    </a:cubicBezTo>
                    <a:cubicBezTo>
                      <a:pt x="266" y="19"/>
                      <a:pt x="224" y="1"/>
                      <a:pt x="18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5205D54-C535-844E-A415-AF3FF8FE05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95398" y="14513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45"/>
          <p:cNvSpPr txBox="1">
            <a:spLocks noGrp="1"/>
          </p:cNvSpPr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Read the  story A mousey Mess on </a:t>
            </a:r>
            <a:r>
              <a:rPr lang="en" dirty="0" err="1"/>
              <a:t>epic.com</a:t>
            </a:r>
            <a:endParaRPr dirty="0"/>
          </a:p>
        </p:txBody>
      </p:sp>
      <p:sp>
        <p:nvSpPr>
          <p:cNvPr id="1122" name="Google Shape;1122;p45"/>
          <p:cNvSpPr txBox="1">
            <a:spLocks noGrp="1"/>
          </p:cNvSpPr>
          <p:nvPr>
            <p:ph type="body" idx="1"/>
          </p:nvPr>
        </p:nvSpPr>
        <p:spPr>
          <a:xfrm>
            <a:off x="939525" y="1476375"/>
            <a:ext cx="6063900" cy="30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 dirty="0"/>
              <a:t>Login to </a:t>
            </a:r>
            <a:r>
              <a:rPr lang="en" sz="2100" dirty="0" err="1"/>
              <a:t>getepic.com</a:t>
            </a:r>
            <a:r>
              <a:rPr lang="en" sz="2100" dirty="0"/>
              <a:t> and read  the story </a:t>
            </a:r>
            <a:r>
              <a:rPr lang="en" sz="2100" i="1" dirty="0"/>
              <a:t>A mousey mess</a:t>
            </a:r>
            <a:r>
              <a:rPr lang="en" sz="2100" dirty="0"/>
              <a:t> that is assigned to you!  </a:t>
            </a:r>
            <a:endParaRPr sz="2100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 dirty="0"/>
              <a:t>Tomorrow you will be taking a quiz on the story, so remember good readers go back and reread. </a:t>
            </a:r>
            <a:endParaRPr sz="2100" dirty="0"/>
          </a:p>
        </p:txBody>
      </p:sp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426DD1F-B0BB-F640-9AEA-9ADD5B33FB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9415" y="14386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48"/>
          <p:cNvSpPr txBox="1">
            <a:spLocks noGrp="1"/>
          </p:cNvSpPr>
          <p:nvPr>
            <p:ph type="title"/>
          </p:nvPr>
        </p:nvSpPr>
        <p:spPr>
          <a:xfrm>
            <a:off x="2678500" y="1935000"/>
            <a:ext cx="3788400" cy="17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mATH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59"/>
          <p:cNvSpPr txBox="1">
            <a:spLocks noGrp="1"/>
          </p:cNvSpPr>
          <p:nvPr>
            <p:ph type="ctrTitle"/>
          </p:nvPr>
        </p:nvSpPr>
        <p:spPr>
          <a:xfrm>
            <a:off x="2272125" y="0"/>
            <a:ext cx="4005600" cy="7329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math to do list </a:t>
            </a:r>
            <a:endParaRPr sz="3000"/>
          </a:p>
        </p:txBody>
      </p:sp>
      <p:grpSp>
        <p:nvGrpSpPr>
          <p:cNvPr id="1241" name="Google Shape;1241;p59"/>
          <p:cNvGrpSpPr/>
          <p:nvPr/>
        </p:nvGrpSpPr>
        <p:grpSpPr>
          <a:xfrm>
            <a:off x="329426" y="1015509"/>
            <a:ext cx="5538210" cy="853232"/>
            <a:chOff x="1753629" y="1586637"/>
            <a:chExt cx="2224806" cy="629506"/>
          </a:xfrm>
        </p:grpSpPr>
        <p:sp>
          <p:nvSpPr>
            <p:cNvPr id="1242" name="Google Shape;1242;p59"/>
            <p:cNvSpPr/>
            <p:nvPr/>
          </p:nvSpPr>
          <p:spPr>
            <a:xfrm>
              <a:off x="1818066" y="1704325"/>
              <a:ext cx="464100" cy="464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3" name="Google Shape;1243;p59"/>
            <p:cNvGrpSpPr/>
            <p:nvPr/>
          </p:nvGrpSpPr>
          <p:grpSpPr>
            <a:xfrm>
              <a:off x="1753629" y="1586637"/>
              <a:ext cx="2224806" cy="629506"/>
              <a:chOff x="34100" y="1847300"/>
              <a:chExt cx="7379125" cy="2009275"/>
            </a:xfrm>
          </p:grpSpPr>
          <p:sp>
            <p:nvSpPr>
              <p:cNvPr id="1244" name="Google Shape;1244;p59"/>
              <p:cNvSpPr/>
              <p:nvPr/>
            </p:nvSpPr>
            <p:spPr>
              <a:xfrm>
                <a:off x="34100" y="2176600"/>
                <a:ext cx="1880725" cy="1602800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59"/>
              <p:cNvSpPr/>
              <p:nvPr/>
            </p:nvSpPr>
            <p:spPr>
              <a:xfrm>
                <a:off x="1964925" y="1847300"/>
                <a:ext cx="5448300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46" name="Google Shape;1246;p59"/>
          <p:cNvSpPr txBox="1">
            <a:spLocks noGrp="1"/>
          </p:cNvSpPr>
          <p:nvPr>
            <p:ph type="subTitle" idx="4294967295"/>
          </p:nvPr>
        </p:nvSpPr>
        <p:spPr>
          <a:xfrm>
            <a:off x="2016350" y="1073750"/>
            <a:ext cx="3566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900" dirty="0"/>
              <a:t>Watch and participate in Lesson 11.5</a:t>
            </a:r>
            <a:endParaRPr sz="1900" dirty="0"/>
          </a:p>
        </p:txBody>
      </p:sp>
      <p:sp>
        <p:nvSpPr>
          <p:cNvPr id="1247" name="Google Shape;1247;p59"/>
          <p:cNvSpPr txBox="1">
            <a:spLocks noGrp="1"/>
          </p:cNvSpPr>
          <p:nvPr>
            <p:ph type="subTitle" idx="4294967295"/>
          </p:nvPr>
        </p:nvSpPr>
        <p:spPr>
          <a:xfrm>
            <a:off x="2016350" y="2195113"/>
            <a:ext cx="3566700" cy="4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900" dirty="0">
                <a:solidFill>
                  <a:schemeClr val="dk1"/>
                </a:solidFill>
              </a:rPr>
              <a:t>Complete </a:t>
            </a:r>
            <a:r>
              <a:rPr lang="en" sz="1900" dirty="0" err="1">
                <a:solidFill>
                  <a:schemeClr val="dk1"/>
                </a:solidFill>
              </a:rPr>
              <a:t>GoMath</a:t>
            </a:r>
            <a:r>
              <a:rPr lang="en" sz="1900" dirty="0">
                <a:solidFill>
                  <a:schemeClr val="dk1"/>
                </a:solidFill>
              </a:rPr>
              <a:t> pages 475-476</a:t>
            </a:r>
            <a:endParaRPr sz="1900" dirty="0"/>
          </a:p>
        </p:txBody>
      </p:sp>
      <p:grpSp>
        <p:nvGrpSpPr>
          <p:cNvPr id="1250" name="Google Shape;1250;p59"/>
          <p:cNvGrpSpPr/>
          <p:nvPr/>
        </p:nvGrpSpPr>
        <p:grpSpPr>
          <a:xfrm>
            <a:off x="7054641" y="2179036"/>
            <a:ext cx="1448053" cy="2344730"/>
            <a:chOff x="2205175" y="238100"/>
            <a:chExt cx="3235150" cy="5238450"/>
          </a:xfrm>
        </p:grpSpPr>
        <p:sp>
          <p:nvSpPr>
            <p:cNvPr id="1251" name="Google Shape;1251;p59"/>
            <p:cNvSpPr/>
            <p:nvPr/>
          </p:nvSpPr>
          <p:spPr>
            <a:xfrm>
              <a:off x="4482625" y="2965050"/>
              <a:ext cx="467725" cy="338575"/>
            </a:xfrm>
            <a:custGeom>
              <a:avLst/>
              <a:gdLst/>
              <a:ahLst/>
              <a:cxnLst/>
              <a:rect l="l" t="t" r="r" b="b"/>
              <a:pathLst>
                <a:path w="18709" h="13543" extrusionOk="0">
                  <a:moveTo>
                    <a:pt x="7000" y="1"/>
                  </a:moveTo>
                  <a:cubicBezTo>
                    <a:pt x="6897" y="1"/>
                    <a:pt x="6778" y="13"/>
                    <a:pt x="6642" y="41"/>
                  </a:cubicBezTo>
                  <a:cubicBezTo>
                    <a:pt x="5892" y="200"/>
                    <a:pt x="5005" y="1428"/>
                    <a:pt x="4379" y="1895"/>
                  </a:cubicBezTo>
                  <a:cubicBezTo>
                    <a:pt x="3276" y="2725"/>
                    <a:pt x="1536" y="3795"/>
                    <a:pt x="1" y="4011"/>
                  </a:cubicBezTo>
                  <a:cubicBezTo>
                    <a:pt x="195" y="4692"/>
                    <a:pt x="274" y="5443"/>
                    <a:pt x="297" y="6228"/>
                  </a:cubicBezTo>
                  <a:cubicBezTo>
                    <a:pt x="308" y="6774"/>
                    <a:pt x="330" y="7365"/>
                    <a:pt x="308" y="7956"/>
                  </a:cubicBezTo>
                  <a:cubicBezTo>
                    <a:pt x="297" y="8719"/>
                    <a:pt x="240" y="9492"/>
                    <a:pt x="81" y="10220"/>
                  </a:cubicBezTo>
                  <a:cubicBezTo>
                    <a:pt x="2912" y="11869"/>
                    <a:pt x="5039" y="13188"/>
                    <a:pt x="8395" y="13416"/>
                  </a:cubicBezTo>
                  <a:cubicBezTo>
                    <a:pt x="9521" y="13494"/>
                    <a:pt x="10632" y="13542"/>
                    <a:pt x="11736" y="13542"/>
                  </a:cubicBezTo>
                  <a:cubicBezTo>
                    <a:pt x="13677" y="13542"/>
                    <a:pt x="15596" y="13393"/>
                    <a:pt x="17538" y="12994"/>
                  </a:cubicBezTo>
                  <a:cubicBezTo>
                    <a:pt x="16879" y="12425"/>
                    <a:pt x="16116" y="12301"/>
                    <a:pt x="15207" y="12152"/>
                  </a:cubicBezTo>
                  <a:cubicBezTo>
                    <a:pt x="14171" y="11993"/>
                    <a:pt x="13193" y="11777"/>
                    <a:pt x="12147" y="11766"/>
                  </a:cubicBezTo>
                  <a:cubicBezTo>
                    <a:pt x="11750" y="11766"/>
                    <a:pt x="11681" y="11186"/>
                    <a:pt x="12056" y="11071"/>
                  </a:cubicBezTo>
                  <a:cubicBezTo>
                    <a:pt x="12439" y="10960"/>
                    <a:pt x="12847" y="10916"/>
                    <a:pt x="13265" y="10916"/>
                  </a:cubicBezTo>
                  <a:cubicBezTo>
                    <a:pt x="14211" y="10916"/>
                    <a:pt x="15206" y="11138"/>
                    <a:pt x="16081" y="11287"/>
                  </a:cubicBezTo>
                  <a:cubicBezTo>
                    <a:pt x="16878" y="11424"/>
                    <a:pt x="17708" y="11662"/>
                    <a:pt x="18220" y="12243"/>
                  </a:cubicBezTo>
                  <a:cubicBezTo>
                    <a:pt x="18709" y="10855"/>
                    <a:pt x="16525" y="10502"/>
                    <a:pt x="15468" y="10241"/>
                  </a:cubicBezTo>
                  <a:cubicBezTo>
                    <a:pt x="14752" y="10071"/>
                    <a:pt x="14000" y="9923"/>
                    <a:pt x="13262" y="9729"/>
                  </a:cubicBezTo>
                  <a:cubicBezTo>
                    <a:pt x="12762" y="9593"/>
                    <a:pt x="12261" y="9446"/>
                    <a:pt x="11783" y="9252"/>
                  </a:cubicBezTo>
                  <a:cubicBezTo>
                    <a:pt x="11477" y="9131"/>
                    <a:pt x="11465" y="8612"/>
                    <a:pt x="11818" y="8612"/>
                  </a:cubicBezTo>
                  <a:cubicBezTo>
                    <a:pt x="11832" y="8612"/>
                    <a:pt x="11847" y="8613"/>
                    <a:pt x="11863" y="8614"/>
                  </a:cubicBezTo>
                  <a:cubicBezTo>
                    <a:pt x="13000" y="8718"/>
                    <a:pt x="14114" y="9071"/>
                    <a:pt x="15229" y="9332"/>
                  </a:cubicBezTo>
                  <a:cubicBezTo>
                    <a:pt x="15570" y="9411"/>
                    <a:pt x="15945" y="9480"/>
                    <a:pt x="16320" y="9548"/>
                  </a:cubicBezTo>
                  <a:cubicBezTo>
                    <a:pt x="16958" y="9673"/>
                    <a:pt x="17595" y="9832"/>
                    <a:pt x="18118" y="10129"/>
                  </a:cubicBezTo>
                  <a:cubicBezTo>
                    <a:pt x="18039" y="9855"/>
                    <a:pt x="17898" y="9601"/>
                    <a:pt x="17708" y="9389"/>
                  </a:cubicBezTo>
                  <a:cubicBezTo>
                    <a:pt x="16548" y="8047"/>
                    <a:pt x="13592" y="7581"/>
                    <a:pt x="12283" y="7091"/>
                  </a:cubicBezTo>
                  <a:cubicBezTo>
                    <a:pt x="11969" y="6979"/>
                    <a:pt x="11998" y="6478"/>
                    <a:pt x="12362" y="6478"/>
                  </a:cubicBezTo>
                  <a:cubicBezTo>
                    <a:pt x="12366" y="6478"/>
                    <a:pt x="12371" y="6478"/>
                    <a:pt x="12375" y="6478"/>
                  </a:cubicBezTo>
                  <a:cubicBezTo>
                    <a:pt x="13921" y="6523"/>
                    <a:pt x="15525" y="7148"/>
                    <a:pt x="16889" y="7854"/>
                  </a:cubicBezTo>
                  <a:cubicBezTo>
                    <a:pt x="16913" y="7866"/>
                    <a:pt x="16924" y="7876"/>
                    <a:pt x="16946" y="7888"/>
                  </a:cubicBezTo>
                  <a:cubicBezTo>
                    <a:pt x="15187" y="4978"/>
                    <a:pt x="11202" y="4320"/>
                    <a:pt x="7789" y="4320"/>
                  </a:cubicBezTo>
                  <a:cubicBezTo>
                    <a:pt x="7253" y="4320"/>
                    <a:pt x="6731" y="4336"/>
                    <a:pt x="6234" y="4362"/>
                  </a:cubicBezTo>
                  <a:cubicBezTo>
                    <a:pt x="6228" y="4363"/>
                    <a:pt x="6221" y="4363"/>
                    <a:pt x="6216" y="4363"/>
                  </a:cubicBezTo>
                  <a:cubicBezTo>
                    <a:pt x="5956" y="4363"/>
                    <a:pt x="5870" y="4119"/>
                    <a:pt x="5926" y="3919"/>
                  </a:cubicBezTo>
                  <a:cubicBezTo>
                    <a:pt x="5914" y="3817"/>
                    <a:pt x="5949" y="3703"/>
                    <a:pt x="6051" y="3611"/>
                  </a:cubicBezTo>
                  <a:cubicBezTo>
                    <a:pt x="6511" y="3173"/>
                    <a:pt x="8629" y="1"/>
                    <a:pt x="70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59"/>
            <p:cNvSpPr/>
            <p:nvPr/>
          </p:nvSpPr>
          <p:spPr>
            <a:xfrm>
              <a:off x="4498450" y="1139125"/>
              <a:ext cx="136800" cy="267250"/>
            </a:xfrm>
            <a:custGeom>
              <a:avLst/>
              <a:gdLst/>
              <a:ahLst/>
              <a:cxnLst/>
              <a:rect l="l" t="t" r="r" b="b"/>
              <a:pathLst>
                <a:path w="5472" h="10690" extrusionOk="0">
                  <a:moveTo>
                    <a:pt x="1" y="0"/>
                  </a:moveTo>
                  <a:lnTo>
                    <a:pt x="1" y="0"/>
                  </a:lnTo>
                  <a:cubicBezTo>
                    <a:pt x="671" y="3522"/>
                    <a:pt x="853" y="7119"/>
                    <a:pt x="544" y="10690"/>
                  </a:cubicBezTo>
                  <a:cubicBezTo>
                    <a:pt x="1800" y="9313"/>
                    <a:pt x="3166" y="8140"/>
                    <a:pt x="4045" y="6354"/>
                  </a:cubicBezTo>
                  <a:cubicBezTo>
                    <a:pt x="5032" y="4351"/>
                    <a:pt x="5129" y="2392"/>
                    <a:pt x="5472" y="281"/>
                  </a:cubicBezTo>
                  <a:lnTo>
                    <a:pt x="5472" y="281"/>
                  </a:lnTo>
                  <a:cubicBezTo>
                    <a:pt x="5166" y="290"/>
                    <a:pt x="4859" y="295"/>
                    <a:pt x="4552" y="295"/>
                  </a:cubicBezTo>
                  <a:cubicBezTo>
                    <a:pt x="3034" y="295"/>
                    <a:pt x="1509" y="18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59"/>
            <p:cNvSpPr/>
            <p:nvPr/>
          </p:nvSpPr>
          <p:spPr>
            <a:xfrm>
              <a:off x="3895825" y="2586325"/>
              <a:ext cx="385875" cy="312775"/>
            </a:xfrm>
            <a:custGeom>
              <a:avLst/>
              <a:gdLst/>
              <a:ahLst/>
              <a:cxnLst/>
              <a:rect l="l" t="t" r="r" b="b"/>
              <a:pathLst>
                <a:path w="15435" h="12511" extrusionOk="0">
                  <a:moveTo>
                    <a:pt x="5887" y="0"/>
                  </a:moveTo>
                  <a:cubicBezTo>
                    <a:pt x="4144" y="0"/>
                    <a:pt x="1013" y="3758"/>
                    <a:pt x="1" y="4829"/>
                  </a:cubicBezTo>
                  <a:cubicBezTo>
                    <a:pt x="57" y="6228"/>
                    <a:pt x="114" y="7638"/>
                    <a:pt x="182" y="9037"/>
                  </a:cubicBezTo>
                  <a:cubicBezTo>
                    <a:pt x="215" y="9776"/>
                    <a:pt x="249" y="10503"/>
                    <a:pt x="284" y="11243"/>
                  </a:cubicBezTo>
                  <a:cubicBezTo>
                    <a:pt x="295" y="11300"/>
                    <a:pt x="272" y="11334"/>
                    <a:pt x="261" y="11380"/>
                  </a:cubicBezTo>
                  <a:cubicBezTo>
                    <a:pt x="1610" y="12178"/>
                    <a:pt x="3236" y="12510"/>
                    <a:pt x="4916" y="12510"/>
                  </a:cubicBezTo>
                  <a:cubicBezTo>
                    <a:pt x="7329" y="12510"/>
                    <a:pt x="9851" y="11824"/>
                    <a:pt x="11816" y="10845"/>
                  </a:cubicBezTo>
                  <a:cubicBezTo>
                    <a:pt x="11816" y="10799"/>
                    <a:pt x="11805" y="10766"/>
                    <a:pt x="11805" y="10731"/>
                  </a:cubicBezTo>
                  <a:cubicBezTo>
                    <a:pt x="11852" y="10087"/>
                    <a:pt x="10955" y="9934"/>
                    <a:pt x="9987" y="9934"/>
                  </a:cubicBezTo>
                  <a:cubicBezTo>
                    <a:pt x="9110" y="9934"/>
                    <a:pt x="8176" y="10060"/>
                    <a:pt x="7835" y="10060"/>
                  </a:cubicBezTo>
                  <a:cubicBezTo>
                    <a:pt x="7438" y="10060"/>
                    <a:pt x="7426" y="9537"/>
                    <a:pt x="7745" y="9413"/>
                  </a:cubicBezTo>
                  <a:cubicBezTo>
                    <a:pt x="7951" y="9333"/>
                    <a:pt x="8200" y="9264"/>
                    <a:pt x="8497" y="9197"/>
                  </a:cubicBezTo>
                  <a:cubicBezTo>
                    <a:pt x="9133" y="7570"/>
                    <a:pt x="10304" y="6137"/>
                    <a:pt x="11499" y="4886"/>
                  </a:cubicBezTo>
                  <a:cubicBezTo>
                    <a:pt x="12670" y="3634"/>
                    <a:pt x="14001" y="2246"/>
                    <a:pt x="15434" y="1257"/>
                  </a:cubicBezTo>
                  <a:cubicBezTo>
                    <a:pt x="15377" y="1146"/>
                    <a:pt x="15271" y="1098"/>
                    <a:pt x="15129" y="1098"/>
                  </a:cubicBezTo>
                  <a:cubicBezTo>
                    <a:pt x="14282" y="1098"/>
                    <a:pt x="12177" y="2814"/>
                    <a:pt x="11874" y="3077"/>
                  </a:cubicBezTo>
                  <a:cubicBezTo>
                    <a:pt x="10873" y="3942"/>
                    <a:pt x="9872" y="4784"/>
                    <a:pt x="8860" y="5647"/>
                  </a:cubicBezTo>
                  <a:cubicBezTo>
                    <a:pt x="8796" y="5702"/>
                    <a:pt x="8725" y="5725"/>
                    <a:pt x="8658" y="5725"/>
                  </a:cubicBezTo>
                  <a:cubicBezTo>
                    <a:pt x="8415" y="5725"/>
                    <a:pt x="8205" y="5426"/>
                    <a:pt x="8428" y="5204"/>
                  </a:cubicBezTo>
                  <a:cubicBezTo>
                    <a:pt x="8974" y="4692"/>
                    <a:pt x="11441" y="2008"/>
                    <a:pt x="13523" y="768"/>
                  </a:cubicBezTo>
                  <a:cubicBezTo>
                    <a:pt x="13322" y="661"/>
                    <a:pt x="13092" y="614"/>
                    <a:pt x="12846" y="614"/>
                  </a:cubicBezTo>
                  <a:cubicBezTo>
                    <a:pt x="12312" y="614"/>
                    <a:pt x="11699" y="833"/>
                    <a:pt x="11123" y="1121"/>
                  </a:cubicBezTo>
                  <a:cubicBezTo>
                    <a:pt x="10475" y="1463"/>
                    <a:pt x="9872" y="1883"/>
                    <a:pt x="9508" y="2156"/>
                  </a:cubicBezTo>
                  <a:cubicBezTo>
                    <a:pt x="8484" y="2918"/>
                    <a:pt x="7608" y="3862"/>
                    <a:pt x="6721" y="4784"/>
                  </a:cubicBezTo>
                  <a:cubicBezTo>
                    <a:pt x="6660" y="4844"/>
                    <a:pt x="6586" y="4870"/>
                    <a:pt x="6511" y="4870"/>
                  </a:cubicBezTo>
                  <a:cubicBezTo>
                    <a:pt x="6279" y="4870"/>
                    <a:pt x="6046" y="4620"/>
                    <a:pt x="6209" y="4397"/>
                  </a:cubicBezTo>
                  <a:cubicBezTo>
                    <a:pt x="7392" y="2792"/>
                    <a:pt x="8791" y="1292"/>
                    <a:pt x="10566" y="370"/>
                  </a:cubicBezTo>
                  <a:cubicBezTo>
                    <a:pt x="10375" y="189"/>
                    <a:pt x="10119" y="114"/>
                    <a:pt x="9829" y="114"/>
                  </a:cubicBezTo>
                  <a:cubicBezTo>
                    <a:pt x="8756" y="114"/>
                    <a:pt x="7209" y="1140"/>
                    <a:pt x="6699" y="1587"/>
                  </a:cubicBezTo>
                  <a:cubicBezTo>
                    <a:pt x="5720" y="2474"/>
                    <a:pt x="4868" y="3487"/>
                    <a:pt x="3879" y="4374"/>
                  </a:cubicBezTo>
                  <a:cubicBezTo>
                    <a:pt x="3817" y="4430"/>
                    <a:pt x="3744" y="4454"/>
                    <a:pt x="3673" y="4454"/>
                  </a:cubicBezTo>
                  <a:cubicBezTo>
                    <a:pt x="3457" y="4454"/>
                    <a:pt x="3255" y="4230"/>
                    <a:pt x="3400" y="3999"/>
                  </a:cubicBezTo>
                  <a:cubicBezTo>
                    <a:pt x="4242" y="2702"/>
                    <a:pt x="5322" y="1304"/>
                    <a:pt x="6631" y="348"/>
                  </a:cubicBezTo>
                  <a:cubicBezTo>
                    <a:pt x="6433" y="106"/>
                    <a:pt x="6180" y="0"/>
                    <a:pt x="5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59"/>
            <p:cNvSpPr/>
            <p:nvPr/>
          </p:nvSpPr>
          <p:spPr>
            <a:xfrm>
              <a:off x="3819500" y="2885000"/>
              <a:ext cx="102050" cy="76750"/>
            </a:xfrm>
            <a:custGeom>
              <a:avLst/>
              <a:gdLst/>
              <a:ahLst/>
              <a:cxnLst/>
              <a:rect l="l" t="t" r="r" b="b"/>
              <a:pathLst>
                <a:path w="4082" h="3070" extrusionOk="0">
                  <a:moveTo>
                    <a:pt x="2530" y="1"/>
                  </a:moveTo>
                  <a:cubicBezTo>
                    <a:pt x="1689" y="254"/>
                    <a:pt x="847" y="500"/>
                    <a:pt x="1" y="726"/>
                  </a:cubicBezTo>
                  <a:cubicBezTo>
                    <a:pt x="421" y="1436"/>
                    <a:pt x="777" y="2199"/>
                    <a:pt x="1109" y="2954"/>
                  </a:cubicBezTo>
                  <a:cubicBezTo>
                    <a:pt x="1597" y="3001"/>
                    <a:pt x="2090" y="3028"/>
                    <a:pt x="2580" y="3070"/>
                  </a:cubicBezTo>
                  <a:cubicBezTo>
                    <a:pt x="2791" y="2784"/>
                    <a:pt x="3043" y="2512"/>
                    <a:pt x="3218" y="2261"/>
                  </a:cubicBezTo>
                  <a:cubicBezTo>
                    <a:pt x="3525" y="1825"/>
                    <a:pt x="3777" y="1349"/>
                    <a:pt x="4081" y="913"/>
                  </a:cubicBezTo>
                  <a:cubicBezTo>
                    <a:pt x="3527" y="677"/>
                    <a:pt x="3006" y="370"/>
                    <a:pt x="25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59"/>
            <p:cNvSpPr/>
            <p:nvPr/>
          </p:nvSpPr>
          <p:spPr>
            <a:xfrm>
              <a:off x="2871100" y="1849225"/>
              <a:ext cx="1077600" cy="1849025"/>
            </a:xfrm>
            <a:custGeom>
              <a:avLst/>
              <a:gdLst/>
              <a:ahLst/>
              <a:cxnLst/>
              <a:rect l="l" t="t" r="r" b="b"/>
              <a:pathLst>
                <a:path w="43104" h="73961" extrusionOk="0">
                  <a:moveTo>
                    <a:pt x="19209" y="0"/>
                  </a:moveTo>
                  <a:cubicBezTo>
                    <a:pt x="9281" y="6414"/>
                    <a:pt x="4277" y="18402"/>
                    <a:pt x="2116" y="29707"/>
                  </a:cubicBezTo>
                  <a:cubicBezTo>
                    <a:pt x="319" y="39112"/>
                    <a:pt x="1" y="51771"/>
                    <a:pt x="3674" y="61494"/>
                  </a:cubicBezTo>
                  <a:cubicBezTo>
                    <a:pt x="3727" y="61530"/>
                    <a:pt x="3766" y="61582"/>
                    <a:pt x="3788" y="61642"/>
                  </a:cubicBezTo>
                  <a:cubicBezTo>
                    <a:pt x="3822" y="61733"/>
                    <a:pt x="3833" y="61824"/>
                    <a:pt x="3856" y="61926"/>
                  </a:cubicBezTo>
                  <a:cubicBezTo>
                    <a:pt x="4618" y="63859"/>
                    <a:pt x="5529" y="65690"/>
                    <a:pt x="6642" y="67329"/>
                  </a:cubicBezTo>
                  <a:cubicBezTo>
                    <a:pt x="6850" y="67631"/>
                    <a:pt x="6571" y="67912"/>
                    <a:pt x="6284" y="67912"/>
                  </a:cubicBezTo>
                  <a:cubicBezTo>
                    <a:pt x="6162" y="67912"/>
                    <a:pt x="6038" y="67861"/>
                    <a:pt x="5949" y="67738"/>
                  </a:cubicBezTo>
                  <a:cubicBezTo>
                    <a:pt x="5301" y="66850"/>
                    <a:pt x="4732" y="65896"/>
                    <a:pt x="4198" y="64917"/>
                  </a:cubicBezTo>
                  <a:cubicBezTo>
                    <a:pt x="4185" y="65633"/>
                    <a:pt x="4152" y="66339"/>
                    <a:pt x="4084" y="67056"/>
                  </a:cubicBezTo>
                  <a:cubicBezTo>
                    <a:pt x="3947" y="68671"/>
                    <a:pt x="3833" y="70445"/>
                    <a:pt x="3356" y="72014"/>
                  </a:cubicBezTo>
                  <a:cubicBezTo>
                    <a:pt x="4243" y="72616"/>
                    <a:pt x="5244" y="73060"/>
                    <a:pt x="6324" y="73356"/>
                  </a:cubicBezTo>
                  <a:cubicBezTo>
                    <a:pt x="7789" y="73783"/>
                    <a:pt x="9395" y="73960"/>
                    <a:pt x="11059" y="73960"/>
                  </a:cubicBezTo>
                  <a:cubicBezTo>
                    <a:pt x="15865" y="73960"/>
                    <a:pt x="21148" y="72480"/>
                    <a:pt x="24873" y="71264"/>
                  </a:cubicBezTo>
                  <a:cubicBezTo>
                    <a:pt x="31163" y="69205"/>
                    <a:pt x="37531" y="66100"/>
                    <a:pt x="43104" y="62426"/>
                  </a:cubicBezTo>
                  <a:cubicBezTo>
                    <a:pt x="41045" y="60379"/>
                    <a:pt x="39077" y="58275"/>
                    <a:pt x="37236" y="56114"/>
                  </a:cubicBezTo>
                  <a:cubicBezTo>
                    <a:pt x="36541" y="56035"/>
                    <a:pt x="35836" y="55955"/>
                    <a:pt x="35154" y="55853"/>
                  </a:cubicBezTo>
                  <a:cubicBezTo>
                    <a:pt x="28160" y="54795"/>
                    <a:pt x="26420" y="50326"/>
                    <a:pt x="24293" y="44116"/>
                  </a:cubicBezTo>
                  <a:cubicBezTo>
                    <a:pt x="23792" y="44014"/>
                    <a:pt x="23292" y="43865"/>
                    <a:pt x="22803" y="43638"/>
                  </a:cubicBezTo>
                  <a:cubicBezTo>
                    <a:pt x="22644" y="43559"/>
                    <a:pt x="22587" y="43434"/>
                    <a:pt x="22587" y="43309"/>
                  </a:cubicBezTo>
                  <a:cubicBezTo>
                    <a:pt x="22587" y="43298"/>
                    <a:pt x="22575" y="43286"/>
                    <a:pt x="22575" y="43274"/>
                  </a:cubicBezTo>
                  <a:cubicBezTo>
                    <a:pt x="20734" y="36792"/>
                    <a:pt x="20573" y="30298"/>
                    <a:pt x="20198" y="23634"/>
                  </a:cubicBezTo>
                  <a:cubicBezTo>
                    <a:pt x="20186" y="23344"/>
                    <a:pt x="20427" y="23187"/>
                    <a:pt x="20665" y="23187"/>
                  </a:cubicBezTo>
                  <a:cubicBezTo>
                    <a:pt x="20857" y="23187"/>
                    <a:pt x="21046" y="23290"/>
                    <a:pt x="21097" y="23508"/>
                  </a:cubicBezTo>
                  <a:cubicBezTo>
                    <a:pt x="21814" y="26386"/>
                    <a:pt x="21621" y="29332"/>
                    <a:pt x="21904" y="32254"/>
                  </a:cubicBezTo>
                  <a:cubicBezTo>
                    <a:pt x="22245" y="35859"/>
                    <a:pt x="23144" y="39339"/>
                    <a:pt x="23633" y="42923"/>
                  </a:cubicBezTo>
                  <a:cubicBezTo>
                    <a:pt x="24437" y="43023"/>
                    <a:pt x="25254" y="43068"/>
                    <a:pt x="26077" y="43068"/>
                  </a:cubicBezTo>
                  <a:cubicBezTo>
                    <a:pt x="27781" y="43068"/>
                    <a:pt x="29517" y="42873"/>
                    <a:pt x="31242" y="42558"/>
                  </a:cubicBezTo>
                  <a:cubicBezTo>
                    <a:pt x="34347" y="41989"/>
                    <a:pt x="37428" y="41045"/>
                    <a:pt x="40260" y="40181"/>
                  </a:cubicBezTo>
                  <a:cubicBezTo>
                    <a:pt x="39590" y="35530"/>
                    <a:pt x="39318" y="30811"/>
                    <a:pt x="39169" y="26113"/>
                  </a:cubicBezTo>
                  <a:cubicBezTo>
                    <a:pt x="39055" y="22554"/>
                    <a:pt x="39420" y="18766"/>
                    <a:pt x="38862" y="15275"/>
                  </a:cubicBezTo>
                  <a:cubicBezTo>
                    <a:pt x="38476" y="12773"/>
                    <a:pt x="37622" y="10429"/>
                    <a:pt x="35814" y="8417"/>
                  </a:cubicBezTo>
                  <a:cubicBezTo>
                    <a:pt x="32686" y="7928"/>
                    <a:pt x="29662" y="6961"/>
                    <a:pt x="27034" y="5642"/>
                  </a:cubicBezTo>
                  <a:cubicBezTo>
                    <a:pt x="24942" y="4583"/>
                    <a:pt x="23088" y="3401"/>
                    <a:pt x="21405" y="2014"/>
                  </a:cubicBezTo>
                  <a:cubicBezTo>
                    <a:pt x="20635" y="1384"/>
                    <a:pt x="19902" y="713"/>
                    <a:pt x="19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59"/>
            <p:cNvSpPr/>
            <p:nvPr/>
          </p:nvSpPr>
          <p:spPr>
            <a:xfrm>
              <a:off x="4358850" y="3455150"/>
              <a:ext cx="942725" cy="277675"/>
            </a:xfrm>
            <a:custGeom>
              <a:avLst/>
              <a:gdLst/>
              <a:ahLst/>
              <a:cxnLst/>
              <a:rect l="l" t="t" r="r" b="b"/>
              <a:pathLst>
                <a:path w="37709" h="11107" extrusionOk="0">
                  <a:moveTo>
                    <a:pt x="37517" y="1"/>
                  </a:moveTo>
                  <a:cubicBezTo>
                    <a:pt x="26629" y="2773"/>
                    <a:pt x="15861" y="6199"/>
                    <a:pt x="722" y="8972"/>
                  </a:cubicBezTo>
                  <a:cubicBezTo>
                    <a:pt x="581" y="9730"/>
                    <a:pt x="373" y="10471"/>
                    <a:pt x="1" y="11107"/>
                  </a:cubicBezTo>
                  <a:cubicBezTo>
                    <a:pt x="15610" y="7935"/>
                    <a:pt x="25301" y="4558"/>
                    <a:pt x="37699" y="1384"/>
                  </a:cubicBezTo>
                  <a:cubicBezTo>
                    <a:pt x="37708" y="1012"/>
                    <a:pt x="37699" y="639"/>
                    <a:pt x="37608" y="278"/>
                  </a:cubicBezTo>
                  <a:cubicBezTo>
                    <a:pt x="37585" y="182"/>
                    <a:pt x="37549" y="92"/>
                    <a:pt x="375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59"/>
            <p:cNvSpPr/>
            <p:nvPr/>
          </p:nvSpPr>
          <p:spPr>
            <a:xfrm>
              <a:off x="4381300" y="3274125"/>
              <a:ext cx="943300" cy="383525"/>
            </a:xfrm>
            <a:custGeom>
              <a:avLst/>
              <a:gdLst/>
              <a:ahLst/>
              <a:cxnLst/>
              <a:rect l="l" t="t" r="r" b="b"/>
              <a:pathLst>
                <a:path w="37732" h="15341" extrusionOk="0">
                  <a:moveTo>
                    <a:pt x="37731" y="1"/>
                  </a:moveTo>
                  <a:cubicBezTo>
                    <a:pt x="31626" y="1833"/>
                    <a:pt x="25479" y="3604"/>
                    <a:pt x="19441" y="5686"/>
                  </a:cubicBezTo>
                  <a:cubicBezTo>
                    <a:pt x="13536" y="7722"/>
                    <a:pt x="7554" y="9814"/>
                    <a:pt x="1273" y="9814"/>
                  </a:cubicBezTo>
                  <a:cubicBezTo>
                    <a:pt x="889" y="9814"/>
                    <a:pt x="504" y="9806"/>
                    <a:pt x="118" y="9790"/>
                  </a:cubicBezTo>
                  <a:cubicBezTo>
                    <a:pt x="116" y="9791"/>
                    <a:pt x="116" y="9793"/>
                    <a:pt x="115" y="9794"/>
                  </a:cubicBezTo>
                  <a:cubicBezTo>
                    <a:pt x="345" y="11217"/>
                    <a:pt x="263" y="12738"/>
                    <a:pt x="100" y="14145"/>
                  </a:cubicBezTo>
                  <a:cubicBezTo>
                    <a:pt x="70" y="14412"/>
                    <a:pt x="35" y="14695"/>
                    <a:pt x="0" y="14975"/>
                  </a:cubicBezTo>
                  <a:cubicBezTo>
                    <a:pt x="102" y="15068"/>
                    <a:pt x="155" y="15202"/>
                    <a:pt x="143" y="15341"/>
                  </a:cubicBezTo>
                  <a:cubicBezTo>
                    <a:pt x="13303" y="11895"/>
                    <a:pt x="24497" y="9824"/>
                    <a:pt x="36429" y="5988"/>
                  </a:cubicBezTo>
                  <a:cubicBezTo>
                    <a:pt x="37088" y="4006"/>
                    <a:pt x="37378" y="2026"/>
                    <a:pt x="377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59"/>
            <p:cNvSpPr/>
            <p:nvPr/>
          </p:nvSpPr>
          <p:spPr>
            <a:xfrm>
              <a:off x="2299625" y="3610050"/>
              <a:ext cx="2023800" cy="425925"/>
            </a:xfrm>
            <a:custGeom>
              <a:avLst/>
              <a:gdLst/>
              <a:ahLst/>
              <a:cxnLst/>
              <a:rect l="l" t="t" r="r" b="b"/>
              <a:pathLst>
                <a:path w="80952" h="17037" extrusionOk="0">
                  <a:moveTo>
                    <a:pt x="25384" y="0"/>
                  </a:moveTo>
                  <a:cubicBezTo>
                    <a:pt x="17321" y="5687"/>
                    <a:pt x="8370" y="9963"/>
                    <a:pt x="0" y="15149"/>
                  </a:cubicBezTo>
                  <a:cubicBezTo>
                    <a:pt x="19437" y="16320"/>
                    <a:pt x="38975" y="15672"/>
                    <a:pt x="58399" y="17015"/>
                  </a:cubicBezTo>
                  <a:cubicBezTo>
                    <a:pt x="58434" y="17015"/>
                    <a:pt x="58456" y="17025"/>
                    <a:pt x="58491" y="17037"/>
                  </a:cubicBezTo>
                  <a:cubicBezTo>
                    <a:pt x="58573" y="16954"/>
                    <a:pt x="58685" y="16916"/>
                    <a:pt x="58803" y="16916"/>
                  </a:cubicBezTo>
                  <a:cubicBezTo>
                    <a:pt x="58832" y="16916"/>
                    <a:pt x="58861" y="16919"/>
                    <a:pt x="58889" y="16923"/>
                  </a:cubicBezTo>
                  <a:cubicBezTo>
                    <a:pt x="62460" y="15013"/>
                    <a:pt x="66020" y="13056"/>
                    <a:pt x="69602" y="11146"/>
                  </a:cubicBezTo>
                  <a:cubicBezTo>
                    <a:pt x="73355" y="9121"/>
                    <a:pt x="77119" y="7154"/>
                    <a:pt x="80952" y="5323"/>
                  </a:cubicBezTo>
                  <a:cubicBezTo>
                    <a:pt x="80521" y="4970"/>
                    <a:pt x="80088" y="4607"/>
                    <a:pt x="79656" y="4255"/>
                  </a:cubicBezTo>
                  <a:cubicBezTo>
                    <a:pt x="79610" y="4312"/>
                    <a:pt x="79553" y="4369"/>
                    <a:pt x="79462" y="4402"/>
                  </a:cubicBezTo>
                  <a:cubicBezTo>
                    <a:pt x="75005" y="6529"/>
                    <a:pt x="70057" y="8724"/>
                    <a:pt x="65019" y="10202"/>
                  </a:cubicBezTo>
                  <a:cubicBezTo>
                    <a:pt x="64711" y="10441"/>
                    <a:pt x="64405" y="10681"/>
                    <a:pt x="64097" y="10930"/>
                  </a:cubicBezTo>
                  <a:cubicBezTo>
                    <a:pt x="63631" y="11272"/>
                    <a:pt x="63165" y="11625"/>
                    <a:pt x="62699" y="11965"/>
                  </a:cubicBezTo>
                  <a:cubicBezTo>
                    <a:pt x="61550" y="12807"/>
                    <a:pt x="60401" y="13762"/>
                    <a:pt x="59173" y="14547"/>
                  </a:cubicBezTo>
                  <a:cubicBezTo>
                    <a:pt x="59252" y="14929"/>
                    <a:pt x="59054" y="15366"/>
                    <a:pt x="58556" y="15366"/>
                  </a:cubicBezTo>
                  <a:cubicBezTo>
                    <a:pt x="58549" y="15366"/>
                    <a:pt x="58543" y="15366"/>
                    <a:pt x="58536" y="15366"/>
                  </a:cubicBezTo>
                  <a:cubicBezTo>
                    <a:pt x="42932" y="14933"/>
                    <a:pt x="26828" y="14886"/>
                    <a:pt x="11338" y="12989"/>
                  </a:cubicBezTo>
                  <a:lnTo>
                    <a:pt x="11236" y="12955"/>
                  </a:lnTo>
                  <a:lnTo>
                    <a:pt x="11133" y="12989"/>
                  </a:lnTo>
                  <a:cubicBezTo>
                    <a:pt x="11101" y="12997"/>
                    <a:pt x="11069" y="13000"/>
                    <a:pt x="11038" y="13000"/>
                  </a:cubicBezTo>
                  <a:cubicBezTo>
                    <a:pt x="10703" y="13000"/>
                    <a:pt x="10487" y="12578"/>
                    <a:pt x="10747" y="12318"/>
                  </a:cubicBezTo>
                  <a:cubicBezTo>
                    <a:pt x="13011" y="10054"/>
                    <a:pt x="16342" y="8701"/>
                    <a:pt x="19118" y="7143"/>
                  </a:cubicBezTo>
                  <a:cubicBezTo>
                    <a:pt x="21586" y="5755"/>
                    <a:pt x="24043" y="4230"/>
                    <a:pt x="26636" y="3094"/>
                  </a:cubicBezTo>
                  <a:cubicBezTo>
                    <a:pt x="26272" y="2878"/>
                    <a:pt x="25919" y="2650"/>
                    <a:pt x="25578" y="2377"/>
                  </a:cubicBezTo>
                  <a:cubicBezTo>
                    <a:pt x="25486" y="2299"/>
                    <a:pt x="25429" y="2189"/>
                    <a:pt x="25419" y="2070"/>
                  </a:cubicBezTo>
                  <a:cubicBezTo>
                    <a:pt x="25395" y="2024"/>
                    <a:pt x="25362" y="1991"/>
                    <a:pt x="25350" y="1922"/>
                  </a:cubicBezTo>
                  <a:cubicBezTo>
                    <a:pt x="25293" y="1296"/>
                    <a:pt x="25327" y="648"/>
                    <a:pt x="253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59"/>
            <p:cNvSpPr/>
            <p:nvPr/>
          </p:nvSpPr>
          <p:spPr>
            <a:xfrm>
              <a:off x="3842500" y="3256825"/>
              <a:ext cx="505550" cy="462425"/>
            </a:xfrm>
            <a:custGeom>
              <a:avLst/>
              <a:gdLst/>
              <a:ahLst/>
              <a:cxnLst/>
              <a:rect l="l" t="t" r="r" b="b"/>
              <a:pathLst>
                <a:path w="20222" h="18497" extrusionOk="0">
                  <a:moveTo>
                    <a:pt x="1" y="1"/>
                  </a:moveTo>
                  <a:cubicBezTo>
                    <a:pt x="2019" y="1705"/>
                    <a:pt x="4010" y="3461"/>
                    <a:pt x="5977" y="5266"/>
                  </a:cubicBezTo>
                  <a:cubicBezTo>
                    <a:pt x="6043" y="5305"/>
                    <a:pt x="6100" y="5356"/>
                    <a:pt x="6144" y="5419"/>
                  </a:cubicBezTo>
                  <a:cubicBezTo>
                    <a:pt x="10809" y="9695"/>
                    <a:pt x="15358" y="14161"/>
                    <a:pt x="19871" y="18496"/>
                  </a:cubicBezTo>
                  <a:cubicBezTo>
                    <a:pt x="19893" y="17650"/>
                    <a:pt x="20066" y="16790"/>
                    <a:pt x="20222" y="15935"/>
                  </a:cubicBezTo>
                  <a:cubicBezTo>
                    <a:pt x="17203" y="13627"/>
                    <a:pt x="14329" y="11116"/>
                    <a:pt x="11418" y="8678"/>
                  </a:cubicBezTo>
                  <a:cubicBezTo>
                    <a:pt x="8171" y="5955"/>
                    <a:pt x="4550" y="3356"/>
                    <a:pt x="1771" y="132"/>
                  </a:cubicBezTo>
                  <a:cubicBezTo>
                    <a:pt x="1181" y="87"/>
                    <a:pt x="586" y="5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59"/>
            <p:cNvSpPr/>
            <p:nvPr/>
          </p:nvSpPr>
          <p:spPr>
            <a:xfrm>
              <a:off x="3208875" y="3429225"/>
              <a:ext cx="1057150" cy="421650"/>
            </a:xfrm>
            <a:custGeom>
              <a:avLst/>
              <a:gdLst/>
              <a:ahLst/>
              <a:cxnLst/>
              <a:rect l="l" t="t" r="r" b="b"/>
              <a:pathLst>
                <a:path w="42286" h="16866" extrusionOk="0">
                  <a:moveTo>
                    <a:pt x="30366" y="1"/>
                  </a:moveTo>
                  <a:cubicBezTo>
                    <a:pt x="23566" y="4789"/>
                    <a:pt x="14865" y="8758"/>
                    <a:pt x="6801" y="10407"/>
                  </a:cubicBezTo>
                  <a:cubicBezTo>
                    <a:pt x="6743" y="10418"/>
                    <a:pt x="6699" y="10430"/>
                    <a:pt x="6642" y="10442"/>
                  </a:cubicBezTo>
                  <a:cubicBezTo>
                    <a:pt x="5186" y="10737"/>
                    <a:pt x="3628" y="11090"/>
                    <a:pt x="2024" y="11362"/>
                  </a:cubicBezTo>
                  <a:cubicBezTo>
                    <a:pt x="2051" y="11393"/>
                    <a:pt x="2082" y="11419"/>
                    <a:pt x="2115" y="11443"/>
                  </a:cubicBezTo>
                  <a:cubicBezTo>
                    <a:pt x="1899" y="11465"/>
                    <a:pt x="1671" y="11476"/>
                    <a:pt x="1455" y="11510"/>
                  </a:cubicBezTo>
                  <a:cubicBezTo>
                    <a:pt x="1307" y="11532"/>
                    <a:pt x="1160" y="11574"/>
                    <a:pt x="1023" y="11635"/>
                  </a:cubicBezTo>
                  <a:cubicBezTo>
                    <a:pt x="1000" y="11602"/>
                    <a:pt x="967" y="11578"/>
                    <a:pt x="943" y="11545"/>
                  </a:cubicBezTo>
                  <a:cubicBezTo>
                    <a:pt x="626" y="11590"/>
                    <a:pt x="319" y="11635"/>
                    <a:pt x="0" y="11669"/>
                  </a:cubicBezTo>
                  <a:cubicBezTo>
                    <a:pt x="4891" y="15013"/>
                    <a:pt x="10646" y="16481"/>
                    <a:pt x="16286" y="16799"/>
                  </a:cubicBezTo>
                  <a:cubicBezTo>
                    <a:pt x="16289" y="16802"/>
                    <a:pt x="16293" y="16804"/>
                    <a:pt x="16297" y="16804"/>
                  </a:cubicBezTo>
                  <a:cubicBezTo>
                    <a:pt x="16302" y="16804"/>
                    <a:pt x="16306" y="16802"/>
                    <a:pt x="16308" y="16799"/>
                  </a:cubicBezTo>
                  <a:cubicBezTo>
                    <a:pt x="17116" y="16844"/>
                    <a:pt x="17921" y="16865"/>
                    <a:pt x="18720" y="16865"/>
                  </a:cubicBezTo>
                  <a:cubicBezTo>
                    <a:pt x="25982" y="16865"/>
                    <a:pt x="32791" y="15096"/>
                    <a:pt x="36951" y="13170"/>
                  </a:cubicBezTo>
                  <a:cubicBezTo>
                    <a:pt x="38725" y="12362"/>
                    <a:pt x="40488" y="11510"/>
                    <a:pt x="42285" y="10668"/>
                  </a:cubicBezTo>
                  <a:cubicBezTo>
                    <a:pt x="38236" y="7312"/>
                    <a:pt x="34176" y="3754"/>
                    <a:pt x="30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59"/>
            <p:cNvSpPr/>
            <p:nvPr/>
          </p:nvSpPr>
          <p:spPr>
            <a:xfrm>
              <a:off x="3508275" y="2910025"/>
              <a:ext cx="952500" cy="334700"/>
            </a:xfrm>
            <a:custGeom>
              <a:avLst/>
              <a:gdLst/>
              <a:ahLst/>
              <a:cxnLst/>
              <a:rect l="l" t="t" r="r" b="b"/>
              <a:pathLst>
                <a:path w="38100" h="13388" extrusionOk="0">
                  <a:moveTo>
                    <a:pt x="11372" y="1"/>
                  </a:moveTo>
                  <a:cubicBezTo>
                    <a:pt x="9667" y="434"/>
                    <a:pt x="7938" y="819"/>
                    <a:pt x="6209" y="1139"/>
                  </a:cubicBezTo>
                  <a:cubicBezTo>
                    <a:pt x="5469" y="1274"/>
                    <a:pt x="4731" y="1400"/>
                    <a:pt x="3991" y="1514"/>
                  </a:cubicBezTo>
                  <a:cubicBezTo>
                    <a:pt x="2828" y="1689"/>
                    <a:pt x="1681" y="1857"/>
                    <a:pt x="551" y="1857"/>
                  </a:cubicBezTo>
                  <a:cubicBezTo>
                    <a:pt x="367" y="1857"/>
                    <a:pt x="183" y="1853"/>
                    <a:pt x="0" y="1843"/>
                  </a:cubicBezTo>
                  <a:lnTo>
                    <a:pt x="0" y="1843"/>
                  </a:lnTo>
                  <a:cubicBezTo>
                    <a:pt x="1535" y="4915"/>
                    <a:pt x="2434" y="8122"/>
                    <a:pt x="5323" y="10145"/>
                  </a:cubicBezTo>
                  <a:cubicBezTo>
                    <a:pt x="8712" y="12512"/>
                    <a:pt x="12408" y="12363"/>
                    <a:pt x="16445" y="12522"/>
                  </a:cubicBezTo>
                  <a:cubicBezTo>
                    <a:pt x="23485" y="12818"/>
                    <a:pt x="30525" y="13137"/>
                    <a:pt x="37565" y="13387"/>
                  </a:cubicBezTo>
                  <a:cubicBezTo>
                    <a:pt x="37701" y="12216"/>
                    <a:pt x="37929" y="11078"/>
                    <a:pt x="37974" y="9884"/>
                  </a:cubicBezTo>
                  <a:cubicBezTo>
                    <a:pt x="37997" y="9782"/>
                    <a:pt x="37997" y="9668"/>
                    <a:pt x="37997" y="9554"/>
                  </a:cubicBezTo>
                  <a:cubicBezTo>
                    <a:pt x="38009" y="8542"/>
                    <a:pt x="38099" y="7394"/>
                    <a:pt x="37838" y="6415"/>
                  </a:cubicBezTo>
                  <a:cubicBezTo>
                    <a:pt x="37679" y="5790"/>
                    <a:pt x="37338" y="5243"/>
                    <a:pt x="37008" y="4687"/>
                  </a:cubicBezTo>
                  <a:cubicBezTo>
                    <a:pt x="29695" y="3890"/>
                    <a:pt x="22325" y="4505"/>
                    <a:pt x="15068" y="3174"/>
                  </a:cubicBezTo>
                  <a:cubicBezTo>
                    <a:pt x="15046" y="3181"/>
                    <a:pt x="15023" y="3185"/>
                    <a:pt x="14999" y="3185"/>
                  </a:cubicBezTo>
                  <a:cubicBezTo>
                    <a:pt x="14996" y="3185"/>
                    <a:pt x="14993" y="3185"/>
                    <a:pt x="14989" y="3184"/>
                  </a:cubicBezTo>
                  <a:cubicBezTo>
                    <a:pt x="14988" y="3185"/>
                    <a:pt x="14986" y="3185"/>
                    <a:pt x="14984" y="3185"/>
                  </a:cubicBezTo>
                  <a:cubicBezTo>
                    <a:pt x="14925" y="3185"/>
                    <a:pt x="14866" y="3164"/>
                    <a:pt x="14819" y="3128"/>
                  </a:cubicBezTo>
                  <a:cubicBezTo>
                    <a:pt x="14489" y="3060"/>
                    <a:pt x="14170" y="3014"/>
                    <a:pt x="13840" y="2946"/>
                  </a:cubicBezTo>
                  <a:cubicBezTo>
                    <a:pt x="13765" y="3249"/>
                    <a:pt x="13489" y="3469"/>
                    <a:pt x="13218" y="3469"/>
                  </a:cubicBezTo>
                  <a:cubicBezTo>
                    <a:pt x="13041" y="3469"/>
                    <a:pt x="12865" y="3375"/>
                    <a:pt x="12748" y="3151"/>
                  </a:cubicBezTo>
                  <a:cubicBezTo>
                    <a:pt x="12248" y="2150"/>
                    <a:pt x="11725" y="1082"/>
                    <a:pt x="113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59"/>
            <p:cNvSpPr/>
            <p:nvPr/>
          </p:nvSpPr>
          <p:spPr>
            <a:xfrm>
              <a:off x="3924325" y="3262875"/>
              <a:ext cx="433150" cy="359950"/>
            </a:xfrm>
            <a:custGeom>
              <a:avLst/>
              <a:gdLst/>
              <a:ahLst/>
              <a:cxnLst/>
              <a:rect l="l" t="t" r="r" b="b"/>
              <a:pathLst>
                <a:path w="17326" h="14398" extrusionOk="0">
                  <a:moveTo>
                    <a:pt x="1" y="0"/>
                  </a:moveTo>
                  <a:lnTo>
                    <a:pt x="1" y="0"/>
                  </a:lnTo>
                  <a:cubicBezTo>
                    <a:pt x="5603" y="4923"/>
                    <a:pt x="11619" y="9389"/>
                    <a:pt x="17145" y="14397"/>
                  </a:cubicBezTo>
                  <a:cubicBezTo>
                    <a:pt x="17151" y="14353"/>
                    <a:pt x="17160" y="14308"/>
                    <a:pt x="17163" y="14264"/>
                  </a:cubicBezTo>
                  <a:cubicBezTo>
                    <a:pt x="17296" y="12885"/>
                    <a:pt x="17224" y="11491"/>
                    <a:pt x="17326" y="10116"/>
                  </a:cubicBezTo>
                  <a:cubicBezTo>
                    <a:pt x="13246" y="6907"/>
                    <a:pt x="8874" y="3822"/>
                    <a:pt x="5120" y="226"/>
                  </a:cubicBezTo>
                  <a:cubicBezTo>
                    <a:pt x="3406" y="184"/>
                    <a:pt x="1701" y="10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59"/>
            <p:cNvSpPr/>
            <p:nvPr/>
          </p:nvSpPr>
          <p:spPr>
            <a:xfrm>
              <a:off x="2639225" y="3700375"/>
              <a:ext cx="1205325" cy="258175"/>
            </a:xfrm>
            <a:custGeom>
              <a:avLst/>
              <a:gdLst/>
              <a:ahLst/>
              <a:cxnLst/>
              <a:rect l="l" t="t" r="r" b="b"/>
              <a:pathLst>
                <a:path w="48213" h="10327" extrusionOk="0">
                  <a:moveTo>
                    <a:pt x="14091" y="1"/>
                  </a:moveTo>
                  <a:cubicBezTo>
                    <a:pt x="11661" y="1839"/>
                    <a:pt x="8898" y="3263"/>
                    <a:pt x="6271" y="4788"/>
                  </a:cubicBezTo>
                  <a:cubicBezTo>
                    <a:pt x="4261" y="5954"/>
                    <a:pt x="2182" y="7432"/>
                    <a:pt x="0" y="8459"/>
                  </a:cubicBezTo>
                  <a:cubicBezTo>
                    <a:pt x="17225" y="9455"/>
                    <a:pt x="27604" y="10024"/>
                    <a:pt x="44372" y="10327"/>
                  </a:cubicBezTo>
                  <a:cubicBezTo>
                    <a:pt x="45541" y="9289"/>
                    <a:pt x="46851" y="8326"/>
                    <a:pt x="48213" y="7430"/>
                  </a:cubicBezTo>
                  <a:lnTo>
                    <a:pt x="48213" y="7430"/>
                  </a:lnTo>
                  <a:cubicBezTo>
                    <a:pt x="47956" y="7487"/>
                    <a:pt x="46621" y="7581"/>
                    <a:pt x="44655" y="7581"/>
                  </a:cubicBezTo>
                  <a:cubicBezTo>
                    <a:pt x="38529" y="7581"/>
                    <a:pt x="26274" y="6676"/>
                    <a:pt x="21395" y="968"/>
                  </a:cubicBezTo>
                  <a:cubicBezTo>
                    <a:pt x="20798" y="1015"/>
                    <a:pt x="20203" y="1041"/>
                    <a:pt x="19613" y="1041"/>
                  </a:cubicBezTo>
                  <a:cubicBezTo>
                    <a:pt x="17678" y="1041"/>
                    <a:pt x="15797" y="761"/>
                    <a:pt x="140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59"/>
            <p:cNvSpPr/>
            <p:nvPr/>
          </p:nvSpPr>
          <p:spPr>
            <a:xfrm>
              <a:off x="2971200" y="268850"/>
              <a:ext cx="2078700" cy="1142525"/>
            </a:xfrm>
            <a:custGeom>
              <a:avLst/>
              <a:gdLst/>
              <a:ahLst/>
              <a:cxnLst/>
              <a:rect l="l" t="t" r="r" b="b"/>
              <a:pathLst>
                <a:path w="83148" h="45701" extrusionOk="0">
                  <a:moveTo>
                    <a:pt x="37405" y="1"/>
                  </a:moveTo>
                  <a:cubicBezTo>
                    <a:pt x="30766" y="1"/>
                    <a:pt x="25418" y="1472"/>
                    <a:pt x="21654" y="7374"/>
                  </a:cubicBezTo>
                  <a:cubicBezTo>
                    <a:pt x="21581" y="7495"/>
                    <a:pt x="21457" y="7547"/>
                    <a:pt x="21331" y="7547"/>
                  </a:cubicBezTo>
                  <a:cubicBezTo>
                    <a:pt x="21278" y="7547"/>
                    <a:pt x="21226" y="7538"/>
                    <a:pt x="21176" y="7521"/>
                  </a:cubicBezTo>
                  <a:cubicBezTo>
                    <a:pt x="11521" y="7680"/>
                    <a:pt x="3855" y="12424"/>
                    <a:pt x="11" y="21180"/>
                  </a:cubicBezTo>
                  <a:cubicBezTo>
                    <a:pt x="653" y="20739"/>
                    <a:pt x="1447" y="20519"/>
                    <a:pt x="2235" y="20519"/>
                  </a:cubicBezTo>
                  <a:cubicBezTo>
                    <a:pt x="2564" y="20519"/>
                    <a:pt x="2892" y="20557"/>
                    <a:pt x="3207" y="20634"/>
                  </a:cubicBezTo>
                  <a:cubicBezTo>
                    <a:pt x="3269" y="20589"/>
                    <a:pt x="3337" y="20570"/>
                    <a:pt x="3405" y="20570"/>
                  </a:cubicBezTo>
                  <a:cubicBezTo>
                    <a:pt x="3560" y="20570"/>
                    <a:pt x="3712" y="20674"/>
                    <a:pt x="3775" y="20816"/>
                  </a:cubicBezTo>
                  <a:cubicBezTo>
                    <a:pt x="3946" y="20953"/>
                    <a:pt x="3912" y="21191"/>
                    <a:pt x="3730" y="21271"/>
                  </a:cubicBezTo>
                  <a:cubicBezTo>
                    <a:pt x="3013" y="22818"/>
                    <a:pt x="2399" y="24455"/>
                    <a:pt x="1933" y="26127"/>
                  </a:cubicBezTo>
                  <a:cubicBezTo>
                    <a:pt x="0" y="32894"/>
                    <a:pt x="295" y="40309"/>
                    <a:pt x="5288" y="45701"/>
                  </a:cubicBezTo>
                  <a:cubicBezTo>
                    <a:pt x="5504" y="43960"/>
                    <a:pt x="6061" y="42244"/>
                    <a:pt x="6858" y="40867"/>
                  </a:cubicBezTo>
                  <a:cubicBezTo>
                    <a:pt x="7741" y="39355"/>
                    <a:pt x="9294" y="37996"/>
                    <a:pt x="11099" y="37996"/>
                  </a:cubicBezTo>
                  <a:cubicBezTo>
                    <a:pt x="11385" y="37996"/>
                    <a:pt x="11678" y="38030"/>
                    <a:pt x="11975" y="38103"/>
                  </a:cubicBezTo>
                  <a:cubicBezTo>
                    <a:pt x="13772" y="38535"/>
                    <a:pt x="14500" y="40229"/>
                    <a:pt x="14785" y="41913"/>
                  </a:cubicBezTo>
                  <a:cubicBezTo>
                    <a:pt x="15967" y="40311"/>
                    <a:pt x="17434" y="39025"/>
                    <a:pt x="19254" y="38127"/>
                  </a:cubicBezTo>
                  <a:cubicBezTo>
                    <a:pt x="19811" y="37854"/>
                    <a:pt x="20653" y="37695"/>
                    <a:pt x="21108" y="37309"/>
                  </a:cubicBezTo>
                  <a:cubicBezTo>
                    <a:pt x="22392" y="36216"/>
                    <a:pt x="22836" y="34397"/>
                    <a:pt x="22712" y="32862"/>
                  </a:cubicBezTo>
                  <a:cubicBezTo>
                    <a:pt x="22598" y="31315"/>
                    <a:pt x="22575" y="29791"/>
                    <a:pt x="22722" y="28256"/>
                  </a:cubicBezTo>
                  <a:cubicBezTo>
                    <a:pt x="22732" y="28176"/>
                    <a:pt x="22764" y="28101"/>
                    <a:pt x="22814" y="28039"/>
                  </a:cubicBezTo>
                  <a:cubicBezTo>
                    <a:pt x="22733" y="27737"/>
                    <a:pt x="22975" y="27550"/>
                    <a:pt x="23223" y="27550"/>
                  </a:cubicBezTo>
                  <a:cubicBezTo>
                    <a:pt x="23360" y="27550"/>
                    <a:pt x="23499" y="27607"/>
                    <a:pt x="23587" y="27732"/>
                  </a:cubicBezTo>
                  <a:cubicBezTo>
                    <a:pt x="24292" y="28733"/>
                    <a:pt x="25089" y="29449"/>
                    <a:pt x="26158" y="30040"/>
                  </a:cubicBezTo>
                  <a:cubicBezTo>
                    <a:pt x="26488" y="30223"/>
                    <a:pt x="26851" y="30450"/>
                    <a:pt x="27204" y="30586"/>
                  </a:cubicBezTo>
                  <a:cubicBezTo>
                    <a:pt x="27513" y="30762"/>
                    <a:pt x="27841" y="30846"/>
                    <a:pt x="28193" y="30846"/>
                  </a:cubicBezTo>
                  <a:cubicBezTo>
                    <a:pt x="28319" y="30846"/>
                    <a:pt x="28448" y="30835"/>
                    <a:pt x="28580" y="30814"/>
                  </a:cubicBezTo>
                  <a:cubicBezTo>
                    <a:pt x="28842" y="30943"/>
                    <a:pt x="29078" y="31008"/>
                    <a:pt x="29289" y="31008"/>
                  </a:cubicBezTo>
                  <a:cubicBezTo>
                    <a:pt x="29674" y="31008"/>
                    <a:pt x="29975" y="30792"/>
                    <a:pt x="30195" y="30359"/>
                  </a:cubicBezTo>
                  <a:cubicBezTo>
                    <a:pt x="31616" y="29188"/>
                    <a:pt x="32254" y="26480"/>
                    <a:pt x="33004" y="24570"/>
                  </a:cubicBezTo>
                  <a:cubicBezTo>
                    <a:pt x="32970" y="24422"/>
                    <a:pt x="33049" y="24263"/>
                    <a:pt x="33175" y="24160"/>
                  </a:cubicBezTo>
                  <a:cubicBezTo>
                    <a:pt x="33198" y="24093"/>
                    <a:pt x="33232" y="24025"/>
                    <a:pt x="33255" y="23956"/>
                  </a:cubicBezTo>
                  <a:cubicBezTo>
                    <a:pt x="33327" y="23799"/>
                    <a:pt x="33464" y="23734"/>
                    <a:pt x="33607" y="23734"/>
                  </a:cubicBezTo>
                  <a:cubicBezTo>
                    <a:pt x="33890" y="23734"/>
                    <a:pt x="34198" y="23991"/>
                    <a:pt x="34085" y="24309"/>
                  </a:cubicBezTo>
                  <a:cubicBezTo>
                    <a:pt x="34071" y="24338"/>
                    <a:pt x="34060" y="24368"/>
                    <a:pt x="34050" y="24400"/>
                  </a:cubicBezTo>
                  <a:cubicBezTo>
                    <a:pt x="41442" y="29324"/>
                    <a:pt x="51712" y="32417"/>
                    <a:pt x="60481" y="33544"/>
                  </a:cubicBezTo>
                  <a:cubicBezTo>
                    <a:pt x="62153" y="33764"/>
                    <a:pt x="64369" y="33986"/>
                    <a:pt x="66664" y="33986"/>
                  </a:cubicBezTo>
                  <a:cubicBezTo>
                    <a:pt x="67553" y="33986"/>
                    <a:pt x="68454" y="33953"/>
                    <a:pt x="69340" y="33873"/>
                  </a:cubicBezTo>
                  <a:cubicBezTo>
                    <a:pt x="72161" y="33612"/>
                    <a:pt x="74822" y="32884"/>
                    <a:pt x="76471" y="31257"/>
                  </a:cubicBezTo>
                  <a:cubicBezTo>
                    <a:pt x="83147" y="24672"/>
                    <a:pt x="67270" y="18713"/>
                    <a:pt x="63938" y="18485"/>
                  </a:cubicBezTo>
                  <a:cubicBezTo>
                    <a:pt x="63437" y="18450"/>
                    <a:pt x="63437" y="17722"/>
                    <a:pt x="63938" y="17700"/>
                  </a:cubicBezTo>
                  <a:cubicBezTo>
                    <a:pt x="64029" y="17697"/>
                    <a:pt x="64120" y="17695"/>
                    <a:pt x="64211" y="17695"/>
                  </a:cubicBezTo>
                  <a:cubicBezTo>
                    <a:pt x="64557" y="17695"/>
                    <a:pt x="64902" y="17716"/>
                    <a:pt x="65246" y="17757"/>
                  </a:cubicBezTo>
                  <a:cubicBezTo>
                    <a:pt x="65268" y="17700"/>
                    <a:pt x="65280" y="17653"/>
                    <a:pt x="65325" y="17596"/>
                  </a:cubicBezTo>
                  <a:cubicBezTo>
                    <a:pt x="66691" y="16061"/>
                    <a:pt x="68169" y="14663"/>
                    <a:pt x="69590" y="13184"/>
                  </a:cubicBezTo>
                  <a:cubicBezTo>
                    <a:pt x="70420" y="12309"/>
                    <a:pt x="71296" y="11398"/>
                    <a:pt x="71967" y="10375"/>
                  </a:cubicBezTo>
                  <a:cubicBezTo>
                    <a:pt x="73309" y="8305"/>
                    <a:pt x="74003" y="6531"/>
                    <a:pt x="72467" y="5212"/>
                  </a:cubicBezTo>
                  <a:cubicBezTo>
                    <a:pt x="71776" y="4625"/>
                    <a:pt x="71053" y="4461"/>
                    <a:pt x="70233" y="4461"/>
                  </a:cubicBezTo>
                  <a:cubicBezTo>
                    <a:pt x="69433" y="4461"/>
                    <a:pt x="68542" y="4617"/>
                    <a:pt x="67498" y="4689"/>
                  </a:cubicBezTo>
                  <a:cubicBezTo>
                    <a:pt x="65757" y="4815"/>
                    <a:pt x="64029" y="5121"/>
                    <a:pt x="62323" y="5520"/>
                  </a:cubicBezTo>
                  <a:cubicBezTo>
                    <a:pt x="60230" y="5998"/>
                    <a:pt x="58183" y="6657"/>
                    <a:pt x="56091" y="7168"/>
                  </a:cubicBezTo>
                  <a:cubicBezTo>
                    <a:pt x="55996" y="7237"/>
                    <a:pt x="55882" y="7273"/>
                    <a:pt x="55767" y="7273"/>
                  </a:cubicBezTo>
                  <a:cubicBezTo>
                    <a:pt x="55727" y="7273"/>
                    <a:pt x="55687" y="7269"/>
                    <a:pt x="55647" y="7260"/>
                  </a:cubicBezTo>
                  <a:lnTo>
                    <a:pt x="55624" y="7260"/>
                  </a:lnTo>
                  <a:cubicBezTo>
                    <a:pt x="55602" y="7248"/>
                    <a:pt x="55567" y="7237"/>
                    <a:pt x="55545" y="7225"/>
                  </a:cubicBezTo>
                  <a:cubicBezTo>
                    <a:pt x="55533" y="7225"/>
                    <a:pt x="55522" y="7215"/>
                    <a:pt x="55511" y="7203"/>
                  </a:cubicBezTo>
                  <a:cubicBezTo>
                    <a:pt x="55465" y="7180"/>
                    <a:pt x="55420" y="7168"/>
                    <a:pt x="55374" y="7135"/>
                  </a:cubicBezTo>
                  <a:cubicBezTo>
                    <a:pt x="49972" y="2574"/>
                    <a:pt x="45161" y="83"/>
                    <a:pt x="37950" y="4"/>
                  </a:cubicBezTo>
                  <a:cubicBezTo>
                    <a:pt x="37768" y="2"/>
                    <a:pt x="37586" y="1"/>
                    <a:pt x="374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9"/>
            <p:cNvSpPr/>
            <p:nvPr/>
          </p:nvSpPr>
          <p:spPr>
            <a:xfrm>
              <a:off x="2892175" y="4605175"/>
              <a:ext cx="174000" cy="200450"/>
            </a:xfrm>
            <a:custGeom>
              <a:avLst/>
              <a:gdLst/>
              <a:ahLst/>
              <a:cxnLst/>
              <a:rect l="l" t="t" r="r" b="b"/>
              <a:pathLst>
                <a:path w="6960" h="8018" extrusionOk="0">
                  <a:moveTo>
                    <a:pt x="3350" y="0"/>
                  </a:moveTo>
                  <a:cubicBezTo>
                    <a:pt x="2925" y="1532"/>
                    <a:pt x="2235" y="3004"/>
                    <a:pt x="1633" y="4466"/>
                  </a:cubicBezTo>
                  <a:cubicBezTo>
                    <a:pt x="1141" y="5661"/>
                    <a:pt x="698" y="6928"/>
                    <a:pt x="1" y="8018"/>
                  </a:cubicBezTo>
                  <a:cubicBezTo>
                    <a:pt x="1258" y="7869"/>
                    <a:pt x="2536" y="7873"/>
                    <a:pt x="3801" y="7859"/>
                  </a:cubicBezTo>
                  <a:cubicBezTo>
                    <a:pt x="4452" y="7851"/>
                    <a:pt x="5129" y="7784"/>
                    <a:pt x="5795" y="7784"/>
                  </a:cubicBezTo>
                  <a:cubicBezTo>
                    <a:pt x="6190" y="7784"/>
                    <a:pt x="6580" y="7807"/>
                    <a:pt x="6959" y="7881"/>
                  </a:cubicBezTo>
                  <a:cubicBezTo>
                    <a:pt x="6194" y="6706"/>
                    <a:pt x="5790" y="5185"/>
                    <a:pt x="5217" y="3946"/>
                  </a:cubicBezTo>
                  <a:cubicBezTo>
                    <a:pt x="4609" y="2629"/>
                    <a:pt x="3911" y="1340"/>
                    <a:pt x="335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59"/>
            <p:cNvSpPr/>
            <p:nvPr/>
          </p:nvSpPr>
          <p:spPr>
            <a:xfrm>
              <a:off x="4002700" y="4081900"/>
              <a:ext cx="543925" cy="983050"/>
            </a:xfrm>
            <a:custGeom>
              <a:avLst/>
              <a:gdLst/>
              <a:ahLst/>
              <a:cxnLst/>
              <a:rect l="l" t="t" r="r" b="b"/>
              <a:pathLst>
                <a:path w="21757" h="39322" extrusionOk="0">
                  <a:moveTo>
                    <a:pt x="10912" y="3263"/>
                  </a:moveTo>
                  <a:cubicBezTo>
                    <a:pt x="11134" y="3263"/>
                    <a:pt x="11352" y="3272"/>
                    <a:pt x="11567" y="3292"/>
                  </a:cubicBezTo>
                  <a:cubicBezTo>
                    <a:pt x="13432" y="3463"/>
                    <a:pt x="15013" y="4430"/>
                    <a:pt x="15559" y="6717"/>
                  </a:cubicBezTo>
                  <a:cubicBezTo>
                    <a:pt x="15695" y="7297"/>
                    <a:pt x="15729" y="7842"/>
                    <a:pt x="15649" y="8377"/>
                  </a:cubicBezTo>
                  <a:cubicBezTo>
                    <a:pt x="15137" y="12652"/>
                    <a:pt x="8666" y="15587"/>
                    <a:pt x="5208" y="16372"/>
                  </a:cubicBezTo>
                  <a:cubicBezTo>
                    <a:pt x="5159" y="16382"/>
                    <a:pt x="5111" y="16386"/>
                    <a:pt x="5065" y="16386"/>
                  </a:cubicBezTo>
                  <a:cubicBezTo>
                    <a:pt x="4851" y="16386"/>
                    <a:pt x="4684" y="16283"/>
                    <a:pt x="4572" y="16133"/>
                  </a:cubicBezTo>
                  <a:cubicBezTo>
                    <a:pt x="4356" y="16122"/>
                    <a:pt x="4151" y="15996"/>
                    <a:pt x="4129" y="15690"/>
                  </a:cubicBezTo>
                  <a:cubicBezTo>
                    <a:pt x="4026" y="14085"/>
                    <a:pt x="4174" y="12458"/>
                    <a:pt x="4105" y="10855"/>
                  </a:cubicBezTo>
                  <a:lnTo>
                    <a:pt x="4107" y="10855"/>
                  </a:lnTo>
                  <a:cubicBezTo>
                    <a:pt x="4038" y="9240"/>
                    <a:pt x="3800" y="7648"/>
                    <a:pt x="3697" y="6033"/>
                  </a:cubicBezTo>
                  <a:cubicBezTo>
                    <a:pt x="3677" y="5767"/>
                    <a:pt x="3894" y="5630"/>
                    <a:pt x="4120" y="5630"/>
                  </a:cubicBezTo>
                  <a:cubicBezTo>
                    <a:pt x="4146" y="5630"/>
                    <a:pt x="4171" y="5632"/>
                    <a:pt x="4197" y="5636"/>
                  </a:cubicBezTo>
                  <a:cubicBezTo>
                    <a:pt x="5831" y="4387"/>
                    <a:pt x="8531" y="3263"/>
                    <a:pt x="10912" y="3263"/>
                  </a:cubicBezTo>
                  <a:close/>
                  <a:moveTo>
                    <a:pt x="11109" y="20764"/>
                  </a:moveTo>
                  <a:cubicBezTo>
                    <a:pt x="13548" y="20764"/>
                    <a:pt x="15609" y="21681"/>
                    <a:pt x="15706" y="24662"/>
                  </a:cubicBezTo>
                  <a:cubicBezTo>
                    <a:pt x="15865" y="29451"/>
                    <a:pt x="10429" y="33249"/>
                    <a:pt x="6313" y="34283"/>
                  </a:cubicBezTo>
                  <a:cubicBezTo>
                    <a:pt x="6250" y="34300"/>
                    <a:pt x="6191" y="34308"/>
                    <a:pt x="6135" y="34308"/>
                  </a:cubicBezTo>
                  <a:cubicBezTo>
                    <a:pt x="5969" y="34308"/>
                    <a:pt x="5835" y="34238"/>
                    <a:pt x="5732" y="34136"/>
                  </a:cubicBezTo>
                  <a:cubicBezTo>
                    <a:pt x="5707" y="34139"/>
                    <a:pt x="5681" y="34140"/>
                    <a:pt x="5655" y="34140"/>
                  </a:cubicBezTo>
                  <a:cubicBezTo>
                    <a:pt x="5383" y="34140"/>
                    <a:pt x="5114" y="33974"/>
                    <a:pt x="5073" y="33590"/>
                  </a:cubicBezTo>
                  <a:cubicBezTo>
                    <a:pt x="4720" y="30177"/>
                    <a:pt x="4197" y="26482"/>
                    <a:pt x="4334" y="23024"/>
                  </a:cubicBezTo>
                  <a:cubicBezTo>
                    <a:pt x="4095" y="22853"/>
                    <a:pt x="4140" y="22443"/>
                    <a:pt x="4435" y="22296"/>
                  </a:cubicBezTo>
                  <a:cubicBezTo>
                    <a:pt x="4518" y="22166"/>
                    <a:pt x="4639" y="22105"/>
                    <a:pt x="4772" y="22105"/>
                  </a:cubicBezTo>
                  <a:cubicBezTo>
                    <a:pt x="4803" y="22105"/>
                    <a:pt x="4835" y="22108"/>
                    <a:pt x="4867" y="22114"/>
                  </a:cubicBezTo>
                  <a:cubicBezTo>
                    <a:pt x="6519" y="21476"/>
                    <a:pt x="8961" y="20764"/>
                    <a:pt x="11109" y="20764"/>
                  </a:cubicBezTo>
                  <a:close/>
                  <a:moveTo>
                    <a:pt x="13981" y="1"/>
                  </a:moveTo>
                  <a:cubicBezTo>
                    <a:pt x="13580" y="1"/>
                    <a:pt x="13175" y="26"/>
                    <a:pt x="12772" y="74"/>
                  </a:cubicBezTo>
                  <a:cubicBezTo>
                    <a:pt x="11771" y="188"/>
                    <a:pt x="10771" y="426"/>
                    <a:pt x="9771" y="755"/>
                  </a:cubicBezTo>
                  <a:cubicBezTo>
                    <a:pt x="6358" y="1848"/>
                    <a:pt x="2980" y="3940"/>
                    <a:pt x="1" y="5589"/>
                  </a:cubicBezTo>
                  <a:cubicBezTo>
                    <a:pt x="1184" y="16757"/>
                    <a:pt x="1275" y="28097"/>
                    <a:pt x="1763" y="39321"/>
                  </a:cubicBezTo>
                  <a:cubicBezTo>
                    <a:pt x="6187" y="38195"/>
                    <a:pt x="10248" y="36364"/>
                    <a:pt x="13876" y="33555"/>
                  </a:cubicBezTo>
                  <a:cubicBezTo>
                    <a:pt x="15832" y="32054"/>
                    <a:pt x="17731" y="30405"/>
                    <a:pt x="18993" y="28233"/>
                  </a:cubicBezTo>
                  <a:cubicBezTo>
                    <a:pt x="21757" y="23502"/>
                    <a:pt x="20358" y="17316"/>
                    <a:pt x="14183" y="16826"/>
                  </a:cubicBezTo>
                  <a:cubicBezTo>
                    <a:pt x="14175" y="16824"/>
                    <a:pt x="14167" y="16821"/>
                    <a:pt x="14161" y="16815"/>
                  </a:cubicBezTo>
                  <a:cubicBezTo>
                    <a:pt x="13876" y="16860"/>
                    <a:pt x="13592" y="16906"/>
                    <a:pt x="13319" y="16963"/>
                  </a:cubicBezTo>
                  <a:cubicBezTo>
                    <a:pt x="13298" y="16965"/>
                    <a:pt x="13276" y="16967"/>
                    <a:pt x="13255" y="16967"/>
                  </a:cubicBezTo>
                  <a:cubicBezTo>
                    <a:pt x="13029" y="16967"/>
                    <a:pt x="12823" y="16807"/>
                    <a:pt x="12762" y="16610"/>
                  </a:cubicBezTo>
                  <a:cubicBezTo>
                    <a:pt x="12522" y="16450"/>
                    <a:pt x="12409" y="16099"/>
                    <a:pt x="12670" y="15883"/>
                  </a:cubicBezTo>
                  <a:cubicBezTo>
                    <a:pt x="12819" y="15769"/>
                    <a:pt x="12978" y="15666"/>
                    <a:pt x="13137" y="15563"/>
                  </a:cubicBezTo>
                  <a:cubicBezTo>
                    <a:pt x="13148" y="15439"/>
                    <a:pt x="13216" y="15314"/>
                    <a:pt x="13341" y="15200"/>
                  </a:cubicBezTo>
                  <a:cubicBezTo>
                    <a:pt x="14866" y="13801"/>
                    <a:pt x="16491" y="12368"/>
                    <a:pt x="17698" y="10651"/>
                  </a:cubicBezTo>
                  <a:cubicBezTo>
                    <a:pt x="18024" y="10213"/>
                    <a:pt x="18313" y="9748"/>
                    <a:pt x="18561" y="9263"/>
                  </a:cubicBezTo>
                  <a:cubicBezTo>
                    <a:pt x="19380" y="7682"/>
                    <a:pt x="19983" y="5237"/>
                    <a:pt x="19437" y="3485"/>
                  </a:cubicBezTo>
                  <a:cubicBezTo>
                    <a:pt x="18630" y="906"/>
                    <a:pt x="16371" y="1"/>
                    <a:pt x="13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59"/>
            <p:cNvSpPr/>
            <p:nvPr/>
          </p:nvSpPr>
          <p:spPr>
            <a:xfrm>
              <a:off x="2238200" y="4012050"/>
              <a:ext cx="1546525" cy="1422525"/>
            </a:xfrm>
            <a:custGeom>
              <a:avLst/>
              <a:gdLst/>
              <a:ahLst/>
              <a:cxnLst/>
              <a:rect l="l" t="t" r="r" b="b"/>
              <a:pathLst>
                <a:path w="61861" h="56901" extrusionOk="0">
                  <a:moveTo>
                    <a:pt x="5257" y="5940"/>
                  </a:moveTo>
                  <a:cubicBezTo>
                    <a:pt x="5257" y="5940"/>
                    <a:pt x="5258" y="5940"/>
                    <a:pt x="5258" y="5940"/>
                  </a:cubicBezTo>
                  <a:cubicBezTo>
                    <a:pt x="21845" y="5962"/>
                    <a:pt x="38432" y="6681"/>
                    <a:pt x="55017" y="6892"/>
                  </a:cubicBezTo>
                  <a:cubicBezTo>
                    <a:pt x="55714" y="6902"/>
                    <a:pt x="55872" y="7734"/>
                    <a:pt x="55506" y="8116"/>
                  </a:cubicBezTo>
                  <a:cubicBezTo>
                    <a:pt x="56136" y="22044"/>
                    <a:pt x="55390" y="36780"/>
                    <a:pt x="54262" y="50662"/>
                  </a:cubicBezTo>
                  <a:cubicBezTo>
                    <a:pt x="54482" y="50939"/>
                    <a:pt x="54335" y="51469"/>
                    <a:pt x="53869" y="51530"/>
                  </a:cubicBezTo>
                  <a:lnTo>
                    <a:pt x="53869" y="51531"/>
                  </a:lnTo>
                  <a:cubicBezTo>
                    <a:pt x="53833" y="51536"/>
                    <a:pt x="53796" y="51538"/>
                    <a:pt x="53761" y="51543"/>
                  </a:cubicBezTo>
                  <a:cubicBezTo>
                    <a:pt x="53714" y="51553"/>
                    <a:pt x="53667" y="51559"/>
                    <a:pt x="53619" y="51559"/>
                  </a:cubicBezTo>
                  <a:cubicBezTo>
                    <a:pt x="45621" y="52579"/>
                    <a:pt x="37202" y="53097"/>
                    <a:pt x="28795" y="53097"/>
                  </a:cubicBezTo>
                  <a:cubicBezTo>
                    <a:pt x="20819" y="53097"/>
                    <a:pt x="12853" y="52631"/>
                    <a:pt x="5269" y="51685"/>
                  </a:cubicBezTo>
                  <a:cubicBezTo>
                    <a:pt x="5179" y="51674"/>
                    <a:pt x="5094" y="51633"/>
                    <a:pt x="5031" y="51569"/>
                  </a:cubicBezTo>
                  <a:cubicBezTo>
                    <a:pt x="4942" y="51606"/>
                    <a:pt x="4845" y="51625"/>
                    <a:pt x="4749" y="51625"/>
                  </a:cubicBezTo>
                  <a:cubicBezTo>
                    <a:pt x="4430" y="51625"/>
                    <a:pt x="4116" y="51420"/>
                    <a:pt x="4116" y="51006"/>
                  </a:cubicBezTo>
                  <a:cubicBezTo>
                    <a:pt x="4126" y="36386"/>
                    <a:pt x="3636" y="21366"/>
                    <a:pt x="4887" y="6799"/>
                  </a:cubicBezTo>
                  <a:cubicBezTo>
                    <a:pt x="4888" y="6790"/>
                    <a:pt x="4896" y="6787"/>
                    <a:pt x="4897" y="6777"/>
                  </a:cubicBezTo>
                  <a:cubicBezTo>
                    <a:pt x="4652" y="6492"/>
                    <a:pt x="4769" y="5940"/>
                    <a:pt x="5257" y="5940"/>
                  </a:cubicBezTo>
                  <a:close/>
                  <a:moveTo>
                    <a:pt x="1158" y="1"/>
                  </a:moveTo>
                  <a:cubicBezTo>
                    <a:pt x="711" y="20018"/>
                    <a:pt x="1" y="35656"/>
                    <a:pt x="304" y="55537"/>
                  </a:cubicBezTo>
                  <a:cubicBezTo>
                    <a:pt x="540" y="55536"/>
                    <a:pt x="776" y="55535"/>
                    <a:pt x="1013" y="55535"/>
                  </a:cubicBezTo>
                  <a:cubicBezTo>
                    <a:pt x="11123" y="55535"/>
                    <a:pt x="21282" y="56534"/>
                    <a:pt x="31396" y="56761"/>
                  </a:cubicBezTo>
                  <a:cubicBezTo>
                    <a:pt x="35738" y="56859"/>
                    <a:pt x="40080" y="56901"/>
                    <a:pt x="44423" y="56901"/>
                  </a:cubicBezTo>
                  <a:cubicBezTo>
                    <a:pt x="50236" y="56901"/>
                    <a:pt x="56049" y="56825"/>
                    <a:pt x="61861" y="56706"/>
                  </a:cubicBezTo>
                  <a:cubicBezTo>
                    <a:pt x="60892" y="47631"/>
                    <a:pt x="60833" y="38385"/>
                    <a:pt x="60594" y="29267"/>
                  </a:cubicBezTo>
                  <a:cubicBezTo>
                    <a:pt x="60361" y="20337"/>
                    <a:pt x="60561" y="14189"/>
                    <a:pt x="60716" y="2125"/>
                  </a:cubicBezTo>
                  <a:cubicBezTo>
                    <a:pt x="60700" y="2113"/>
                    <a:pt x="60681" y="2105"/>
                    <a:pt x="60666" y="2093"/>
                  </a:cubicBezTo>
                  <a:cubicBezTo>
                    <a:pt x="59156" y="2127"/>
                    <a:pt x="57644" y="2142"/>
                    <a:pt x="56131" y="2142"/>
                  </a:cubicBezTo>
                  <a:cubicBezTo>
                    <a:pt x="47329" y="2142"/>
                    <a:pt x="38484" y="1641"/>
                    <a:pt x="29699" y="1445"/>
                  </a:cubicBezTo>
                  <a:cubicBezTo>
                    <a:pt x="20212" y="1234"/>
                    <a:pt x="10556" y="1465"/>
                    <a:pt x="1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9"/>
            <p:cNvSpPr/>
            <p:nvPr/>
          </p:nvSpPr>
          <p:spPr>
            <a:xfrm>
              <a:off x="3781475" y="3720025"/>
              <a:ext cx="935750" cy="1698350"/>
            </a:xfrm>
            <a:custGeom>
              <a:avLst/>
              <a:gdLst/>
              <a:ahLst/>
              <a:cxnLst/>
              <a:rect l="l" t="t" r="r" b="b"/>
              <a:pathLst>
                <a:path w="37430" h="67934" extrusionOk="0">
                  <a:moveTo>
                    <a:pt x="30515" y="1"/>
                  </a:moveTo>
                  <a:cubicBezTo>
                    <a:pt x="27971" y="551"/>
                    <a:pt x="25420" y="1025"/>
                    <a:pt x="22861" y="1423"/>
                  </a:cubicBezTo>
                  <a:cubicBezTo>
                    <a:pt x="22840" y="1425"/>
                    <a:pt x="22820" y="1426"/>
                    <a:pt x="22800" y="1426"/>
                  </a:cubicBezTo>
                  <a:cubicBezTo>
                    <a:pt x="22703" y="1426"/>
                    <a:pt x="22620" y="1402"/>
                    <a:pt x="22555" y="1356"/>
                  </a:cubicBezTo>
                  <a:cubicBezTo>
                    <a:pt x="19348" y="3266"/>
                    <a:pt x="16072" y="5074"/>
                    <a:pt x="12773" y="6837"/>
                  </a:cubicBezTo>
                  <a:cubicBezTo>
                    <a:pt x="8531" y="9123"/>
                    <a:pt x="4244" y="11329"/>
                    <a:pt x="1" y="13604"/>
                  </a:cubicBezTo>
                  <a:cubicBezTo>
                    <a:pt x="786" y="22623"/>
                    <a:pt x="228" y="31892"/>
                    <a:pt x="422" y="40945"/>
                  </a:cubicBezTo>
                  <a:cubicBezTo>
                    <a:pt x="627" y="49952"/>
                    <a:pt x="1365" y="58948"/>
                    <a:pt x="1525" y="67933"/>
                  </a:cubicBezTo>
                  <a:cubicBezTo>
                    <a:pt x="7076" y="64874"/>
                    <a:pt x="13012" y="62440"/>
                    <a:pt x="18642" y="59516"/>
                  </a:cubicBezTo>
                  <a:cubicBezTo>
                    <a:pt x="24408" y="56526"/>
                    <a:pt x="29958" y="53103"/>
                    <a:pt x="35781" y="50236"/>
                  </a:cubicBezTo>
                  <a:cubicBezTo>
                    <a:pt x="36076" y="44085"/>
                    <a:pt x="36281" y="39000"/>
                    <a:pt x="36452" y="34246"/>
                  </a:cubicBezTo>
                  <a:cubicBezTo>
                    <a:pt x="36725" y="27411"/>
                    <a:pt x="36963" y="21247"/>
                    <a:pt x="37430" y="13582"/>
                  </a:cubicBezTo>
                  <a:cubicBezTo>
                    <a:pt x="36702" y="12319"/>
                    <a:pt x="35997" y="11034"/>
                    <a:pt x="35327" y="9736"/>
                  </a:cubicBezTo>
                  <a:lnTo>
                    <a:pt x="35327" y="9736"/>
                  </a:lnTo>
                  <a:cubicBezTo>
                    <a:pt x="35429" y="17323"/>
                    <a:pt x="35008" y="24999"/>
                    <a:pt x="34485" y="32642"/>
                  </a:cubicBezTo>
                  <a:cubicBezTo>
                    <a:pt x="34144" y="37532"/>
                    <a:pt x="33769" y="42411"/>
                    <a:pt x="33462" y="47244"/>
                  </a:cubicBezTo>
                  <a:cubicBezTo>
                    <a:pt x="33633" y="47472"/>
                    <a:pt x="33655" y="47801"/>
                    <a:pt x="33394" y="48007"/>
                  </a:cubicBezTo>
                  <a:cubicBezTo>
                    <a:pt x="33315" y="48351"/>
                    <a:pt x="33016" y="48530"/>
                    <a:pt x="32727" y="48530"/>
                  </a:cubicBezTo>
                  <a:cubicBezTo>
                    <a:pt x="32643" y="48530"/>
                    <a:pt x="32560" y="48515"/>
                    <a:pt x="32483" y="48484"/>
                  </a:cubicBezTo>
                  <a:cubicBezTo>
                    <a:pt x="23477" y="52999"/>
                    <a:pt x="14457" y="58209"/>
                    <a:pt x="5052" y="61756"/>
                  </a:cubicBezTo>
                  <a:cubicBezTo>
                    <a:pt x="5015" y="61769"/>
                    <a:pt x="4981" y="61775"/>
                    <a:pt x="4949" y="61775"/>
                  </a:cubicBezTo>
                  <a:cubicBezTo>
                    <a:pt x="4760" y="61775"/>
                    <a:pt x="4650" y="61567"/>
                    <a:pt x="4688" y="61392"/>
                  </a:cubicBezTo>
                  <a:cubicBezTo>
                    <a:pt x="4427" y="61324"/>
                    <a:pt x="4199" y="61131"/>
                    <a:pt x="4199" y="60835"/>
                  </a:cubicBezTo>
                  <a:cubicBezTo>
                    <a:pt x="4086" y="46471"/>
                    <a:pt x="4575" y="32278"/>
                    <a:pt x="3949" y="17891"/>
                  </a:cubicBezTo>
                  <a:cubicBezTo>
                    <a:pt x="3778" y="17720"/>
                    <a:pt x="3756" y="17437"/>
                    <a:pt x="4029" y="17276"/>
                  </a:cubicBezTo>
                  <a:cubicBezTo>
                    <a:pt x="7895" y="15047"/>
                    <a:pt x="11854" y="12944"/>
                    <a:pt x="15834" y="10896"/>
                  </a:cubicBezTo>
                  <a:cubicBezTo>
                    <a:pt x="21155" y="8144"/>
                    <a:pt x="26547" y="5506"/>
                    <a:pt x="31858" y="2776"/>
                  </a:cubicBezTo>
                  <a:cubicBezTo>
                    <a:pt x="31402" y="1844"/>
                    <a:pt x="30959" y="923"/>
                    <a:pt x="305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9"/>
            <p:cNvSpPr/>
            <p:nvPr/>
          </p:nvSpPr>
          <p:spPr>
            <a:xfrm>
              <a:off x="4563950" y="3623975"/>
              <a:ext cx="472850" cy="597375"/>
            </a:xfrm>
            <a:custGeom>
              <a:avLst/>
              <a:gdLst/>
              <a:ahLst/>
              <a:cxnLst/>
              <a:rect l="l" t="t" r="r" b="b"/>
              <a:pathLst>
                <a:path w="18914" h="23895" extrusionOk="0">
                  <a:moveTo>
                    <a:pt x="14786" y="1"/>
                  </a:moveTo>
                  <a:cubicBezTo>
                    <a:pt x="9872" y="1343"/>
                    <a:pt x="4936" y="2628"/>
                    <a:pt x="0" y="3686"/>
                  </a:cubicBezTo>
                  <a:cubicBezTo>
                    <a:pt x="3014" y="7427"/>
                    <a:pt x="4982" y="11897"/>
                    <a:pt x="7189" y="16208"/>
                  </a:cubicBezTo>
                  <a:cubicBezTo>
                    <a:pt x="7212" y="16239"/>
                    <a:pt x="7230" y="16273"/>
                    <a:pt x="7245" y="16309"/>
                  </a:cubicBezTo>
                  <a:cubicBezTo>
                    <a:pt x="7291" y="16388"/>
                    <a:pt x="7324" y="16468"/>
                    <a:pt x="7370" y="16548"/>
                  </a:cubicBezTo>
                  <a:cubicBezTo>
                    <a:pt x="8643" y="19027"/>
                    <a:pt x="10021" y="21439"/>
                    <a:pt x="11726" y="23633"/>
                  </a:cubicBezTo>
                  <a:cubicBezTo>
                    <a:pt x="11786" y="23711"/>
                    <a:pt x="11828" y="23799"/>
                    <a:pt x="11851" y="23895"/>
                  </a:cubicBezTo>
                  <a:cubicBezTo>
                    <a:pt x="13341" y="23690"/>
                    <a:pt x="14831" y="23633"/>
                    <a:pt x="16241" y="22996"/>
                  </a:cubicBezTo>
                  <a:cubicBezTo>
                    <a:pt x="17401" y="22462"/>
                    <a:pt x="18072" y="21598"/>
                    <a:pt x="18914" y="20790"/>
                  </a:cubicBezTo>
                  <a:cubicBezTo>
                    <a:pt x="18902" y="20768"/>
                    <a:pt x="18890" y="20756"/>
                    <a:pt x="18890" y="20722"/>
                  </a:cubicBezTo>
                  <a:cubicBezTo>
                    <a:pt x="17992" y="15048"/>
                    <a:pt x="16730" y="9474"/>
                    <a:pt x="15570" y="3867"/>
                  </a:cubicBezTo>
                  <a:cubicBezTo>
                    <a:pt x="15491" y="3470"/>
                    <a:pt x="15411" y="3084"/>
                    <a:pt x="15330" y="2685"/>
                  </a:cubicBezTo>
                  <a:cubicBezTo>
                    <a:pt x="15161" y="2548"/>
                    <a:pt x="15149" y="2356"/>
                    <a:pt x="15229" y="2207"/>
                  </a:cubicBezTo>
                  <a:cubicBezTo>
                    <a:pt x="15081" y="1468"/>
                    <a:pt x="14933" y="740"/>
                    <a:pt x="147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59"/>
            <p:cNvSpPr/>
            <p:nvPr/>
          </p:nvSpPr>
          <p:spPr>
            <a:xfrm>
              <a:off x="2517100" y="4302500"/>
              <a:ext cx="926525" cy="888450"/>
            </a:xfrm>
            <a:custGeom>
              <a:avLst/>
              <a:gdLst/>
              <a:ahLst/>
              <a:cxnLst/>
              <a:rect l="l" t="t" r="r" b="b"/>
              <a:pathLst>
                <a:path w="37061" h="35538" extrusionOk="0">
                  <a:moveTo>
                    <a:pt x="18407" y="10653"/>
                  </a:moveTo>
                  <a:cubicBezTo>
                    <a:pt x="18505" y="10653"/>
                    <a:pt x="18600" y="10690"/>
                    <a:pt x="18673" y="10777"/>
                  </a:cubicBezTo>
                  <a:cubicBezTo>
                    <a:pt x="19894" y="12227"/>
                    <a:pt x="20759" y="13959"/>
                    <a:pt x="21587" y="15658"/>
                  </a:cubicBezTo>
                  <a:cubicBezTo>
                    <a:pt x="22275" y="17069"/>
                    <a:pt x="23407" y="18912"/>
                    <a:pt x="23329" y="20506"/>
                  </a:cubicBezTo>
                  <a:cubicBezTo>
                    <a:pt x="23319" y="20740"/>
                    <a:pt x="23125" y="20906"/>
                    <a:pt x="22912" y="20906"/>
                  </a:cubicBezTo>
                  <a:cubicBezTo>
                    <a:pt x="22849" y="20906"/>
                    <a:pt x="22784" y="20891"/>
                    <a:pt x="22722" y="20859"/>
                  </a:cubicBezTo>
                  <a:cubicBezTo>
                    <a:pt x="22045" y="21173"/>
                    <a:pt x="21293" y="21238"/>
                    <a:pt x="20533" y="21238"/>
                  </a:cubicBezTo>
                  <a:cubicBezTo>
                    <a:pt x="20008" y="21238"/>
                    <a:pt x="19480" y="21207"/>
                    <a:pt x="18968" y="21207"/>
                  </a:cubicBezTo>
                  <a:cubicBezTo>
                    <a:pt x="18913" y="21207"/>
                    <a:pt x="18858" y="21207"/>
                    <a:pt x="18804" y="21208"/>
                  </a:cubicBezTo>
                  <a:cubicBezTo>
                    <a:pt x="18188" y="21218"/>
                    <a:pt x="17569" y="21233"/>
                    <a:pt x="16951" y="21233"/>
                  </a:cubicBezTo>
                  <a:cubicBezTo>
                    <a:pt x="16046" y="21233"/>
                    <a:pt x="15142" y="21200"/>
                    <a:pt x="14248" y="21065"/>
                  </a:cubicBezTo>
                  <a:cubicBezTo>
                    <a:pt x="13899" y="21012"/>
                    <a:pt x="13863" y="20539"/>
                    <a:pt x="14089" y="20332"/>
                  </a:cubicBezTo>
                  <a:cubicBezTo>
                    <a:pt x="14303" y="18689"/>
                    <a:pt x="15124" y="17113"/>
                    <a:pt x="15750" y="15587"/>
                  </a:cubicBezTo>
                  <a:cubicBezTo>
                    <a:pt x="16400" y="14003"/>
                    <a:pt x="16973" y="12335"/>
                    <a:pt x="17932" y="10908"/>
                  </a:cubicBezTo>
                  <a:cubicBezTo>
                    <a:pt x="17971" y="10850"/>
                    <a:pt x="18024" y="10830"/>
                    <a:pt x="18074" y="10802"/>
                  </a:cubicBezTo>
                  <a:cubicBezTo>
                    <a:pt x="18160" y="10711"/>
                    <a:pt x="18285" y="10653"/>
                    <a:pt x="18407" y="10653"/>
                  </a:cubicBezTo>
                  <a:close/>
                  <a:moveTo>
                    <a:pt x="14815" y="0"/>
                  </a:moveTo>
                  <a:cubicBezTo>
                    <a:pt x="10971" y="12061"/>
                    <a:pt x="5034" y="23728"/>
                    <a:pt x="1" y="35327"/>
                  </a:cubicBezTo>
                  <a:cubicBezTo>
                    <a:pt x="448" y="35295"/>
                    <a:pt x="898" y="35284"/>
                    <a:pt x="1348" y="35284"/>
                  </a:cubicBezTo>
                  <a:cubicBezTo>
                    <a:pt x="2087" y="35284"/>
                    <a:pt x="2828" y="35313"/>
                    <a:pt x="3559" y="35328"/>
                  </a:cubicBezTo>
                  <a:cubicBezTo>
                    <a:pt x="3677" y="35330"/>
                    <a:pt x="3797" y="35331"/>
                    <a:pt x="3918" y="35331"/>
                  </a:cubicBezTo>
                  <a:cubicBezTo>
                    <a:pt x="4354" y="35331"/>
                    <a:pt x="4806" y="35319"/>
                    <a:pt x="5260" y="35319"/>
                  </a:cubicBezTo>
                  <a:cubicBezTo>
                    <a:pt x="6022" y="35319"/>
                    <a:pt x="6788" y="35353"/>
                    <a:pt x="7493" y="35538"/>
                  </a:cubicBezTo>
                  <a:cubicBezTo>
                    <a:pt x="7995" y="33456"/>
                    <a:pt x="8971" y="31268"/>
                    <a:pt x="9977" y="29380"/>
                  </a:cubicBezTo>
                  <a:cubicBezTo>
                    <a:pt x="9873" y="29123"/>
                    <a:pt x="10006" y="28779"/>
                    <a:pt x="10382" y="28749"/>
                  </a:cubicBezTo>
                  <a:cubicBezTo>
                    <a:pt x="12648" y="28563"/>
                    <a:pt x="14932" y="28510"/>
                    <a:pt x="17219" y="28510"/>
                  </a:cubicBezTo>
                  <a:cubicBezTo>
                    <a:pt x="19944" y="28510"/>
                    <a:pt x="22673" y="28585"/>
                    <a:pt x="25379" y="28595"/>
                  </a:cubicBezTo>
                  <a:cubicBezTo>
                    <a:pt x="25924" y="28598"/>
                    <a:pt x="26095" y="29156"/>
                    <a:pt x="25911" y="29529"/>
                  </a:cubicBezTo>
                  <a:cubicBezTo>
                    <a:pt x="26662" y="31354"/>
                    <a:pt x="26968" y="33408"/>
                    <a:pt x="27345" y="35329"/>
                  </a:cubicBezTo>
                  <a:cubicBezTo>
                    <a:pt x="27358" y="35390"/>
                    <a:pt x="27349" y="35444"/>
                    <a:pt x="27345" y="35500"/>
                  </a:cubicBezTo>
                  <a:cubicBezTo>
                    <a:pt x="29021" y="35212"/>
                    <a:pt x="30888" y="35089"/>
                    <a:pt x="32736" y="35089"/>
                  </a:cubicBezTo>
                  <a:cubicBezTo>
                    <a:pt x="34227" y="35089"/>
                    <a:pt x="35705" y="35169"/>
                    <a:pt x="37060" y="35306"/>
                  </a:cubicBezTo>
                  <a:cubicBezTo>
                    <a:pt x="33411" y="23659"/>
                    <a:pt x="29210" y="12118"/>
                    <a:pt x="26064" y="328"/>
                  </a:cubicBezTo>
                  <a:cubicBezTo>
                    <a:pt x="26059" y="329"/>
                    <a:pt x="26057" y="335"/>
                    <a:pt x="26052" y="336"/>
                  </a:cubicBezTo>
                  <a:cubicBezTo>
                    <a:pt x="25303" y="506"/>
                    <a:pt x="24526" y="561"/>
                    <a:pt x="23742" y="561"/>
                  </a:cubicBezTo>
                  <a:cubicBezTo>
                    <a:pt x="22576" y="561"/>
                    <a:pt x="21393" y="439"/>
                    <a:pt x="20256" y="395"/>
                  </a:cubicBezTo>
                  <a:cubicBezTo>
                    <a:pt x="18439" y="324"/>
                    <a:pt x="16609" y="306"/>
                    <a:pt x="148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59"/>
            <p:cNvSpPr/>
            <p:nvPr/>
          </p:nvSpPr>
          <p:spPr>
            <a:xfrm>
              <a:off x="2329075" y="4160550"/>
              <a:ext cx="1312575" cy="1178925"/>
            </a:xfrm>
            <a:custGeom>
              <a:avLst/>
              <a:gdLst/>
              <a:ahLst/>
              <a:cxnLst/>
              <a:rect l="l" t="t" r="r" b="b"/>
              <a:pathLst>
                <a:path w="52503" h="47157" extrusionOk="0">
                  <a:moveTo>
                    <a:pt x="1933" y="1017"/>
                  </a:moveTo>
                  <a:lnTo>
                    <a:pt x="1933" y="1017"/>
                  </a:lnTo>
                  <a:cubicBezTo>
                    <a:pt x="18286" y="1748"/>
                    <a:pt x="34669" y="1809"/>
                    <a:pt x="51029" y="2355"/>
                  </a:cubicBezTo>
                  <a:cubicBezTo>
                    <a:pt x="50028" y="16672"/>
                    <a:pt x="49960" y="29147"/>
                    <a:pt x="49453" y="44581"/>
                  </a:cubicBezTo>
                  <a:cubicBezTo>
                    <a:pt x="41612" y="44784"/>
                    <a:pt x="33796" y="45437"/>
                    <a:pt x="25939" y="45481"/>
                  </a:cubicBezTo>
                  <a:cubicBezTo>
                    <a:pt x="25609" y="45483"/>
                    <a:pt x="25279" y="45483"/>
                    <a:pt x="24949" y="45483"/>
                  </a:cubicBezTo>
                  <a:cubicBezTo>
                    <a:pt x="17218" y="45483"/>
                    <a:pt x="9501" y="44995"/>
                    <a:pt x="1776" y="44967"/>
                  </a:cubicBezTo>
                  <a:cubicBezTo>
                    <a:pt x="2072" y="30436"/>
                    <a:pt x="2863" y="15522"/>
                    <a:pt x="1933" y="1017"/>
                  </a:cubicBezTo>
                  <a:close/>
                  <a:moveTo>
                    <a:pt x="1623" y="0"/>
                  </a:moveTo>
                  <a:cubicBezTo>
                    <a:pt x="1135" y="0"/>
                    <a:pt x="1017" y="552"/>
                    <a:pt x="1262" y="837"/>
                  </a:cubicBezTo>
                  <a:cubicBezTo>
                    <a:pt x="1261" y="847"/>
                    <a:pt x="1253" y="850"/>
                    <a:pt x="1252" y="859"/>
                  </a:cubicBezTo>
                  <a:cubicBezTo>
                    <a:pt x="1" y="15426"/>
                    <a:pt x="491" y="30445"/>
                    <a:pt x="482" y="45066"/>
                  </a:cubicBezTo>
                  <a:cubicBezTo>
                    <a:pt x="482" y="45480"/>
                    <a:pt x="796" y="45685"/>
                    <a:pt x="1114" y="45685"/>
                  </a:cubicBezTo>
                  <a:cubicBezTo>
                    <a:pt x="1211" y="45685"/>
                    <a:pt x="1307" y="45666"/>
                    <a:pt x="1396" y="45629"/>
                  </a:cubicBezTo>
                  <a:cubicBezTo>
                    <a:pt x="1461" y="45693"/>
                    <a:pt x="1544" y="45734"/>
                    <a:pt x="1635" y="45745"/>
                  </a:cubicBezTo>
                  <a:cubicBezTo>
                    <a:pt x="9218" y="46690"/>
                    <a:pt x="17182" y="47157"/>
                    <a:pt x="25157" y="47157"/>
                  </a:cubicBezTo>
                  <a:cubicBezTo>
                    <a:pt x="33565" y="47157"/>
                    <a:pt x="41985" y="46638"/>
                    <a:pt x="49984" y="45618"/>
                  </a:cubicBezTo>
                  <a:cubicBezTo>
                    <a:pt x="50032" y="45618"/>
                    <a:pt x="50079" y="45612"/>
                    <a:pt x="50126" y="45601"/>
                  </a:cubicBezTo>
                  <a:cubicBezTo>
                    <a:pt x="50162" y="45597"/>
                    <a:pt x="50198" y="45594"/>
                    <a:pt x="50234" y="45590"/>
                  </a:cubicBezTo>
                  <a:cubicBezTo>
                    <a:pt x="50700" y="45529"/>
                    <a:pt x="50847" y="44999"/>
                    <a:pt x="50627" y="44721"/>
                  </a:cubicBezTo>
                  <a:cubicBezTo>
                    <a:pt x="51755" y="30840"/>
                    <a:pt x="52503" y="16104"/>
                    <a:pt x="51871" y="2176"/>
                  </a:cubicBezTo>
                  <a:cubicBezTo>
                    <a:pt x="52238" y="1794"/>
                    <a:pt x="52079" y="962"/>
                    <a:pt x="51383" y="952"/>
                  </a:cubicBezTo>
                  <a:cubicBezTo>
                    <a:pt x="34797" y="741"/>
                    <a:pt x="18211" y="21"/>
                    <a:pt x="1623" y="0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59"/>
            <p:cNvSpPr/>
            <p:nvPr/>
          </p:nvSpPr>
          <p:spPr>
            <a:xfrm>
              <a:off x="2483675" y="4279625"/>
              <a:ext cx="1000450" cy="942475"/>
            </a:xfrm>
            <a:custGeom>
              <a:avLst/>
              <a:gdLst/>
              <a:ahLst/>
              <a:cxnLst/>
              <a:rect l="l" t="t" r="r" b="b"/>
              <a:pathLst>
                <a:path w="40018" h="37699" extrusionOk="0">
                  <a:moveTo>
                    <a:pt x="16152" y="915"/>
                  </a:moveTo>
                  <a:cubicBezTo>
                    <a:pt x="17948" y="1221"/>
                    <a:pt x="19776" y="1239"/>
                    <a:pt x="21593" y="1310"/>
                  </a:cubicBezTo>
                  <a:cubicBezTo>
                    <a:pt x="22730" y="1354"/>
                    <a:pt x="23913" y="1476"/>
                    <a:pt x="25079" y="1476"/>
                  </a:cubicBezTo>
                  <a:cubicBezTo>
                    <a:pt x="25864" y="1476"/>
                    <a:pt x="26640" y="1421"/>
                    <a:pt x="27389" y="1251"/>
                  </a:cubicBezTo>
                  <a:cubicBezTo>
                    <a:pt x="27394" y="1250"/>
                    <a:pt x="27396" y="1244"/>
                    <a:pt x="27401" y="1243"/>
                  </a:cubicBezTo>
                  <a:cubicBezTo>
                    <a:pt x="30547" y="13033"/>
                    <a:pt x="34748" y="24574"/>
                    <a:pt x="38397" y="36221"/>
                  </a:cubicBezTo>
                  <a:cubicBezTo>
                    <a:pt x="37042" y="36084"/>
                    <a:pt x="35564" y="36004"/>
                    <a:pt x="34073" y="36004"/>
                  </a:cubicBezTo>
                  <a:cubicBezTo>
                    <a:pt x="32225" y="36004"/>
                    <a:pt x="30358" y="36127"/>
                    <a:pt x="28682" y="36415"/>
                  </a:cubicBezTo>
                  <a:cubicBezTo>
                    <a:pt x="28686" y="36359"/>
                    <a:pt x="28695" y="36305"/>
                    <a:pt x="28682" y="36244"/>
                  </a:cubicBezTo>
                  <a:cubicBezTo>
                    <a:pt x="28305" y="34323"/>
                    <a:pt x="28001" y="32269"/>
                    <a:pt x="27248" y="30444"/>
                  </a:cubicBezTo>
                  <a:cubicBezTo>
                    <a:pt x="27432" y="30071"/>
                    <a:pt x="27261" y="29513"/>
                    <a:pt x="26718" y="29510"/>
                  </a:cubicBezTo>
                  <a:cubicBezTo>
                    <a:pt x="24010" y="29500"/>
                    <a:pt x="21281" y="29425"/>
                    <a:pt x="18556" y="29425"/>
                  </a:cubicBezTo>
                  <a:cubicBezTo>
                    <a:pt x="16269" y="29425"/>
                    <a:pt x="13985" y="29478"/>
                    <a:pt x="11719" y="29664"/>
                  </a:cubicBezTo>
                  <a:cubicBezTo>
                    <a:pt x="11343" y="29694"/>
                    <a:pt x="11210" y="30038"/>
                    <a:pt x="11314" y="30295"/>
                  </a:cubicBezTo>
                  <a:cubicBezTo>
                    <a:pt x="10308" y="32183"/>
                    <a:pt x="9332" y="34371"/>
                    <a:pt x="8830" y="36453"/>
                  </a:cubicBezTo>
                  <a:cubicBezTo>
                    <a:pt x="8125" y="36268"/>
                    <a:pt x="7359" y="36234"/>
                    <a:pt x="6597" y="36234"/>
                  </a:cubicBezTo>
                  <a:cubicBezTo>
                    <a:pt x="6143" y="36234"/>
                    <a:pt x="5691" y="36246"/>
                    <a:pt x="5255" y="36246"/>
                  </a:cubicBezTo>
                  <a:cubicBezTo>
                    <a:pt x="5134" y="36246"/>
                    <a:pt x="5014" y="36245"/>
                    <a:pt x="4896" y="36243"/>
                  </a:cubicBezTo>
                  <a:cubicBezTo>
                    <a:pt x="4168" y="36228"/>
                    <a:pt x="3431" y="36199"/>
                    <a:pt x="2696" y="36199"/>
                  </a:cubicBezTo>
                  <a:cubicBezTo>
                    <a:pt x="2242" y="36199"/>
                    <a:pt x="1789" y="36210"/>
                    <a:pt x="1339" y="36243"/>
                  </a:cubicBezTo>
                  <a:cubicBezTo>
                    <a:pt x="6371" y="24643"/>
                    <a:pt x="12308" y="12976"/>
                    <a:pt x="16152" y="915"/>
                  </a:cubicBezTo>
                  <a:close/>
                  <a:moveTo>
                    <a:pt x="18861" y="1"/>
                  </a:moveTo>
                  <a:cubicBezTo>
                    <a:pt x="17948" y="1"/>
                    <a:pt x="17037" y="33"/>
                    <a:pt x="16134" y="138"/>
                  </a:cubicBezTo>
                  <a:cubicBezTo>
                    <a:pt x="16076" y="106"/>
                    <a:pt x="16011" y="88"/>
                    <a:pt x="15947" y="88"/>
                  </a:cubicBezTo>
                  <a:cubicBezTo>
                    <a:pt x="15848" y="88"/>
                    <a:pt x="15751" y="132"/>
                    <a:pt x="15691" y="241"/>
                  </a:cubicBezTo>
                  <a:cubicBezTo>
                    <a:pt x="9503" y="11426"/>
                    <a:pt x="5111" y="23939"/>
                    <a:pt x="123" y="35703"/>
                  </a:cubicBezTo>
                  <a:cubicBezTo>
                    <a:pt x="0" y="35991"/>
                    <a:pt x="80" y="36265"/>
                    <a:pt x="245" y="36457"/>
                  </a:cubicBezTo>
                  <a:cubicBezTo>
                    <a:pt x="98" y="36662"/>
                    <a:pt x="176" y="37036"/>
                    <a:pt x="455" y="37095"/>
                  </a:cubicBezTo>
                  <a:cubicBezTo>
                    <a:pt x="1897" y="37404"/>
                    <a:pt x="3424" y="37390"/>
                    <a:pt x="4896" y="37454"/>
                  </a:cubicBezTo>
                  <a:cubicBezTo>
                    <a:pt x="5717" y="37489"/>
                    <a:pt x="6601" y="37595"/>
                    <a:pt x="7465" y="37595"/>
                  </a:cubicBezTo>
                  <a:cubicBezTo>
                    <a:pt x="8017" y="37595"/>
                    <a:pt x="8562" y="37552"/>
                    <a:pt x="9077" y="37419"/>
                  </a:cubicBezTo>
                  <a:cubicBezTo>
                    <a:pt x="9151" y="37464"/>
                    <a:pt x="9231" y="37492"/>
                    <a:pt x="9312" y="37492"/>
                  </a:cubicBezTo>
                  <a:cubicBezTo>
                    <a:pt x="9452" y="37492"/>
                    <a:pt x="9595" y="37409"/>
                    <a:pt x="9711" y="37194"/>
                  </a:cubicBezTo>
                  <a:cubicBezTo>
                    <a:pt x="10771" y="35229"/>
                    <a:pt x="11499" y="32789"/>
                    <a:pt x="11990" y="30594"/>
                  </a:cubicBezTo>
                  <a:cubicBezTo>
                    <a:pt x="14359" y="30784"/>
                    <a:pt x="16747" y="30833"/>
                    <a:pt x="19138" y="30833"/>
                  </a:cubicBezTo>
                  <a:cubicBezTo>
                    <a:pt x="21570" y="30833"/>
                    <a:pt x="24004" y="30782"/>
                    <a:pt x="26423" y="30775"/>
                  </a:cubicBezTo>
                  <a:cubicBezTo>
                    <a:pt x="26500" y="32719"/>
                    <a:pt x="27062" y="34697"/>
                    <a:pt x="27494" y="36571"/>
                  </a:cubicBezTo>
                  <a:cubicBezTo>
                    <a:pt x="27542" y="36778"/>
                    <a:pt x="27660" y="36901"/>
                    <a:pt x="27803" y="36964"/>
                  </a:cubicBezTo>
                  <a:cubicBezTo>
                    <a:pt x="27830" y="37089"/>
                    <a:pt x="27898" y="37205"/>
                    <a:pt x="28042" y="37233"/>
                  </a:cubicBezTo>
                  <a:cubicBezTo>
                    <a:pt x="29741" y="37561"/>
                    <a:pt x="31679" y="37698"/>
                    <a:pt x="33612" y="37698"/>
                  </a:cubicBezTo>
                  <a:cubicBezTo>
                    <a:pt x="35437" y="37698"/>
                    <a:pt x="37258" y="37576"/>
                    <a:pt x="38872" y="37377"/>
                  </a:cubicBezTo>
                  <a:cubicBezTo>
                    <a:pt x="38892" y="37375"/>
                    <a:pt x="38906" y="37365"/>
                    <a:pt x="38924" y="37361"/>
                  </a:cubicBezTo>
                  <a:cubicBezTo>
                    <a:pt x="39026" y="37421"/>
                    <a:pt x="39142" y="37449"/>
                    <a:pt x="39258" y="37449"/>
                  </a:cubicBezTo>
                  <a:cubicBezTo>
                    <a:pt x="39639" y="37449"/>
                    <a:pt x="40018" y="37148"/>
                    <a:pt x="39868" y="36682"/>
                  </a:cubicBezTo>
                  <a:cubicBezTo>
                    <a:pt x="36030" y="24701"/>
                    <a:pt x="32667" y="12475"/>
                    <a:pt x="28218" y="704"/>
                  </a:cubicBezTo>
                  <a:cubicBezTo>
                    <a:pt x="28134" y="484"/>
                    <a:pt x="27951" y="387"/>
                    <a:pt x="27769" y="387"/>
                  </a:cubicBezTo>
                  <a:cubicBezTo>
                    <a:pt x="27653" y="387"/>
                    <a:pt x="27537" y="427"/>
                    <a:pt x="27450" y="501"/>
                  </a:cubicBezTo>
                  <a:cubicBezTo>
                    <a:pt x="27427" y="488"/>
                    <a:pt x="27415" y="463"/>
                    <a:pt x="27389" y="455"/>
                  </a:cubicBezTo>
                  <a:cubicBezTo>
                    <a:pt x="26141" y="93"/>
                    <a:pt x="24779" y="74"/>
                    <a:pt x="23446" y="74"/>
                  </a:cubicBezTo>
                  <a:cubicBezTo>
                    <a:pt x="23292" y="74"/>
                    <a:pt x="23138" y="74"/>
                    <a:pt x="22985" y="74"/>
                  </a:cubicBezTo>
                  <a:cubicBezTo>
                    <a:pt x="22664" y="74"/>
                    <a:pt x="22345" y="73"/>
                    <a:pt x="22031" y="66"/>
                  </a:cubicBezTo>
                  <a:cubicBezTo>
                    <a:pt x="20979" y="44"/>
                    <a:pt x="19919" y="1"/>
                    <a:pt x="1886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59"/>
            <p:cNvSpPr/>
            <p:nvPr/>
          </p:nvSpPr>
          <p:spPr>
            <a:xfrm>
              <a:off x="3971550" y="4043025"/>
              <a:ext cx="639375" cy="1068600"/>
            </a:xfrm>
            <a:custGeom>
              <a:avLst/>
              <a:gdLst/>
              <a:ahLst/>
              <a:cxnLst/>
              <a:rect l="l" t="t" r="r" b="b"/>
              <a:pathLst>
                <a:path w="25575" h="42744" extrusionOk="0">
                  <a:moveTo>
                    <a:pt x="15217" y="1555"/>
                  </a:moveTo>
                  <a:cubicBezTo>
                    <a:pt x="17610" y="1555"/>
                    <a:pt x="19873" y="2456"/>
                    <a:pt x="20683" y="5040"/>
                  </a:cubicBezTo>
                  <a:cubicBezTo>
                    <a:pt x="21233" y="6792"/>
                    <a:pt x="20623" y="9237"/>
                    <a:pt x="19805" y="10822"/>
                  </a:cubicBezTo>
                  <a:cubicBezTo>
                    <a:pt x="18593" y="13168"/>
                    <a:pt x="16508" y="14990"/>
                    <a:pt x="14587" y="16753"/>
                  </a:cubicBezTo>
                  <a:cubicBezTo>
                    <a:pt x="14463" y="16865"/>
                    <a:pt x="14399" y="16991"/>
                    <a:pt x="14379" y="17115"/>
                  </a:cubicBezTo>
                  <a:cubicBezTo>
                    <a:pt x="14225" y="17225"/>
                    <a:pt x="14063" y="17329"/>
                    <a:pt x="13918" y="17441"/>
                  </a:cubicBezTo>
                  <a:cubicBezTo>
                    <a:pt x="13650" y="17648"/>
                    <a:pt x="13773" y="18007"/>
                    <a:pt x="14012" y="18169"/>
                  </a:cubicBezTo>
                  <a:cubicBezTo>
                    <a:pt x="14065" y="18360"/>
                    <a:pt x="14267" y="18519"/>
                    <a:pt x="14486" y="18519"/>
                  </a:cubicBezTo>
                  <a:cubicBezTo>
                    <a:pt x="14510" y="18519"/>
                    <a:pt x="14535" y="18517"/>
                    <a:pt x="14560" y="18513"/>
                  </a:cubicBezTo>
                  <a:cubicBezTo>
                    <a:pt x="14840" y="18465"/>
                    <a:pt x="15121" y="18418"/>
                    <a:pt x="15402" y="18369"/>
                  </a:cubicBezTo>
                  <a:cubicBezTo>
                    <a:pt x="15411" y="18370"/>
                    <a:pt x="15418" y="18376"/>
                    <a:pt x="15428" y="18377"/>
                  </a:cubicBezTo>
                  <a:cubicBezTo>
                    <a:pt x="21603" y="18867"/>
                    <a:pt x="23006" y="25054"/>
                    <a:pt x="20245" y="29786"/>
                  </a:cubicBezTo>
                  <a:cubicBezTo>
                    <a:pt x="18980" y="31955"/>
                    <a:pt x="17076" y="33605"/>
                    <a:pt x="15121" y="35116"/>
                  </a:cubicBezTo>
                  <a:cubicBezTo>
                    <a:pt x="11493" y="37918"/>
                    <a:pt x="7436" y="39756"/>
                    <a:pt x="3009" y="40876"/>
                  </a:cubicBezTo>
                  <a:cubicBezTo>
                    <a:pt x="2517" y="29648"/>
                    <a:pt x="2428" y="18312"/>
                    <a:pt x="1246" y="7140"/>
                  </a:cubicBezTo>
                  <a:cubicBezTo>
                    <a:pt x="5097" y="5015"/>
                    <a:pt x="9623" y="2136"/>
                    <a:pt x="14013" y="1627"/>
                  </a:cubicBezTo>
                  <a:cubicBezTo>
                    <a:pt x="14414" y="1580"/>
                    <a:pt x="14818" y="1555"/>
                    <a:pt x="15217" y="1555"/>
                  </a:cubicBezTo>
                  <a:close/>
                  <a:moveTo>
                    <a:pt x="15572" y="1"/>
                  </a:moveTo>
                  <a:cubicBezTo>
                    <a:pt x="10313" y="1"/>
                    <a:pt x="3580" y="4307"/>
                    <a:pt x="368" y="6565"/>
                  </a:cubicBezTo>
                  <a:cubicBezTo>
                    <a:pt x="1" y="6823"/>
                    <a:pt x="153" y="7314"/>
                    <a:pt x="479" y="7414"/>
                  </a:cubicBezTo>
                  <a:cubicBezTo>
                    <a:pt x="282" y="18954"/>
                    <a:pt x="1243" y="30568"/>
                    <a:pt x="1708" y="42097"/>
                  </a:cubicBezTo>
                  <a:cubicBezTo>
                    <a:pt x="1725" y="42529"/>
                    <a:pt x="2066" y="42744"/>
                    <a:pt x="2400" y="42744"/>
                  </a:cubicBezTo>
                  <a:cubicBezTo>
                    <a:pt x="2700" y="42744"/>
                    <a:pt x="2995" y="42569"/>
                    <a:pt x="3042" y="42222"/>
                  </a:cubicBezTo>
                  <a:cubicBezTo>
                    <a:pt x="10270" y="40499"/>
                    <a:pt x="19218" y="36303"/>
                    <a:pt x="22285" y="28992"/>
                  </a:cubicBezTo>
                  <a:cubicBezTo>
                    <a:pt x="24281" y="24236"/>
                    <a:pt x="22243" y="17385"/>
                    <a:pt x="16678" y="17385"/>
                  </a:cubicBezTo>
                  <a:cubicBezTo>
                    <a:pt x="16422" y="17385"/>
                    <a:pt x="16158" y="17400"/>
                    <a:pt x="15887" y="17430"/>
                  </a:cubicBezTo>
                  <a:cubicBezTo>
                    <a:pt x="19925" y="13635"/>
                    <a:pt x="25575" y="6576"/>
                    <a:pt x="20030" y="1555"/>
                  </a:cubicBezTo>
                  <a:cubicBezTo>
                    <a:pt x="18809" y="448"/>
                    <a:pt x="17267" y="1"/>
                    <a:pt x="1557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59"/>
            <p:cNvSpPr/>
            <p:nvPr/>
          </p:nvSpPr>
          <p:spPr>
            <a:xfrm>
              <a:off x="4094650" y="4163325"/>
              <a:ext cx="328375" cy="328250"/>
            </a:xfrm>
            <a:custGeom>
              <a:avLst/>
              <a:gdLst/>
              <a:ahLst/>
              <a:cxnLst/>
              <a:rect l="l" t="t" r="r" b="b"/>
              <a:pathLst>
                <a:path w="13135" h="13130" extrusionOk="0">
                  <a:moveTo>
                    <a:pt x="6515" y="1258"/>
                  </a:moveTo>
                  <a:cubicBezTo>
                    <a:pt x="8992" y="1258"/>
                    <a:pt x="11364" y="2790"/>
                    <a:pt x="10310" y="5775"/>
                  </a:cubicBezTo>
                  <a:cubicBezTo>
                    <a:pt x="9146" y="9074"/>
                    <a:pt x="4681" y="11058"/>
                    <a:pt x="1492" y="11851"/>
                  </a:cubicBezTo>
                  <a:cubicBezTo>
                    <a:pt x="1951" y="9055"/>
                    <a:pt x="1678" y="5794"/>
                    <a:pt x="950" y="3082"/>
                  </a:cubicBezTo>
                  <a:cubicBezTo>
                    <a:pt x="2399" y="2512"/>
                    <a:pt x="3768" y="1699"/>
                    <a:pt x="5305" y="1381"/>
                  </a:cubicBezTo>
                  <a:cubicBezTo>
                    <a:pt x="5702" y="1299"/>
                    <a:pt x="6110" y="1258"/>
                    <a:pt x="6515" y="1258"/>
                  </a:cubicBezTo>
                  <a:close/>
                  <a:moveTo>
                    <a:pt x="7244" y="1"/>
                  </a:moveTo>
                  <a:cubicBezTo>
                    <a:pt x="4857" y="1"/>
                    <a:pt x="2149" y="1132"/>
                    <a:pt x="514" y="2383"/>
                  </a:cubicBezTo>
                  <a:cubicBezTo>
                    <a:pt x="485" y="2378"/>
                    <a:pt x="454" y="2375"/>
                    <a:pt x="424" y="2375"/>
                  </a:cubicBezTo>
                  <a:cubicBezTo>
                    <a:pt x="210" y="2375"/>
                    <a:pt x="0" y="2515"/>
                    <a:pt x="18" y="2782"/>
                  </a:cubicBezTo>
                  <a:cubicBezTo>
                    <a:pt x="122" y="4389"/>
                    <a:pt x="355" y="5983"/>
                    <a:pt x="424" y="7593"/>
                  </a:cubicBezTo>
                  <a:cubicBezTo>
                    <a:pt x="495" y="9206"/>
                    <a:pt x="351" y="10829"/>
                    <a:pt x="456" y="12436"/>
                  </a:cubicBezTo>
                  <a:cubicBezTo>
                    <a:pt x="475" y="12736"/>
                    <a:pt x="683" y="12868"/>
                    <a:pt x="898" y="12876"/>
                  </a:cubicBezTo>
                  <a:cubicBezTo>
                    <a:pt x="1004" y="13024"/>
                    <a:pt x="1170" y="13130"/>
                    <a:pt x="1379" y="13130"/>
                  </a:cubicBezTo>
                  <a:cubicBezTo>
                    <a:pt x="1427" y="13130"/>
                    <a:pt x="1477" y="13124"/>
                    <a:pt x="1529" y="13112"/>
                  </a:cubicBezTo>
                  <a:cubicBezTo>
                    <a:pt x="5419" y="12224"/>
                    <a:pt x="13135" y="8631"/>
                    <a:pt x="11880" y="3455"/>
                  </a:cubicBezTo>
                  <a:cubicBezTo>
                    <a:pt x="11262" y="909"/>
                    <a:pt x="9382" y="1"/>
                    <a:pt x="7244" y="1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9"/>
            <p:cNvSpPr/>
            <p:nvPr/>
          </p:nvSpPr>
          <p:spPr>
            <a:xfrm>
              <a:off x="4104950" y="4600925"/>
              <a:ext cx="294250" cy="338675"/>
            </a:xfrm>
            <a:custGeom>
              <a:avLst/>
              <a:gdLst/>
              <a:ahLst/>
              <a:cxnLst/>
              <a:rect l="l" t="t" r="r" b="b"/>
              <a:pathLst>
                <a:path w="11770" h="13547" extrusionOk="0">
                  <a:moveTo>
                    <a:pt x="7525" y="1243"/>
                  </a:moveTo>
                  <a:cubicBezTo>
                    <a:pt x="7861" y="1243"/>
                    <a:pt x="8182" y="1283"/>
                    <a:pt x="8473" y="1384"/>
                  </a:cubicBezTo>
                  <a:cubicBezTo>
                    <a:pt x="10360" y="2036"/>
                    <a:pt x="10481" y="4007"/>
                    <a:pt x="9993" y="5480"/>
                  </a:cubicBezTo>
                  <a:cubicBezTo>
                    <a:pt x="8864" y="8894"/>
                    <a:pt x="5426" y="11148"/>
                    <a:pt x="2162" y="12195"/>
                  </a:cubicBezTo>
                  <a:cubicBezTo>
                    <a:pt x="2246" y="8994"/>
                    <a:pt x="2129" y="5397"/>
                    <a:pt x="1293" y="2296"/>
                  </a:cubicBezTo>
                  <a:cubicBezTo>
                    <a:pt x="2474" y="2186"/>
                    <a:pt x="3629" y="1917"/>
                    <a:pt x="4799" y="1691"/>
                  </a:cubicBezTo>
                  <a:cubicBezTo>
                    <a:pt x="5592" y="1538"/>
                    <a:pt x="6611" y="1243"/>
                    <a:pt x="7525" y="1243"/>
                  </a:cubicBezTo>
                  <a:close/>
                  <a:moveTo>
                    <a:pt x="7018" y="1"/>
                  </a:moveTo>
                  <a:cubicBezTo>
                    <a:pt x="4869" y="1"/>
                    <a:pt x="2429" y="712"/>
                    <a:pt x="783" y="1351"/>
                  </a:cubicBezTo>
                  <a:cubicBezTo>
                    <a:pt x="754" y="1346"/>
                    <a:pt x="724" y="1343"/>
                    <a:pt x="696" y="1343"/>
                  </a:cubicBezTo>
                  <a:cubicBezTo>
                    <a:pt x="558" y="1343"/>
                    <a:pt x="431" y="1407"/>
                    <a:pt x="347" y="1533"/>
                  </a:cubicBezTo>
                  <a:cubicBezTo>
                    <a:pt x="47" y="1684"/>
                    <a:pt x="0" y="2094"/>
                    <a:pt x="241" y="2266"/>
                  </a:cubicBezTo>
                  <a:cubicBezTo>
                    <a:pt x="109" y="5716"/>
                    <a:pt x="628" y="9420"/>
                    <a:pt x="983" y="12832"/>
                  </a:cubicBezTo>
                  <a:cubicBezTo>
                    <a:pt x="1022" y="13215"/>
                    <a:pt x="1290" y="13376"/>
                    <a:pt x="1558" y="13376"/>
                  </a:cubicBezTo>
                  <a:cubicBezTo>
                    <a:pt x="1584" y="13376"/>
                    <a:pt x="1610" y="13374"/>
                    <a:pt x="1636" y="13371"/>
                  </a:cubicBezTo>
                  <a:cubicBezTo>
                    <a:pt x="1742" y="13475"/>
                    <a:pt x="1880" y="13546"/>
                    <a:pt x="2050" y="13546"/>
                  </a:cubicBezTo>
                  <a:cubicBezTo>
                    <a:pt x="2103" y="13546"/>
                    <a:pt x="2158" y="13539"/>
                    <a:pt x="2217" y="13525"/>
                  </a:cubicBezTo>
                  <a:cubicBezTo>
                    <a:pt x="6339" y="12491"/>
                    <a:pt x="11769" y="8694"/>
                    <a:pt x="11617" y="3902"/>
                  </a:cubicBezTo>
                  <a:cubicBezTo>
                    <a:pt x="11523" y="919"/>
                    <a:pt x="9459" y="1"/>
                    <a:pt x="7018" y="1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59"/>
            <p:cNvSpPr/>
            <p:nvPr/>
          </p:nvSpPr>
          <p:spPr>
            <a:xfrm>
              <a:off x="4890650" y="3199725"/>
              <a:ext cx="44925" cy="18550"/>
            </a:xfrm>
            <a:custGeom>
              <a:avLst/>
              <a:gdLst/>
              <a:ahLst/>
              <a:cxnLst/>
              <a:rect l="l" t="t" r="r" b="b"/>
              <a:pathLst>
                <a:path w="1797" h="742" extrusionOk="0">
                  <a:moveTo>
                    <a:pt x="1388" y="1"/>
                  </a:moveTo>
                  <a:cubicBezTo>
                    <a:pt x="921" y="69"/>
                    <a:pt x="466" y="116"/>
                    <a:pt x="1" y="161"/>
                  </a:cubicBezTo>
                  <a:cubicBezTo>
                    <a:pt x="637" y="286"/>
                    <a:pt x="1274" y="445"/>
                    <a:pt x="1797" y="742"/>
                  </a:cubicBezTo>
                  <a:cubicBezTo>
                    <a:pt x="1718" y="466"/>
                    <a:pt x="1577" y="214"/>
                    <a:pt x="1388" y="1"/>
                  </a:cubicBezTo>
                  <a:close/>
                </a:path>
              </a:pathLst>
            </a:custGeom>
            <a:solidFill>
              <a:srgbClr val="F39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59"/>
            <p:cNvSpPr/>
            <p:nvPr/>
          </p:nvSpPr>
          <p:spPr>
            <a:xfrm>
              <a:off x="2205175" y="238100"/>
              <a:ext cx="3235150" cy="5238450"/>
            </a:xfrm>
            <a:custGeom>
              <a:avLst/>
              <a:gdLst/>
              <a:ahLst/>
              <a:cxnLst/>
              <a:rect l="l" t="t" r="r" b="b"/>
              <a:pathLst>
                <a:path w="129406" h="209538" extrusionOk="0">
                  <a:moveTo>
                    <a:pt x="91732" y="36043"/>
                  </a:moveTo>
                  <a:lnTo>
                    <a:pt x="91732" y="36043"/>
                  </a:lnTo>
                  <a:cubicBezTo>
                    <a:pt x="93235" y="36229"/>
                    <a:pt x="94756" y="36336"/>
                    <a:pt x="96268" y="36336"/>
                  </a:cubicBezTo>
                  <a:cubicBezTo>
                    <a:pt x="96580" y="36336"/>
                    <a:pt x="96892" y="36332"/>
                    <a:pt x="97203" y="36322"/>
                  </a:cubicBezTo>
                  <a:lnTo>
                    <a:pt x="97203" y="36322"/>
                  </a:lnTo>
                  <a:cubicBezTo>
                    <a:pt x="96860" y="38433"/>
                    <a:pt x="96762" y="40392"/>
                    <a:pt x="95776" y="42395"/>
                  </a:cubicBezTo>
                  <a:lnTo>
                    <a:pt x="95776" y="42396"/>
                  </a:lnTo>
                  <a:cubicBezTo>
                    <a:pt x="94897" y="44181"/>
                    <a:pt x="93531" y="45355"/>
                    <a:pt x="92275" y="46732"/>
                  </a:cubicBezTo>
                  <a:cubicBezTo>
                    <a:pt x="92584" y="43160"/>
                    <a:pt x="92402" y="39564"/>
                    <a:pt x="91732" y="36043"/>
                  </a:cubicBezTo>
                  <a:close/>
                  <a:moveTo>
                    <a:pt x="68053" y="1233"/>
                  </a:moveTo>
                  <a:cubicBezTo>
                    <a:pt x="68230" y="1233"/>
                    <a:pt x="68408" y="1234"/>
                    <a:pt x="68587" y="1236"/>
                  </a:cubicBezTo>
                  <a:cubicBezTo>
                    <a:pt x="75807" y="1320"/>
                    <a:pt x="80614" y="3800"/>
                    <a:pt x="86013" y="8363"/>
                  </a:cubicBezTo>
                  <a:cubicBezTo>
                    <a:pt x="86056" y="8399"/>
                    <a:pt x="86102" y="8416"/>
                    <a:pt x="86147" y="8438"/>
                  </a:cubicBezTo>
                  <a:cubicBezTo>
                    <a:pt x="86159" y="8446"/>
                    <a:pt x="86172" y="8453"/>
                    <a:pt x="86186" y="8459"/>
                  </a:cubicBezTo>
                  <a:cubicBezTo>
                    <a:pt x="86213" y="8471"/>
                    <a:pt x="86241" y="8482"/>
                    <a:pt x="86268" y="8490"/>
                  </a:cubicBezTo>
                  <a:cubicBezTo>
                    <a:pt x="86275" y="8491"/>
                    <a:pt x="86282" y="8491"/>
                    <a:pt x="86291" y="8491"/>
                  </a:cubicBezTo>
                  <a:cubicBezTo>
                    <a:pt x="86328" y="8499"/>
                    <a:pt x="86366" y="8502"/>
                    <a:pt x="86404" y="8502"/>
                  </a:cubicBezTo>
                  <a:cubicBezTo>
                    <a:pt x="86520" y="8502"/>
                    <a:pt x="86635" y="8468"/>
                    <a:pt x="86734" y="8404"/>
                  </a:cubicBezTo>
                  <a:cubicBezTo>
                    <a:pt x="88821" y="7885"/>
                    <a:pt x="90870" y="7228"/>
                    <a:pt x="92966" y="6746"/>
                  </a:cubicBezTo>
                  <a:cubicBezTo>
                    <a:pt x="94667" y="6354"/>
                    <a:pt x="96397" y="6044"/>
                    <a:pt x="98140" y="5920"/>
                  </a:cubicBezTo>
                  <a:cubicBezTo>
                    <a:pt x="99180" y="5847"/>
                    <a:pt x="100071" y="5691"/>
                    <a:pt x="100870" y="5691"/>
                  </a:cubicBezTo>
                  <a:cubicBezTo>
                    <a:pt x="101694" y="5691"/>
                    <a:pt x="102419" y="5856"/>
                    <a:pt x="103108" y="6448"/>
                  </a:cubicBezTo>
                  <a:cubicBezTo>
                    <a:pt x="104648" y="7768"/>
                    <a:pt x="103945" y="9537"/>
                    <a:pt x="102604" y="11604"/>
                  </a:cubicBezTo>
                  <a:cubicBezTo>
                    <a:pt x="101941" y="12626"/>
                    <a:pt x="101065" y="13540"/>
                    <a:pt x="100226" y="14415"/>
                  </a:cubicBezTo>
                  <a:cubicBezTo>
                    <a:pt x="98807" y="15895"/>
                    <a:pt x="97326" y="17295"/>
                    <a:pt x="95969" y="18833"/>
                  </a:cubicBezTo>
                  <a:cubicBezTo>
                    <a:pt x="95927" y="18881"/>
                    <a:pt x="95906" y="18932"/>
                    <a:pt x="95881" y="18983"/>
                  </a:cubicBezTo>
                  <a:cubicBezTo>
                    <a:pt x="95541" y="18946"/>
                    <a:pt x="95214" y="18927"/>
                    <a:pt x="94903" y="18927"/>
                  </a:cubicBezTo>
                  <a:cubicBezTo>
                    <a:pt x="94792" y="18927"/>
                    <a:pt x="94683" y="18929"/>
                    <a:pt x="94576" y="18934"/>
                  </a:cubicBezTo>
                  <a:cubicBezTo>
                    <a:pt x="94074" y="18959"/>
                    <a:pt x="94077" y="19680"/>
                    <a:pt x="94576" y="19714"/>
                  </a:cubicBezTo>
                  <a:cubicBezTo>
                    <a:pt x="97913" y="19939"/>
                    <a:pt x="113786" y="25907"/>
                    <a:pt x="107115" y="32483"/>
                  </a:cubicBezTo>
                  <a:cubicBezTo>
                    <a:pt x="104938" y="34627"/>
                    <a:pt x="100997" y="35211"/>
                    <a:pt x="97275" y="35211"/>
                  </a:cubicBezTo>
                  <a:cubicBezTo>
                    <a:pt x="94987" y="35211"/>
                    <a:pt x="92783" y="34991"/>
                    <a:pt x="91122" y="34776"/>
                  </a:cubicBezTo>
                  <a:cubicBezTo>
                    <a:pt x="82354" y="33643"/>
                    <a:pt x="72085" y="30555"/>
                    <a:pt x="64689" y="25625"/>
                  </a:cubicBezTo>
                  <a:cubicBezTo>
                    <a:pt x="64699" y="25596"/>
                    <a:pt x="64710" y="25565"/>
                    <a:pt x="64720" y="25536"/>
                  </a:cubicBezTo>
                  <a:cubicBezTo>
                    <a:pt x="64833" y="25221"/>
                    <a:pt x="64530" y="24967"/>
                    <a:pt x="64250" y="24967"/>
                  </a:cubicBezTo>
                  <a:cubicBezTo>
                    <a:pt x="64107" y="24967"/>
                    <a:pt x="63971" y="25032"/>
                    <a:pt x="63898" y="25188"/>
                  </a:cubicBezTo>
                  <a:cubicBezTo>
                    <a:pt x="63869" y="25250"/>
                    <a:pt x="63844" y="25324"/>
                    <a:pt x="63815" y="25388"/>
                  </a:cubicBezTo>
                  <a:cubicBezTo>
                    <a:pt x="63688" y="25490"/>
                    <a:pt x="63611" y="25653"/>
                    <a:pt x="63640" y="25805"/>
                  </a:cubicBezTo>
                  <a:cubicBezTo>
                    <a:pt x="62891" y="27706"/>
                    <a:pt x="62256" y="30420"/>
                    <a:pt x="60837" y="31589"/>
                  </a:cubicBezTo>
                  <a:cubicBezTo>
                    <a:pt x="60616" y="32020"/>
                    <a:pt x="60312" y="32235"/>
                    <a:pt x="59925" y="32235"/>
                  </a:cubicBezTo>
                  <a:cubicBezTo>
                    <a:pt x="59714" y="32235"/>
                    <a:pt x="59479" y="32171"/>
                    <a:pt x="59219" y="32044"/>
                  </a:cubicBezTo>
                  <a:cubicBezTo>
                    <a:pt x="59087" y="32066"/>
                    <a:pt x="58958" y="32078"/>
                    <a:pt x="58832" y="32078"/>
                  </a:cubicBezTo>
                  <a:cubicBezTo>
                    <a:pt x="58480" y="32078"/>
                    <a:pt x="58153" y="31989"/>
                    <a:pt x="57850" y="31813"/>
                  </a:cubicBezTo>
                  <a:cubicBezTo>
                    <a:pt x="57489" y="31678"/>
                    <a:pt x="57131" y="31455"/>
                    <a:pt x="56794" y="31269"/>
                  </a:cubicBezTo>
                  <a:cubicBezTo>
                    <a:pt x="55730" y="30682"/>
                    <a:pt x="54931" y="29965"/>
                    <a:pt x="54229" y="28967"/>
                  </a:cubicBezTo>
                  <a:cubicBezTo>
                    <a:pt x="54140" y="28839"/>
                    <a:pt x="53999" y="28782"/>
                    <a:pt x="53861" y="28782"/>
                  </a:cubicBezTo>
                  <a:cubicBezTo>
                    <a:pt x="53612" y="28782"/>
                    <a:pt x="53372" y="28968"/>
                    <a:pt x="53457" y="29266"/>
                  </a:cubicBezTo>
                  <a:cubicBezTo>
                    <a:pt x="53407" y="29328"/>
                    <a:pt x="53377" y="29401"/>
                    <a:pt x="53369" y="29480"/>
                  </a:cubicBezTo>
                  <a:cubicBezTo>
                    <a:pt x="53220" y="31024"/>
                    <a:pt x="53234" y="32541"/>
                    <a:pt x="53355" y="34086"/>
                  </a:cubicBezTo>
                  <a:cubicBezTo>
                    <a:pt x="53476" y="35623"/>
                    <a:pt x="53032" y="37449"/>
                    <a:pt x="51750" y="38534"/>
                  </a:cubicBezTo>
                  <a:cubicBezTo>
                    <a:pt x="51289" y="38925"/>
                    <a:pt x="50452" y="39081"/>
                    <a:pt x="49889" y="39359"/>
                  </a:cubicBezTo>
                  <a:cubicBezTo>
                    <a:pt x="48073" y="40255"/>
                    <a:pt x="46605" y="41539"/>
                    <a:pt x="45421" y="43141"/>
                  </a:cubicBezTo>
                  <a:cubicBezTo>
                    <a:pt x="45138" y="41457"/>
                    <a:pt x="44413" y="39768"/>
                    <a:pt x="42616" y="39330"/>
                  </a:cubicBezTo>
                  <a:cubicBezTo>
                    <a:pt x="42321" y="39258"/>
                    <a:pt x="42030" y="39225"/>
                    <a:pt x="41746" y="39225"/>
                  </a:cubicBezTo>
                  <a:cubicBezTo>
                    <a:pt x="39938" y="39225"/>
                    <a:pt x="38381" y="40583"/>
                    <a:pt x="37500" y="42103"/>
                  </a:cubicBezTo>
                  <a:cubicBezTo>
                    <a:pt x="36708" y="43469"/>
                    <a:pt x="36143" y="45185"/>
                    <a:pt x="35930" y="46933"/>
                  </a:cubicBezTo>
                  <a:cubicBezTo>
                    <a:pt x="29703" y="40209"/>
                    <a:pt x="30782" y="30328"/>
                    <a:pt x="34367" y="22497"/>
                  </a:cubicBezTo>
                  <a:cubicBezTo>
                    <a:pt x="34552" y="22424"/>
                    <a:pt x="34587" y="22188"/>
                    <a:pt x="34417" y="22052"/>
                  </a:cubicBezTo>
                  <a:cubicBezTo>
                    <a:pt x="34352" y="21902"/>
                    <a:pt x="34200" y="21801"/>
                    <a:pt x="34045" y="21801"/>
                  </a:cubicBezTo>
                  <a:cubicBezTo>
                    <a:pt x="33978" y="21801"/>
                    <a:pt x="33910" y="21820"/>
                    <a:pt x="33848" y="21863"/>
                  </a:cubicBezTo>
                  <a:cubicBezTo>
                    <a:pt x="33531" y="21785"/>
                    <a:pt x="33202" y="21746"/>
                    <a:pt x="32872" y="21746"/>
                  </a:cubicBezTo>
                  <a:cubicBezTo>
                    <a:pt x="32085" y="21746"/>
                    <a:pt x="31293" y="21968"/>
                    <a:pt x="30652" y="22417"/>
                  </a:cubicBezTo>
                  <a:cubicBezTo>
                    <a:pt x="34493" y="13657"/>
                    <a:pt x="42157" y="8910"/>
                    <a:pt x="51819" y="8751"/>
                  </a:cubicBezTo>
                  <a:cubicBezTo>
                    <a:pt x="51867" y="8767"/>
                    <a:pt x="51917" y="8775"/>
                    <a:pt x="51968" y="8775"/>
                  </a:cubicBezTo>
                  <a:cubicBezTo>
                    <a:pt x="52094" y="8775"/>
                    <a:pt x="52219" y="8723"/>
                    <a:pt x="52296" y="8602"/>
                  </a:cubicBezTo>
                  <a:cubicBezTo>
                    <a:pt x="56059" y="2696"/>
                    <a:pt x="61408" y="1233"/>
                    <a:pt x="68053" y="1233"/>
                  </a:cubicBezTo>
                  <a:close/>
                  <a:moveTo>
                    <a:pt x="64394" y="26455"/>
                  </a:moveTo>
                  <a:cubicBezTo>
                    <a:pt x="70317" y="30830"/>
                    <a:pt x="78222" y="33048"/>
                    <a:pt x="85250" y="34803"/>
                  </a:cubicBezTo>
                  <a:cubicBezTo>
                    <a:pt x="86947" y="35226"/>
                    <a:pt x="88725" y="35601"/>
                    <a:pt x="90541" y="35877"/>
                  </a:cubicBezTo>
                  <a:cubicBezTo>
                    <a:pt x="92441" y="50164"/>
                    <a:pt x="88104" y="68330"/>
                    <a:pt x="71592" y="71420"/>
                  </a:cubicBezTo>
                  <a:cubicBezTo>
                    <a:pt x="69991" y="71719"/>
                    <a:pt x="68349" y="71863"/>
                    <a:pt x="66698" y="71863"/>
                  </a:cubicBezTo>
                  <a:cubicBezTo>
                    <a:pt x="61875" y="71863"/>
                    <a:pt x="56974" y="70636"/>
                    <a:pt x="52783" y="68477"/>
                  </a:cubicBezTo>
                  <a:cubicBezTo>
                    <a:pt x="50630" y="67368"/>
                    <a:pt x="48555" y="65695"/>
                    <a:pt x="46652" y="63673"/>
                  </a:cubicBezTo>
                  <a:cubicBezTo>
                    <a:pt x="46645" y="63463"/>
                    <a:pt x="46503" y="63264"/>
                    <a:pt x="46286" y="63264"/>
                  </a:cubicBezTo>
                  <a:cubicBezTo>
                    <a:pt x="46277" y="63264"/>
                    <a:pt x="46268" y="63265"/>
                    <a:pt x="46258" y="63265"/>
                  </a:cubicBezTo>
                  <a:cubicBezTo>
                    <a:pt x="44174" y="60966"/>
                    <a:pt x="42317" y="58237"/>
                    <a:pt x="40849" y="55309"/>
                  </a:cubicBezTo>
                  <a:cubicBezTo>
                    <a:pt x="41110" y="55111"/>
                    <a:pt x="41117" y="54615"/>
                    <a:pt x="40708" y="54463"/>
                  </a:cubicBezTo>
                  <a:cubicBezTo>
                    <a:pt x="36893" y="53034"/>
                    <a:pt x="36455" y="48975"/>
                    <a:pt x="37433" y="45519"/>
                  </a:cubicBezTo>
                  <a:cubicBezTo>
                    <a:pt x="37731" y="44463"/>
                    <a:pt x="38127" y="43258"/>
                    <a:pt x="38742" y="42337"/>
                  </a:cubicBezTo>
                  <a:cubicBezTo>
                    <a:pt x="39459" y="41266"/>
                    <a:pt x="40302" y="40829"/>
                    <a:pt x="41134" y="40829"/>
                  </a:cubicBezTo>
                  <a:cubicBezTo>
                    <a:pt x="42800" y="40829"/>
                    <a:pt x="44423" y="42579"/>
                    <a:pt x="44908" y="44507"/>
                  </a:cubicBezTo>
                  <a:cubicBezTo>
                    <a:pt x="44949" y="44670"/>
                    <a:pt x="45090" y="44746"/>
                    <a:pt x="45232" y="44746"/>
                  </a:cubicBezTo>
                  <a:cubicBezTo>
                    <a:pt x="45406" y="44746"/>
                    <a:pt x="45581" y="44631"/>
                    <a:pt x="45569" y="44419"/>
                  </a:cubicBezTo>
                  <a:cubicBezTo>
                    <a:pt x="45566" y="44378"/>
                    <a:pt x="45560" y="44337"/>
                    <a:pt x="45558" y="44296"/>
                  </a:cubicBezTo>
                  <a:cubicBezTo>
                    <a:pt x="46813" y="42732"/>
                    <a:pt x="48222" y="41385"/>
                    <a:pt x="50010" y="40434"/>
                  </a:cubicBezTo>
                  <a:cubicBezTo>
                    <a:pt x="51165" y="39820"/>
                    <a:pt x="52741" y="39503"/>
                    <a:pt x="53648" y="38482"/>
                  </a:cubicBezTo>
                  <a:cubicBezTo>
                    <a:pt x="55258" y="36666"/>
                    <a:pt x="54476" y="33129"/>
                    <a:pt x="54210" y="30577"/>
                  </a:cubicBezTo>
                  <a:lnTo>
                    <a:pt x="54210" y="30577"/>
                  </a:lnTo>
                  <a:cubicBezTo>
                    <a:pt x="55416" y="32129"/>
                    <a:pt x="57623" y="33464"/>
                    <a:pt x="59388" y="33464"/>
                  </a:cubicBezTo>
                  <a:cubicBezTo>
                    <a:pt x="59477" y="33464"/>
                    <a:pt x="59564" y="33460"/>
                    <a:pt x="59651" y="33453"/>
                  </a:cubicBezTo>
                  <a:cubicBezTo>
                    <a:pt x="60807" y="33362"/>
                    <a:pt x="61694" y="32517"/>
                    <a:pt x="62248" y="31555"/>
                  </a:cubicBezTo>
                  <a:cubicBezTo>
                    <a:pt x="63148" y="29995"/>
                    <a:pt x="63784" y="28185"/>
                    <a:pt x="64394" y="26455"/>
                  </a:cubicBezTo>
                  <a:close/>
                  <a:moveTo>
                    <a:pt x="73515" y="93930"/>
                  </a:moveTo>
                  <a:cubicBezTo>
                    <a:pt x="73808" y="93930"/>
                    <a:pt x="74062" y="94036"/>
                    <a:pt x="74261" y="94278"/>
                  </a:cubicBezTo>
                  <a:cubicBezTo>
                    <a:pt x="72943" y="95233"/>
                    <a:pt x="71868" y="96628"/>
                    <a:pt x="71025" y="97931"/>
                  </a:cubicBezTo>
                  <a:cubicBezTo>
                    <a:pt x="70877" y="98159"/>
                    <a:pt x="71084" y="98382"/>
                    <a:pt x="71302" y="98382"/>
                  </a:cubicBezTo>
                  <a:cubicBezTo>
                    <a:pt x="71373" y="98382"/>
                    <a:pt x="71445" y="98358"/>
                    <a:pt x="71507" y="98303"/>
                  </a:cubicBezTo>
                  <a:cubicBezTo>
                    <a:pt x="72492" y="97418"/>
                    <a:pt x="73343" y="96403"/>
                    <a:pt x="74327" y="95519"/>
                  </a:cubicBezTo>
                  <a:cubicBezTo>
                    <a:pt x="74832" y="95068"/>
                    <a:pt x="76373" y="94047"/>
                    <a:pt x="77449" y="94047"/>
                  </a:cubicBezTo>
                  <a:cubicBezTo>
                    <a:pt x="77742" y="94047"/>
                    <a:pt x="78001" y="94123"/>
                    <a:pt x="78195" y="94306"/>
                  </a:cubicBezTo>
                  <a:cubicBezTo>
                    <a:pt x="76414" y="95222"/>
                    <a:pt x="75014" y="96721"/>
                    <a:pt x="73837" y="98321"/>
                  </a:cubicBezTo>
                  <a:cubicBezTo>
                    <a:pt x="73672" y="98546"/>
                    <a:pt x="73902" y="98800"/>
                    <a:pt x="74132" y="98800"/>
                  </a:cubicBezTo>
                  <a:cubicBezTo>
                    <a:pt x="74207" y="98800"/>
                    <a:pt x="74281" y="98773"/>
                    <a:pt x="74343" y="98710"/>
                  </a:cubicBezTo>
                  <a:cubicBezTo>
                    <a:pt x="75231" y="97798"/>
                    <a:pt x="76106" y="96847"/>
                    <a:pt x="77129" y="96081"/>
                  </a:cubicBezTo>
                  <a:cubicBezTo>
                    <a:pt x="77820" y="95565"/>
                    <a:pt x="79321" y="94544"/>
                    <a:pt x="80473" y="94544"/>
                  </a:cubicBezTo>
                  <a:cubicBezTo>
                    <a:pt x="80718" y="94544"/>
                    <a:pt x="80947" y="94590"/>
                    <a:pt x="81149" y="94697"/>
                  </a:cubicBezTo>
                  <a:cubicBezTo>
                    <a:pt x="79068" y="95942"/>
                    <a:pt x="76599" y="98625"/>
                    <a:pt x="76055" y="99139"/>
                  </a:cubicBezTo>
                  <a:cubicBezTo>
                    <a:pt x="75829" y="99353"/>
                    <a:pt x="76039" y="99651"/>
                    <a:pt x="76284" y="99651"/>
                  </a:cubicBezTo>
                  <a:cubicBezTo>
                    <a:pt x="76353" y="99651"/>
                    <a:pt x="76424" y="99627"/>
                    <a:pt x="76489" y="99572"/>
                  </a:cubicBezTo>
                  <a:cubicBezTo>
                    <a:pt x="77494" y="98717"/>
                    <a:pt x="78497" y="97863"/>
                    <a:pt x="79499" y="97006"/>
                  </a:cubicBezTo>
                  <a:cubicBezTo>
                    <a:pt x="79803" y="96746"/>
                    <a:pt x="81910" y="95028"/>
                    <a:pt x="82752" y="95028"/>
                  </a:cubicBezTo>
                  <a:cubicBezTo>
                    <a:pt x="82892" y="95028"/>
                    <a:pt x="82997" y="95075"/>
                    <a:pt x="83053" y="95184"/>
                  </a:cubicBezTo>
                  <a:cubicBezTo>
                    <a:pt x="81622" y="96177"/>
                    <a:pt x="80293" y="97568"/>
                    <a:pt x="79118" y="98810"/>
                  </a:cubicBezTo>
                  <a:cubicBezTo>
                    <a:pt x="77926" y="100070"/>
                    <a:pt x="76753" y="101495"/>
                    <a:pt x="76120" y="103127"/>
                  </a:cubicBezTo>
                  <a:cubicBezTo>
                    <a:pt x="75828" y="103191"/>
                    <a:pt x="75569" y="103264"/>
                    <a:pt x="75375" y="103340"/>
                  </a:cubicBezTo>
                  <a:cubicBezTo>
                    <a:pt x="75046" y="103467"/>
                    <a:pt x="75067" y="103985"/>
                    <a:pt x="75462" y="103986"/>
                  </a:cubicBezTo>
                  <a:cubicBezTo>
                    <a:pt x="75463" y="103986"/>
                    <a:pt x="75465" y="103986"/>
                    <a:pt x="75466" y="103986"/>
                  </a:cubicBezTo>
                  <a:cubicBezTo>
                    <a:pt x="75811" y="103986"/>
                    <a:pt x="76737" y="103864"/>
                    <a:pt x="77607" y="103864"/>
                  </a:cubicBezTo>
                  <a:cubicBezTo>
                    <a:pt x="78576" y="103864"/>
                    <a:pt x="79475" y="104016"/>
                    <a:pt x="79427" y="104658"/>
                  </a:cubicBezTo>
                  <a:cubicBezTo>
                    <a:pt x="79425" y="104701"/>
                    <a:pt x="79436" y="104733"/>
                    <a:pt x="79442" y="104770"/>
                  </a:cubicBezTo>
                  <a:cubicBezTo>
                    <a:pt x="77477" y="105750"/>
                    <a:pt x="74950" y="106437"/>
                    <a:pt x="72534" y="106437"/>
                  </a:cubicBezTo>
                  <a:cubicBezTo>
                    <a:pt x="70856" y="106437"/>
                    <a:pt x="69233" y="106106"/>
                    <a:pt x="67888" y="105311"/>
                  </a:cubicBezTo>
                  <a:cubicBezTo>
                    <a:pt x="67902" y="105267"/>
                    <a:pt x="67917" y="105224"/>
                    <a:pt x="67913" y="105172"/>
                  </a:cubicBezTo>
                  <a:cubicBezTo>
                    <a:pt x="67810" y="103031"/>
                    <a:pt x="67722" y="100897"/>
                    <a:pt x="67627" y="98762"/>
                  </a:cubicBezTo>
                  <a:cubicBezTo>
                    <a:pt x="68637" y="97684"/>
                    <a:pt x="71767" y="93930"/>
                    <a:pt x="73515" y="93930"/>
                  </a:cubicBezTo>
                  <a:close/>
                  <a:moveTo>
                    <a:pt x="67103" y="105877"/>
                  </a:moveTo>
                  <a:cubicBezTo>
                    <a:pt x="67579" y="106246"/>
                    <a:pt x="68100" y="106553"/>
                    <a:pt x="68654" y="106791"/>
                  </a:cubicBezTo>
                  <a:cubicBezTo>
                    <a:pt x="68350" y="107226"/>
                    <a:pt x="68098" y="107701"/>
                    <a:pt x="67793" y="108137"/>
                  </a:cubicBezTo>
                  <a:cubicBezTo>
                    <a:pt x="67616" y="108388"/>
                    <a:pt x="67364" y="108660"/>
                    <a:pt x="67154" y="108946"/>
                  </a:cubicBezTo>
                  <a:cubicBezTo>
                    <a:pt x="66663" y="108905"/>
                    <a:pt x="66170" y="108878"/>
                    <a:pt x="65682" y="108830"/>
                  </a:cubicBezTo>
                  <a:cubicBezTo>
                    <a:pt x="65350" y="108075"/>
                    <a:pt x="64994" y="107312"/>
                    <a:pt x="64574" y="106602"/>
                  </a:cubicBezTo>
                  <a:cubicBezTo>
                    <a:pt x="65420" y="106375"/>
                    <a:pt x="66262" y="106130"/>
                    <a:pt x="67103" y="105877"/>
                  </a:cubicBezTo>
                  <a:close/>
                  <a:moveTo>
                    <a:pt x="78171" y="89036"/>
                  </a:moveTo>
                  <a:cubicBezTo>
                    <a:pt x="81884" y="91001"/>
                    <a:pt x="85522" y="93276"/>
                    <a:pt x="88743" y="95984"/>
                  </a:cubicBezTo>
                  <a:cubicBezTo>
                    <a:pt x="91752" y="98512"/>
                    <a:pt x="94034" y="101985"/>
                    <a:pt x="96447" y="105091"/>
                  </a:cubicBezTo>
                  <a:cubicBezTo>
                    <a:pt x="91651" y="105871"/>
                    <a:pt x="86584" y="107785"/>
                    <a:pt x="82217" y="109722"/>
                  </a:cubicBezTo>
                  <a:cubicBezTo>
                    <a:pt x="77570" y="109451"/>
                    <a:pt x="72886" y="109369"/>
                    <a:pt x="68247" y="109030"/>
                  </a:cubicBezTo>
                  <a:cubicBezTo>
                    <a:pt x="68310" y="108934"/>
                    <a:pt x="68374" y="108835"/>
                    <a:pt x="68434" y="108748"/>
                  </a:cubicBezTo>
                  <a:cubicBezTo>
                    <a:pt x="68780" y="108233"/>
                    <a:pt x="69159" y="107647"/>
                    <a:pt x="69347" y="107046"/>
                  </a:cubicBezTo>
                  <a:cubicBezTo>
                    <a:pt x="70213" y="107314"/>
                    <a:pt x="71121" y="107425"/>
                    <a:pt x="72066" y="107425"/>
                  </a:cubicBezTo>
                  <a:cubicBezTo>
                    <a:pt x="72540" y="107425"/>
                    <a:pt x="73023" y="107397"/>
                    <a:pt x="73516" y="107347"/>
                  </a:cubicBezTo>
                  <a:cubicBezTo>
                    <a:pt x="75727" y="107121"/>
                    <a:pt x="78842" y="106957"/>
                    <a:pt x="80301" y="105086"/>
                  </a:cubicBezTo>
                  <a:cubicBezTo>
                    <a:pt x="80387" y="104977"/>
                    <a:pt x="80385" y="104854"/>
                    <a:pt x="80351" y="104742"/>
                  </a:cubicBezTo>
                  <a:cubicBezTo>
                    <a:pt x="80358" y="104713"/>
                    <a:pt x="80373" y="104690"/>
                    <a:pt x="80376" y="104658"/>
                  </a:cubicBezTo>
                  <a:cubicBezTo>
                    <a:pt x="80468" y="103330"/>
                    <a:pt x="79178" y="102937"/>
                    <a:pt x="77838" y="102937"/>
                  </a:cubicBezTo>
                  <a:cubicBezTo>
                    <a:pt x="77589" y="102937"/>
                    <a:pt x="77339" y="102950"/>
                    <a:pt x="77096" y="102974"/>
                  </a:cubicBezTo>
                  <a:cubicBezTo>
                    <a:pt x="78074" y="101505"/>
                    <a:pt x="79069" y="100124"/>
                    <a:pt x="80351" y="98867"/>
                  </a:cubicBezTo>
                  <a:cubicBezTo>
                    <a:pt x="81396" y="97842"/>
                    <a:pt x="83003" y="96881"/>
                    <a:pt x="83735" y="95584"/>
                  </a:cubicBezTo>
                  <a:cubicBezTo>
                    <a:pt x="83961" y="95504"/>
                    <a:pt x="84141" y="95296"/>
                    <a:pt x="84052" y="95007"/>
                  </a:cubicBezTo>
                  <a:cubicBezTo>
                    <a:pt x="83843" y="94336"/>
                    <a:pt x="83435" y="94066"/>
                    <a:pt x="82910" y="94066"/>
                  </a:cubicBezTo>
                  <a:cubicBezTo>
                    <a:pt x="82650" y="94066"/>
                    <a:pt x="82361" y="94132"/>
                    <a:pt x="82054" y="94249"/>
                  </a:cubicBezTo>
                  <a:cubicBezTo>
                    <a:pt x="81773" y="93736"/>
                    <a:pt x="81266" y="93560"/>
                    <a:pt x="80705" y="93560"/>
                  </a:cubicBezTo>
                  <a:cubicBezTo>
                    <a:pt x="80211" y="93560"/>
                    <a:pt x="79674" y="93696"/>
                    <a:pt x="79211" y="93859"/>
                  </a:cubicBezTo>
                  <a:cubicBezTo>
                    <a:pt x="79134" y="93262"/>
                    <a:pt x="78490" y="93080"/>
                    <a:pt x="77775" y="93080"/>
                  </a:cubicBezTo>
                  <a:cubicBezTo>
                    <a:pt x="77114" y="93080"/>
                    <a:pt x="76392" y="93235"/>
                    <a:pt x="76001" y="93362"/>
                  </a:cubicBezTo>
                  <a:cubicBezTo>
                    <a:pt x="75686" y="93463"/>
                    <a:pt x="75384" y="93601"/>
                    <a:pt x="75091" y="93757"/>
                  </a:cubicBezTo>
                  <a:cubicBezTo>
                    <a:pt x="74743" y="93138"/>
                    <a:pt x="74253" y="92881"/>
                    <a:pt x="73683" y="92881"/>
                  </a:cubicBezTo>
                  <a:cubicBezTo>
                    <a:pt x="71766" y="92881"/>
                    <a:pt x="68945" y="95780"/>
                    <a:pt x="67573" y="97531"/>
                  </a:cubicBezTo>
                  <a:cubicBezTo>
                    <a:pt x="67522" y="96355"/>
                    <a:pt x="67462" y="95179"/>
                    <a:pt x="67415" y="94005"/>
                  </a:cubicBezTo>
                  <a:cubicBezTo>
                    <a:pt x="69122" y="93363"/>
                    <a:pt x="70731" y="92440"/>
                    <a:pt x="72380" y="91666"/>
                  </a:cubicBezTo>
                  <a:cubicBezTo>
                    <a:pt x="74261" y="90782"/>
                    <a:pt x="76458" y="90214"/>
                    <a:pt x="78171" y="89036"/>
                  </a:cubicBezTo>
                  <a:close/>
                  <a:moveTo>
                    <a:pt x="63494" y="106874"/>
                  </a:moveTo>
                  <a:cubicBezTo>
                    <a:pt x="63853" y="107955"/>
                    <a:pt x="64368" y="109027"/>
                    <a:pt x="64876" y="110028"/>
                  </a:cubicBezTo>
                  <a:cubicBezTo>
                    <a:pt x="64990" y="110253"/>
                    <a:pt x="65163" y="110346"/>
                    <a:pt x="65340" y="110346"/>
                  </a:cubicBezTo>
                  <a:cubicBezTo>
                    <a:pt x="65612" y="110346"/>
                    <a:pt x="65891" y="110125"/>
                    <a:pt x="65967" y="109827"/>
                  </a:cubicBezTo>
                  <a:cubicBezTo>
                    <a:pt x="66291" y="109897"/>
                    <a:pt x="66618" y="109940"/>
                    <a:pt x="66943" y="110002"/>
                  </a:cubicBezTo>
                  <a:cubicBezTo>
                    <a:pt x="66991" y="110037"/>
                    <a:pt x="67046" y="110061"/>
                    <a:pt x="67110" y="110061"/>
                  </a:cubicBezTo>
                  <a:cubicBezTo>
                    <a:pt x="67137" y="110061"/>
                    <a:pt x="67165" y="110057"/>
                    <a:pt x="67195" y="110048"/>
                  </a:cubicBezTo>
                  <a:lnTo>
                    <a:pt x="67196" y="110048"/>
                  </a:lnTo>
                  <a:cubicBezTo>
                    <a:pt x="74453" y="111383"/>
                    <a:pt x="81814" y="110771"/>
                    <a:pt x="89136" y="111565"/>
                  </a:cubicBezTo>
                  <a:cubicBezTo>
                    <a:pt x="89457" y="112118"/>
                    <a:pt x="89803" y="112662"/>
                    <a:pt x="89967" y="113288"/>
                  </a:cubicBezTo>
                  <a:cubicBezTo>
                    <a:pt x="90223" y="114275"/>
                    <a:pt x="90129" y="115417"/>
                    <a:pt x="90118" y="116431"/>
                  </a:cubicBezTo>
                  <a:cubicBezTo>
                    <a:pt x="90105" y="117747"/>
                    <a:pt x="89839" y="118992"/>
                    <a:pt x="89683" y="120266"/>
                  </a:cubicBezTo>
                  <a:cubicBezTo>
                    <a:pt x="82643" y="120010"/>
                    <a:pt x="75606" y="119693"/>
                    <a:pt x="68567" y="119403"/>
                  </a:cubicBezTo>
                  <a:cubicBezTo>
                    <a:pt x="64533" y="119237"/>
                    <a:pt x="60840" y="119394"/>
                    <a:pt x="57442" y="117019"/>
                  </a:cubicBezTo>
                  <a:cubicBezTo>
                    <a:pt x="54552" y="114997"/>
                    <a:pt x="53659" y="111794"/>
                    <a:pt x="52127" y="108717"/>
                  </a:cubicBezTo>
                  <a:lnTo>
                    <a:pt x="52127" y="108717"/>
                  </a:lnTo>
                  <a:cubicBezTo>
                    <a:pt x="52315" y="108727"/>
                    <a:pt x="52503" y="108732"/>
                    <a:pt x="52692" y="108732"/>
                  </a:cubicBezTo>
                  <a:cubicBezTo>
                    <a:pt x="53817" y="108732"/>
                    <a:pt x="54960" y="108562"/>
                    <a:pt x="56115" y="108389"/>
                  </a:cubicBezTo>
                  <a:cubicBezTo>
                    <a:pt x="58606" y="108017"/>
                    <a:pt x="61062" y="107495"/>
                    <a:pt x="63494" y="106874"/>
                  </a:cubicBezTo>
                  <a:close/>
                  <a:moveTo>
                    <a:pt x="98101" y="109082"/>
                  </a:moveTo>
                  <a:cubicBezTo>
                    <a:pt x="99731" y="109082"/>
                    <a:pt x="97605" y="112247"/>
                    <a:pt x="97145" y="112687"/>
                  </a:cubicBezTo>
                  <a:cubicBezTo>
                    <a:pt x="97044" y="112782"/>
                    <a:pt x="97016" y="112892"/>
                    <a:pt x="97029" y="112996"/>
                  </a:cubicBezTo>
                  <a:cubicBezTo>
                    <a:pt x="96966" y="113196"/>
                    <a:pt x="97051" y="113440"/>
                    <a:pt x="97306" y="113440"/>
                  </a:cubicBezTo>
                  <a:cubicBezTo>
                    <a:pt x="97313" y="113440"/>
                    <a:pt x="97320" y="113440"/>
                    <a:pt x="97327" y="113439"/>
                  </a:cubicBezTo>
                  <a:cubicBezTo>
                    <a:pt x="97820" y="113413"/>
                    <a:pt x="98338" y="113398"/>
                    <a:pt x="98870" y="113398"/>
                  </a:cubicBezTo>
                  <a:cubicBezTo>
                    <a:pt x="102288" y="113398"/>
                    <a:pt x="106281" y="114055"/>
                    <a:pt x="108045" y="116966"/>
                  </a:cubicBezTo>
                  <a:cubicBezTo>
                    <a:pt x="108027" y="116956"/>
                    <a:pt x="108009" y="116946"/>
                    <a:pt x="107991" y="116937"/>
                  </a:cubicBezTo>
                  <a:cubicBezTo>
                    <a:pt x="106625" y="116228"/>
                    <a:pt x="105018" y="115595"/>
                    <a:pt x="103468" y="115556"/>
                  </a:cubicBezTo>
                  <a:cubicBezTo>
                    <a:pt x="103465" y="115556"/>
                    <a:pt x="103462" y="115556"/>
                    <a:pt x="103458" y="115556"/>
                  </a:cubicBezTo>
                  <a:cubicBezTo>
                    <a:pt x="103094" y="115556"/>
                    <a:pt x="103071" y="116057"/>
                    <a:pt x="103385" y="116174"/>
                  </a:cubicBezTo>
                  <a:cubicBezTo>
                    <a:pt x="104907" y="116738"/>
                    <a:pt x="108683" y="117271"/>
                    <a:pt x="109215" y="119209"/>
                  </a:cubicBezTo>
                  <a:cubicBezTo>
                    <a:pt x="108381" y="118728"/>
                    <a:pt x="107241" y="118625"/>
                    <a:pt x="106323" y="118407"/>
                  </a:cubicBezTo>
                  <a:cubicBezTo>
                    <a:pt x="105216" y="118143"/>
                    <a:pt x="104100" y="117798"/>
                    <a:pt x="102965" y="117689"/>
                  </a:cubicBezTo>
                  <a:cubicBezTo>
                    <a:pt x="102952" y="117688"/>
                    <a:pt x="102939" y="117687"/>
                    <a:pt x="102927" y="117687"/>
                  </a:cubicBezTo>
                  <a:cubicBezTo>
                    <a:pt x="102565" y="117687"/>
                    <a:pt x="102573" y="118213"/>
                    <a:pt x="102878" y="118336"/>
                  </a:cubicBezTo>
                  <a:cubicBezTo>
                    <a:pt x="104045" y="118803"/>
                    <a:pt x="105346" y="119023"/>
                    <a:pt x="106566" y="119325"/>
                  </a:cubicBezTo>
                  <a:cubicBezTo>
                    <a:pt x="107622" y="119586"/>
                    <a:pt x="109809" y="119930"/>
                    <a:pt x="109316" y="121316"/>
                  </a:cubicBezTo>
                  <a:cubicBezTo>
                    <a:pt x="108804" y="120738"/>
                    <a:pt x="107980" y="120500"/>
                    <a:pt x="107180" y="120363"/>
                  </a:cubicBezTo>
                  <a:cubicBezTo>
                    <a:pt x="106311" y="120213"/>
                    <a:pt x="105319" y="119996"/>
                    <a:pt x="104378" y="119996"/>
                  </a:cubicBezTo>
                  <a:cubicBezTo>
                    <a:pt x="103955" y="119996"/>
                    <a:pt x="103542" y="120040"/>
                    <a:pt x="103155" y="120154"/>
                  </a:cubicBezTo>
                  <a:cubicBezTo>
                    <a:pt x="102775" y="120266"/>
                    <a:pt x="102848" y="120839"/>
                    <a:pt x="103249" y="120845"/>
                  </a:cubicBezTo>
                  <a:cubicBezTo>
                    <a:pt x="104296" y="120860"/>
                    <a:pt x="105275" y="121069"/>
                    <a:pt x="106303" y="121235"/>
                  </a:cubicBezTo>
                  <a:cubicBezTo>
                    <a:pt x="107209" y="121383"/>
                    <a:pt x="107983" y="121498"/>
                    <a:pt x="108639" y="122070"/>
                  </a:cubicBezTo>
                  <a:cubicBezTo>
                    <a:pt x="106679" y="122470"/>
                    <a:pt x="104749" y="122622"/>
                    <a:pt x="102797" y="122622"/>
                  </a:cubicBezTo>
                  <a:cubicBezTo>
                    <a:pt x="101705" y="122622"/>
                    <a:pt x="100607" y="122574"/>
                    <a:pt x="99493" y="122496"/>
                  </a:cubicBezTo>
                  <a:cubicBezTo>
                    <a:pt x="96133" y="122262"/>
                    <a:pt x="94011" y="120951"/>
                    <a:pt x="91179" y="119298"/>
                  </a:cubicBezTo>
                  <a:cubicBezTo>
                    <a:pt x="91466" y="117992"/>
                    <a:pt x="91432" y="116551"/>
                    <a:pt x="91391" y="115301"/>
                  </a:cubicBezTo>
                  <a:cubicBezTo>
                    <a:pt x="91367" y="114517"/>
                    <a:pt x="91289" y="113775"/>
                    <a:pt x="91102" y="113090"/>
                  </a:cubicBezTo>
                  <a:cubicBezTo>
                    <a:pt x="92638" y="112875"/>
                    <a:pt x="94378" y="111806"/>
                    <a:pt x="95481" y="110976"/>
                  </a:cubicBezTo>
                  <a:cubicBezTo>
                    <a:pt x="96108" y="110506"/>
                    <a:pt x="96995" y="109272"/>
                    <a:pt x="97743" y="109122"/>
                  </a:cubicBezTo>
                  <a:cubicBezTo>
                    <a:pt x="97878" y="109095"/>
                    <a:pt x="97997" y="109082"/>
                    <a:pt x="98101" y="109082"/>
                  </a:cubicBezTo>
                  <a:close/>
                  <a:moveTo>
                    <a:pt x="98095" y="105621"/>
                  </a:moveTo>
                  <a:cubicBezTo>
                    <a:pt x="98118" y="105632"/>
                    <a:pt x="98137" y="105647"/>
                    <a:pt x="98165" y="105653"/>
                  </a:cubicBezTo>
                  <a:cubicBezTo>
                    <a:pt x="103584" y="106769"/>
                    <a:pt x="109039" y="107402"/>
                    <a:pt x="113925" y="110243"/>
                  </a:cubicBezTo>
                  <a:cubicBezTo>
                    <a:pt x="118268" y="112768"/>
                    <a:pt x="121343" y="116552"/>
                    <a:pt x="124728" y="120120"/>
                  </a:cubicBezTo>
                  <a:cubicBezTo>
                    <a:pt x="112299" y="123707"/>
                    <a:pt x="100085" y="129024"/>
                    <a:pt x="87152" y="130480"/>
                  </a:cubicBezTo>
                  <a:cubicBezTo>
                    <a:pt x="87149" y="130478"/>
                    <a:pt x="87149" y="130475"/>
                    <a:pt x="87146" y="130473"/>
                  </a:cubicBezTo>
                  <a:cubicBezTo>
                    <a:pt x="87081" y="130422"/>
                    <a:pt x="87016" y="130369"/>
                    <a:pt x="86952" y="130317"/>
                  </a:cubicBezTo>
                  <a:cubicBezTo>
                    <a:pt x="86913" y="130264"/>
                    <a:pt x="86861" y="130222"/>
                    <a:pt x="86799" y="130196"/>
                  </a:cubicBezTo>
                  <a:cubicBezTo>
                    <a:pt x="83027" y="127206"/>
                    <a:pt x="79292" y="123948"/>
                    <a:pt x="75284" y="121247"/>
                  </a:cubicBezTo>
                  <a:lnTo>
                    <a:pt x="75284" y="121247"/>
                  </a:lnTo>
                  <a:cubicBezTo>
                    <a:pt x="80125" y="121333"/>
                    <a:pt x="84984" y="121272"/>
                    <a:pt x="89705" y="121442"/>
                  </a:cubicBezTo>
                  <a:cubicBezTo>
                    <a:pt x="89785" y="121520"/>
                    <a:pt x="89895" y="121570"/>
                    <a:pt x="90001" y="121570"/>
                  </a:cubicBezTo>
                  <a:cubicBezTo>
                    <a:pt x="90087" y="121570"/>
                    <a:pt x="90169" y="121537"/>
                    <a:pt x="90230" y="121460"/>
                  </a:cubicBezTo>
                  <a:cubicBezTo>
                    <a:pt x="90241" y="121446"/>
                    <a:pt x="90248" y="121430"/>
                    <a:pt x="90259" y="121416"/>
                  </a:cubicBezTo>
                  <a:cubicBezTo>
                    <a:pt x="90491" y="121335"/>
                    <a:pt x="90610" y="121112"/>
                    <a:pt x="90609" y="120881"/>
                  </a:cubicBezTo>
                  <a:cubicBezTo>
                    <a:pt x="90756" y="120616"/>
                    <a:pt x="90870" y="120332"/>
                    <a:pt x="90971" y="120040"/>
                  </a:cubicBezTo>
                  <a:cubicBezTo>
                    <a:pt x="92993" y="121716"/>
                    <a:pt x="95209" y="123173"/>
                    <a:pt x="97868" y="123408"/>
                  </a:cubicBezTo>
                  <a:cubicBezTo>
                    <a:pt x="99470" y="123549"/>
                    <a:pt x="101183" y="123692"/>
                    <a:pt x="102893" y="123692"/>
                  </a:cubicBezTo>
                  <a:cubicBezTo>
                    <a:pt x="105116" y="123692"/>
                    <a:pt x="107335" y="123450"/>
                    <a:pt x="109301" y="122651"/>
                  </a:cubicBezTo>
                  <a:cubicBezTo>
                    <a:pt x="109333" y="122637"/>
                    <a:pt x="109347" y="122611"/>
                    <a:pt x="109373" y="122592"/>
                  </a:cubicBezTo>
                  <a:cubicBezTo>
                    <a:pt x="109584" y="122546"/>
                    <a:pt x="109770" y="122331"/>
                    <a:pt x="109730" y="122101"/>
                  </a:cubicBezTo>
                  <a:cubicBezTo>
                    <a:pt x="110296" y="121436"/>
                    <a:pt x="110348" y="120536"/>
                    <a:pt x="109906" y="119852"/>
                  </a:cubicBezTo>
                  <a:cubicBezTo>
                    <a:pt x="110018" y="119794"/>
                    <a:pt x="110101" y="119686"/>
                    <a:pt x="110088" y="119514"/>
                  </a:cubicBezTo>
                  <a:cubicBezTo>
                    <a:pt x="110032" y="118739"/>
                    <a:pt x="109690" y="118180"/>
                    <a:pt x="109193" y="117732"/>
                  </a:cubicBezTo>
                  <a:cubicBezTo>
                    <a:pt x="109086" y="114057"/>
                    <a:pt x="103867" y="112408"/>
                    <a:pt x="99993" y="112408"/>
                  </a:cubicBezTo>
                  <a:cubicBezTo>
                    <a:pt x="99389" y="112408"/>
                    <a:pt x="98818" y="112448"/>
                    <a:pt x="98304" y="112527"/>
                  </a:cubicBezTo>
                  <a:cubicBezTo>
                    <a:pt x="99293" y="111133"/>
                    <a:pt x="100600" y="108465"/>
                    <a:pt x="98875" y="107954"/>
                  </a:cubicBezTo>
                  <a:cubicBezTo>
                    <a:pt x="98767" y="107922"/>
                    <a:pt x="98657" y="107908"/>
                    <a:pt x="98545" y="107908"/>
                  </a:cubicBezTo>
                  <a:cubicBezTo>
                    <a:pt x="97759" y="107908"/>
                    <a:pt x="96886" y="108614"/>
                    <a:pt x="96370" y="109045"/>
                  </a:cubicBezTo>
                  <a:cubicBezTo>
                    <a:pt x="94764" y="110390"/>
                    <a:pt x="92947" y="111872"/>
                    <a:pt x="90814" y="112272"/>
                  </a:cubicBezTo>
                  <a:cubicBezTo>
                    <a:pt x="90568" y="111735"/>
                    <a:pt x="90212" y="111256"/>
                    <a:pt x="89767" y="110867"/>
                  </a:cubicBezTo>
                  <a:cubicBezTo>
                    <a:pt x="89748" y="110628"/>
                    <a:pt x="89618" y="110410"/>
                    <a:pt x="89342" y="110373"/>
                  </a:cubicBezTo>
                  <a:cubicBezTo>
                    <a:pt x="87778" y="110160"/>
                    <a:pt x="86203" y="110013"/>
                    <a:pt x="84624" y="109890"/>
                  </a:cubicBezTo>
                  <a:cubicBezTo>
                    <a:pt x="89138" y="108637"/>
                    <a:pt x="93884" y="107377"/>
                    <a:pt x="98095" y="105621"/>
                  </a:cubicBezTo>
                  <a:close/>
                  <a:moveTo>
                    <a:pt x="68767" y="120991"/>
                  </a:moveTo>
                  <a:cubicBezTo>
                    <a:pt x="70467" y="121096"/>
                    <a:pt x="72172" y="121175"/>
                    <a:pt x="73886" y="121217"/>
                  </a:cubicBezTo>
                  <a:cubicBezTo>
                    <a:pt x="77640" y="124813"/>
                    <a:pt x="82012" y="127898"/>
                    <a:pt x="86092" y="131107"/>
                  </a:cubicBezTo>
                  <a:cubicBezTo>
                    <a:pt x="85990" y="132482"/>
                    <a:pt x="86063" y="133875"/>
                    <a:pt x="85929" y="135255"/>
                  </a:cubicBezTo>
                  <a:cubicBezTo>
                    <a:pt x="85926" y="135299"/>
                    <a:pt x="85917" y="135344"/>
                    <a:pt x="85911" y="135388"/>
                  </a:cubicBezTo>
                  <a:cubicBezTo>
                    <a:pt x="80385" y="130380"/>
                    <a:pt x="74370" y="125914"/>
                    <a:pt x="68767" y="120991"/>
                  </a:cubicBezTo>
                  <a:close/>
                  <a:moveTo>
                    <a:pt x="124776" y="121442"/>
                  </a:moveTo>
                  <a:lnTo>
                    <a:pt x="124776" y="121442"/>
                  </a:lnTo>
                  <a:cubicBezTo>
                    <a:pt x="124423" y="123467"/>
                    <a:pt x="124133" y="125447"/>
                    <a:pt x="123474" y="127429"/>
                  </a:cubicBezTo>
                  <a:cubicBezTo>
                    <a:pt x="111542" y="131265"/>
                    <a:pt x="100348" y="133336"/>
                    <a:pt x="87188" y="136782"/>
                  </a:cubicBezTo>
                  <a:cubicBezTo>
                    <a:pt x="87200" y="136643"/>
                    <a:pt x="87146" y="136509"/>
                    <a:pt x="87045" y="136416"/>
                  </a:cubicBezTo>
                  <a:cubicBezTo>
                    <a:pt x="87079" y="136136"/>
                    <a:pt x="87115" y="135853"/>
                    <a:pt x="87145" y="135586"/>
                  </a:cubicBezTo>
                  <a:cubicBezTo>
                    <a:pt x="87308" y="134179"/>
                    <a:pt x="87390" y="132658"/>
                    <a:pt x="87160" y="131235"/>
                  </a:cubicBezTo>
                  <a:cubicBezTo>
                    <a:pt x="87161" y="131234"/>
                    <a:pt x="87161" y="131232"/>
                    <a:pt x="87163" y="131231"/>
                  </a:cubicBezTo>
                  <a:cubicBezTo>
                    <a:pt x="87549" y="131247"/>
                    <a:pt x="87934" y="131255"/>
                    <a:pt x="88318" y="131255"/>
                  </a:cubicBezTo>
                  <a:cubicBezTo>
                    <a:pt x="94599" y="131255"/>
                    <a:pt x="100581" y="129163"/>
                    <a:pt x="106486" y="127127"/>
                  </a:cubicBezTo>
                  <a:cubicBezTo>
                    <a:pt x="112524" y="125045"/>
                    <a:pt x="118671" y="123274"/>
                    <a:pt x="124776" y="121442"/>
                  </a:cubicBezTo>
                  <a:close/>
                  <a:moveTo>
                    <a:pt x="45847" y="64449"/>
                  </a:moveTo>
                  <a:cubicBezTo>
                    <a:pt x="48075" y="66747"/>
                    <a:pt x="50620" y="68545"/>
                    <a:pt x="53671" y="70081"/>
                  </a:cubicBezTo>
                  <a:cubicBezTo>
                    <a:pt x="56293" y="71403"/>
                    <a:pt x="59323" y="72375"/>
                    <a:pt x="62447" y="72865"/>
                  </a:cubicBezTo>
                  <a:cubicBezTo>
                    <a:pt x="66810" y="77695"/>
                    <a:pt x="65615" y="84463"/>
                    <a:pt x="65805" y="90563"/>
                  </a:cubicBezTo>
                  <a:cubicBezTo>
                    <a:pt x="65952" y="95257"/>
                    <a:pt x="66225" y="99975"/>
                    <a:pt x="66897" y="104626"/>
                  </a:cubicBezTo>
                  <a:cubicBezTo>
                    <a:pt x="62493" y="105980"/>
                    <a:pt x="57485" y="107512"/>
                    <a:pt x="52731" y="107512"/>
                  </a:cubicBezTo>
                  <a:cubicBezTo>
                    <a:pt x="51902" y="107512"/>
                    <a:pt x="51080" y="107465"/>
                    <a:pt x="50271" y="107363"/>
                  </a:cubicBezTo>
                  <a:cubicBezTo>
                    <a:pt x="49782" y="103790"/>
                    <a:pt x="48880" y="100303"/>
                    <a:pt x="48539" y="96703"/>
                  </a:cubicBezTo>
                  <a:cubicBezTo>
                    <a:pt x="48261" y="93774"/>
                    <a:pt x="48449" y="90826"/>
                    <a:pt x="47740" y="87956"/>
                  </a:cubicBezTo>
                  <a:cubicBezTo>
                    <a:pt x="47685" y="87735"/>
                    <a:pt x="47493" y="87632"/>
                    <a:pt x="47301" y="87632"/>
                  </a:cubicBezTo>
                  <a:cubicBezTo>
                    <a:pt x="47063" y="87632"/>
                    <a:pt x="46824" y="87790"/>
                    <a:pt x="46840" y="88078"/>
                  </a:cubicBezTo>
                  <a:cubicBezTo>
                    <a:pt x="47212" y="94747"/>
                    <a:pt x="47372" y="101238"/>
                    <a:pt x="49210" y="107725"/>
                  </a:cubicBezTo>
                  <a:cubicBezTo>
                    <a:pt x="49213" y="107736"/>
                    <a:pt x="49220" y="107743"/>
                    <a:pt x="49224" y="107754"/>
                  </a:cubicBezTo>
                  <a:cubicBezTo>
                    <a:pt x="49219" y="107881"/>
                    <a:pt x="49278" y="108006"/>
                    <a:pt x="49443" y="108083"/>
                  </a:cubicBezTo>
                  <a:cubicBezTo>
                    <a:pt x="49936" y="108312"/>
                    <a:pt x="50433" y="108463"/>
                    <a:pt x="50934" y="108566"/>
                  </a:cubicBezTo>
                  <a:cubicBezTo>
                    <a:pt x="53057" y="114773"/>
                    <a:pt x="54793" y="119239"/>
                    <a:pt x="61786" y="120297"/>
                  </a:cubicBezTo>
                  <a:cubicBezTo>
                    <a:pt x="62476" y="120401"/>
                    <a:pt x="63176" y="120476"/>
                    <a:pt x="63873" y="120558"/>
                  </a:cubicBezTo>
                  <a:cubicBezTo>
                    <a:pt x="65712" y="122717"/>
                    <a:pt x="67687" y="124820"/>
                    <a:pt x="69741" y="126875"/>
                  </a:cubicBezTo>
                  <a:cubicBezTo>
                    <a:pt x="64163" y="130547"/>
                    <a:pt x="57803" y="133648"/>
                    <a:pt x="51507" y="135706"/>
                  </a:cubicBezTo>
                  <a:cubicBezTo>
                    <a:pt x="47772" y="136927"/>
                    <a:pt x="42470" y="138412"/>
                    <a:pt x="37652" y="138412"/>
                  </a:cubicBezTo>
                  <a:cubicBezTo>
                    <a:pt x="34782" y="138412"/>
                    <a:pt x="32084" y="137885"/>
                    <a:pt x="29991" y="136463"/>
                  </a:cubicBezTo>
                  <a:cubicBezTo>
                    <a:pt x="30472" y="134892"/>
                    <a:pt x="30578" y="133110"/>
                    <a:pt x="30725" y="131495"/>
                  </a:cubicBezTo>
                  <a:cubicBezTo>
                    <a:pt x="30790" y="130789"/>
                    <a:pt x="30826" y="130076"/>
                    <a:pt x="30830" y="129363"/>
                  </a:cubicBezTo>
                  <a:cubicBezTo>
                    <a:pt x="31366" y="130340"/>
                    <a:pt x="31935" y="131292"/>
                    <a:pt x="32580" y="132182"/>
                  </a:cubicBezTo>
                  <a:cubicBezTo>
                    <a:pt x="32671" y="132308"/>
                    <a:pt x="32797" y="132360"/>
                    <a:pt x="32922" y="132360"/>
                  </a:cubicBezTo>
                  <a:cubicBezTo>
                    <a:pt x="33210" y="132360"/>
                    <a:pt x="33486" y="132079"/>
                    <a:pt x="33279" y="131774"/>
                  </a:cubicBezTo>
                  <a:cubicBezTo>
                    <a:pt x="32167" y="130131"/>
                    <a:pt x="31254" y="128303"/>
                    <a:pt x="30490" y="126366"/>
                  </a:cubicBezTo>
                  <a:cubicBezTo>
                    <a:pt x="30465" y="126272"/>
                    <a:pt x="30455" y="126176"/>
                    <a:pt x="30427" y="126082"/>
                  </a:cubicBezTo>
                  <a:cubicBezTo>
                    <a:pt x="30407" y="126014"/>
                    <a:pt x="30360" y="125978"/>
                    <a:pt x="30316" y="125939"/>
                  </a:cubicBezTo>
                  <a:cubicBezTo>
                    <a:pt x="26634" y="116213"/>
                    <a:pt x="26957" y="103563"/>
                    <a:pt x="28754" y="94153"/>
                  </a:cubicBezTo>
                  <a:lnTo>
                    <a:pt x="28755" y="94153"/>
                  </a:lnTo>
                  <a:cubicBezTo>
                    <a:pt x="30916" y="82842"/>
                    <a:pt x="35916" y="70855"/>
                    <a:pt x="45847" y="64449"/>
                  </a:cubicBezTo>
                  <a:close/>
                  <a:moveTo>
                    <a:pt x="65492" y="120750"/>
                  </a:moveTo>
                  <a:lnTo>
                    <a:pt x="65492" y="120750"/>
                  </a:lnTo>
                  <a:cubicBezTo>
                    <a:pt x="66079" y="120807"/>
                    <a:pt x="66674" y="120836"/>
                    <a:pt x="67263" y="120880"/>
                  </a:cubicBezTo>
                  <a:cubicBezTo>
                    <a:pt x="70042" y="124105"/>
                    <a:pt x="73664" y="126704"/>
                    <a:pt x="76911" y="129426"/>
                  </a:cubicBezTo>
                  <a:cubicBezTo>
                    <a:pt x="79821" y="131865"/>
                    <a:pt x="82696" y="134374"/>
                    <a:pt x="85713" y="136683"/>
                  </a:cubicBezTo>
                  <a:cubicBezTo>
                    <a:pt x="85558" y="137537"/>
                    <a:pt x="85385" y="138398"/>
                    <a:pt x="85363" y="139244"/>
                  </a:cubicBezTo>
                  <a:cubicBezTo>
                    <a:pt x="80851" y="134910"/>
                    <a:pt x="76302" y="130444"/>
                    <a:pt x="71636" y="126168"/>
                  </a:cubicBezTo>
                  <a:lnTo>
                    <a:pt x="71636" y="126166"/>
                  </a:lnTo>
                  <a:cubicBezTo>
                    <a:pt x="71593" y="126105"/>
                    <a:pt x="71536" y="126053"/>
                    <a:pt x="71470" y="126015"/>
                  </a:cubicBezTo>
                  <a:cubicBezTo>
                    <a:pt x="69501" y="124215"/>
                    <a:pt x="67509" y="122460"/>
                    <a:pt x="65492" y="120750"/>
                  </a:cubicBezTo>
                  <a:close/>
                  <a:moveTo>
                    <a:pt x="123664" y="128684"/>
                  </a:moveTo>
                  <a:cubicBezTo>
                    <a:pt x="123696" y="128776"/>
                    <a:pt x="123732" y="128866"/>
                    <a:pt x="123755" y="128961"/>
                  </a:cubicBezTo>
                  <a:cubicBezTo>
                    <a:pt x="123846" y="129322"/>
                    <a:pt x="123855" y="129695"/>
                    <a:pt x="123846" y="130066"/>
                  </a:cubicBezTo>
                  <a:cubicBezTo>
                    <a:pt x="111448" y="133240"/>
                    <a:pt x="101757" y="136617"/>
                    <a:pt x="86148" y="139789"/>
                  </a:cubicBezTo>
                  <a:cubicBezTo>
                    <a:pt x="86519" y="139153"/>
                    <a:pt x="86728" y="138412"/>
                    <a:pt x="86869" y="137654"/>
                  </a:cubicBezTo>
                  <a:cubicBezTo>
                    <a:pt x="102008" y="134880"/>
                    <a:pt x="112776" y="131455"/>
                    <a:pt x="123664" y="128684"/>
                  </a:cubicBezTo>
                  <a:close/>
                  <a:moveTo>
                    <a:pt x="70518" y="127650"/>
                  </a:moveTo>
                  <a:cubicBezTo>
                    <a:pt x="74323" y="131393"/>
                    <a:pt x="78383" y="134955"/>
                    <a:pt x="82430" y="138310"/>
                  </a:cubicBezTo>
                  <a:cubicBezTo>
                    <a:pt x="80636" y="139154"/>
                    <a:pt x="78870" y="140007"/>
                    <a:pt x="77100" y="140820"/>
                  </a:cubicBezTo>
                  <a:cubicBezTo>
                    <a:pt x="72938" y="142745"/>
                    <a:pt x="66129" y="144510"/>
                    <a:pt x="58869" y="144510"/>
                  </a:cubicBezTo>
                  <a:cubicBezTo>
                    <a:pt x="52480" y="144510"/>
                    <a:pt x="45743" y="143143"/>
                    <a:pt x="40153" y="139314"/>
                  </a:cubicBezTo>
                  <a:cubicBezTo>
                    <a:pt x="40464" y="139274"/>
                    <a:pt x="40777" y="139235"/>
                    <a:pt x="41088" y="139187"/>
                  </a:cubicBezTo>
                  <a:cubicBezTo>
                    <a:pt x="41116" y="139221"/>
                    <a:pt x="41146" y="139249"/>
                    <a:pt x="41175" y="139283"/>
                  </a:cubicBezTo>
                  <a:cubicBezTo>
                    <a:pt x="41308" y="139218"/>
                    <a:pt x="41452" y="139176"/>
                    <a:pt x="41601" y="139158"/>
                  </a:cubicBezTo>
                  <a:cubicBezTo>
                    <a:pt x="41822" y="139125"/>
                    <a:pt x="42042" y="139105"/>
                    <a:pt x="42264" y="139089"/>
                  </a:cubicBezTo>
                  <a:cubicBezTo>
                    <a:pt x="42233" y="139062"/>
                    <a:pt x="42202" y="139036"/>
                    <a:pt x="42171" y="139010"/>
                  </a:cubicBezTo>
                  <a:cubicBezTo>
                    <a:pt x="43828" y="138717"/>
                    <a:pt x="45448" y="138356"/>
                    <a:pt x="46950" y="138049"/>
                  </a:cubicBezTo>
                  <a:cubicBezTo>
                    <a:pt x="55019" y="136404"/>
                    <a:pt x="63719" y="132427"/>
                    <a:pt x="70518" y="127650"/>
                  </a:cubicBezTo>
                  <a:close/>
                  <a:moveTo>
                    <a:pt x="120178" y="138001"/>
                  </a:moveTo>
                  <a:cubicBezTo>
                    <a:pt x="124581" y="138001"/>
                    <a:pt x="119643" y="142858"/>
                    <a:pt x="118168" y="143841"/>
                  </a:cubicBezTo>
                  <a:cubicBezTo>
                    <a:pt x="116448" y="144988"/>
                    <a:pt x="114593" y="145723"/>
                    <a:pt x="112697" y="146476"/>
                  </a:cubicBezTo>
                  <a:cubicBezTo>
                    <a:pt x="112186" y="143868"/>
                    <a:pt x="111610" y="141273"/>
                    <a:pt x="110932" y="138715"/>
                  </a:cubicBezTo>
                  <a:lnTo>
                    <a:pt x="110932" y="138715"/>
                  </a:lnTo>
                  <a:cubicBezTo>
                    <a:pt x="111659" y="138966"/>
                    <a:pt x="112373" y="139063"/>
                    <a:pt x="113083" y="139063"/>
                  </a:cubicBezTo>
                  <a:cubicBezTo>
                    <a:pt x="115290" y="139063"/>
                    <a:pt x="117455" y="138129"/>
                    <a:pt x="119840" y="138010"/>
                  </a:cubicBezTo>
                  <a:cubicBezTo>
                    <a:pt x="119958" y="138004"/>
                    <a:pt x="120071" y="138001"/>
                    <a:pt x="120178" y="138001"/>
                  </a:cubicBezTo>
                  <a:close/>
                  <a:moveTo>
                    <a:pt x="31453" y="138492"/>
                  </a:moveTo>
                  <a:cubicBezTo>
                    <a:pt x="33158" y="139251"/>
                    <a:pt x="35036" y="139531"/>
                    <a:pt x="36969" y="139531"/>
                  </a:cubicBezTo>
                  <a:cubicBezTo>
                    <a:pt x="37561" y="139531"/>
                    <a:pt x="38158" y="139505"/>
                    <a:pt x="38757" y="139458"/>
                  </a:cubicBezTo>
                  <a:cubicBezTo>
                    <a:pt x="43636" y="145167"/>
                    <a:pt x="55892" y="146072"/>
                    <a:pt x="62017" y="146072"/>
                  </a:cubicBezTo>
                  <a:cubicBezTo>
                    <a:pt x="63983" y="146072"/>
                    <a:pt x="65318" y="145978"/>
                    <a:pt x="65575" y="145921"/>
                  </a:cubicBezTo>
                  <a:lnTo>
                    <a:pt x="65575" y="145921"/>
                  </a:lnTo>
                  <a:cubicBezTo>
                    <a:pt x="64213" y="146817"/>
                    <a:pt x="62903" y="147780"/>
                    <a:pt x="61735" y="148818"/>
                  </a:cubicBezTo>
                  <a:cubicBezTo>
                    <a:pt x="44966" y="148515"/>
                    <a:pt x="34587" y="147946"/>
                    <a:pt x="17361" y="146948"/>
                  </a:cubicBezTo>
                  <a:cubicBezTo>
                    <a:pt x="19544" y="145923"/>
                    <a:pt x="21623" y="144445"/>
                    <a:pt x="23631" y="143279"/>
                  </a:cubicBezTo>
                  <a:cubicBezTo>
                    <a:pt x="26260" y="141752"/>
                    <a:pt x="29023" y="140330"/>
                    <a:pt x="31453" y="138492"/>
                  </a:cubicBezTo>
                  <a:close/>
                  <a:moveTo>
                    <a:pt x="29162" y="134884"/>
                  </a:moveTo>
                  <a:lnTo>
                    <a:pt x="29162" y="134884"/>
                  </a:lnTo>
                  <a:cubicBezTo>
                    <a:pt x="29103" y="135529"/>
                    <a:pt x="29069" y="136172"/>
                    <a:pt x="29131" y="136802"/>
                  </a:cubicBezTo>
                  <a:cubicBezTo>
                    <a:pt x="29136" y="136865"/>
                    <a:pt x="29171" y="136903"/>
                    <a:pt x="29197" y="136952"/>
                  </a:cubicBezTo>
                  <a:cubicBezTo>
                    <a:pt x="29201" y="137072"/>
                    <a:pt x="29259" y="137182"/>
                    <a:pt x="29355" y="137255"/>
                  </a:cubicBezTo>
                  <a:cubicBezTo>
                    <a:pt x="29695" y="137525"/>
                    <a:pt x="30054" y="137751"/>
                    <a:pt x="30416" y="137966"/>
                  </a:cubicBezTo>
                  <a:cubicBezTo>
                    <a:pt x="27816" y="139108"/>
                    <a:pt x="25361" y="140635"/>
                    <a:pt x="22895" y="142019"/>
                  </a:cubicBezTo>
                  <a:cubicBezTo>
                    <a:pt x="20118" y="143579"/>
                    <a:pt x="16785" y="144937"/>
                    <a:pt x="14522" y="147198"/>
                  </a:cubicBezTo>
                  <a:cubicBezTo>
                    <a:pt x="14265" y="147456"/>
                    <a:pt x="14480" y="147875"/>
                    <a:pt x="14808" y="147875"/>
                  </a:cubicBezTo>
                  <a:cubicBezTo>
                    <a:pt x="14841" y="147875"/>
                    <a:pt x="14874" y="147871"/>
                    <a:pt x="14909" y="147862"/>
                  </a:cubicBezTo>
                  <a:cubicBezTo>
                    <a:pt x="14945" y="147853"/>
                    <a:pt x="14979" y="147839"/>
                    <a:pt x="15015" y="147830"/>
                  </a:cubicBezTo>
                  <a:cubicBezTo>
                    <a:pt x="15047" y="147840"/>
                    <a:pt x="15076" y="147856"/>
                    <a:pt x="15115" y="147861"/>
                  </a:cubicBezTo>
                  <a:cubicBezTo>
                    <a:pt x="30607" y="149766"/>
                    <a:pt x="46711" y="149809"/>
                    <a:pt x="62313" y="150239"/>
                  </a:cubicBezTo>
                  <a:cubicBezTo>
                    <a:pt x="62321" y="150239"/>
                    <a:pt x="62329" y="150239"/>
                    <a:pt x="62337" y="150239"/>
                  </a:cubicBezTo>
                  <a:cubicBezTo>
                    <a:pt x="62834" y="150239"/>
                    <a:pt x="63031" y="149807"/>
                    <a:pt x="62954" y="149425"/>
                  </a:cubicBezTo>
                  <a:cubicBezTo>
                    <a:pt x="64173" y="148636"/>
                    <a:pt x="65329" y="147683"/>
                    <a:pt x="66482" y="146842"/>
                  </a:cubicBezTo>
                  <a:cubicBezTo>
                    <a:pt x="67265" y="146270"/>
                    <a:pt x="68035" y="145684"/>
                    <a:pt x="68791" y="145084"/>
                  </a:cubicBezTo>
                  <a:cubicBezTo>
                    <a:pt x="73830" y="143604"/>
                    <a:pt x="78784" y="141404"/>
                    <a:pt x="83244" y="139283"/>
                  </a:cubicBezTo>
                  <a:cubicBezTo>
                    <a:pt x="83317" y="139248"/>
                    <a:pt x="83383" y="139198"/>
                    <a:pt x="83436" y="139136"/>
                  </a:cubicBezTo>
                  <a:cubicBezTo>
                    <a:pt x="83867" y="139490"/>
                    <a:pt x="84298" y="139846"/>
                    <a:pt x="84726" y="140196"/>
                  </a:cubicBezTo>
                  <a:cubicBezTo>
                    <a:pt x="77245" y="143780"/>
                    <a:pt x="69981" y="147896"/>
                    <a:pt x="62664" y="151804"/>
                  </a:cubicBezTo>
                  <a:cubicBezTo>
                    <a:pt x="62632" y="151797"/>
                    <a:pt x="62600" y="151793"/>
                    <a:pt x="62568" y="151793"/>
                  </a:cubicBezTo>
                  <a:cubicBezTo>
                    <a:pt x="62456" y="151793"/>
                    <a:pt x="62347" y="151836"/>
                    <a:pt x="62264" y="151916"/>
                  </a:cubicBezTo>
                  <a:cubicBezTo>
                    <a:pt x="62233" y="151908"/>
                    <a:pt x="62206" y="151894"/>
                    <a:pt x="62172" y="151891"/>
                  </a:cubicBezTo>
                  <a:cubicBezTo>
                    <a:pt x="42759" y="150546"/>
                    <a:pt x="23213" y="151199"/>
                    <a:pt x="3773" y="150027"/>
                  </a:cubicBezTo>
                  <a:cubicBezTo>
                    <a:pt x="12150" y="144835"/>
                    <a:pt x="21099" y="140567"/>
                    <a:pt x="29162" y="134884"/>
                  </a:cubicBezTo>
                  <a:close/>
                  <a:moveTo>
                    <a:pt x="109138" y="135433"/>
                  </a:moveTo>
                  <a:cubicBezTo>
                    <a:pt x="109279" y="136171"/>
                    <a:pt x="109435" y="136905"/>
                    <a:pt x="109583" y="137640"/>
                  </a:cubicBezTo>
                  <a:cubicBezTo>
                    <a:pt x="109499" y="137793"/>
                    <a:pt x="109514" y="137986"/>
                    <a:pt x="109679" y="138117"/>
                  </a:cubicBezTo>
                  <a:cubicBezTo>
                    <a:pt x="110896" y="144126"/>
                    <a:pt x="112273" y="150088"/>
                    <a:pt x="113238" y="156159"/>
                  </a:cubicBezTo>
                  <a:cubicBezTo>
                    <a:pt x="113241" y="156185"/>
                    <a:pt x="113257" y="156202"/>
                    <a:pt x="113264" y="156226"/>
                  </a:cubicBezTo>
                  <a:cubicBezTo>
                    <a:pt x="112422" y="157027"/>
                    <a:pt x="111749" y="157901"/>
                    <a:pt x="110595" y="158429"/>
                  </a:cubicBezTo>
                  <a:cubicBezTo>
                    <a:pt x="109184" y="159073"/>
                    <a:pt x="107695" y="159129"/>
                    <a:pt x="106200" y="159328"/>
                  </a:cubicBezTo>
                  <a:cubicBezTo>
                    <a:pt x="106181" y="159236"/>
                    <a:pt x="106140" y="159148"/>
                    <a:pt x="106082" y="159073"/>
                  </a:cubicBezTo>
                  <a:cubicBezTo>
                    <a:pt x="104314" y="156808"/>
                    <a:pt x="102910" y="154304"/>
                    <a:pt x="101594" y="151746"/>
                  </a:cubicBezTo>
                  <a:cubicBezTo>
                    <a:pt x="101581" y="151710"/>
                    <a:pt x="101563" y="151675"/>
                    <a:pt x="101540" y="151643"/>
                  </a:cubicBezTo>
                  <a:cubicBezTo>
                    <a:pt x="99329" y="147330"/>
                    <a:pt x="97364" y="142868"/>
                    <a:pt x="94349" y="139121"/>
                  </a:cubicBezTo>
                  <a:cubicBezTo>
                    <a:pt x="99293" y="138058"/>
                    <a:pt x="104229" y="136777"/>
                    <a:pt x="109138" y="135433"/>
                  </a:cubicBezTo>
                  <a:close/>
                  <a:moveTo>
                    <a:pt x="119791" y="155320"/>
                  </a:moveTo>
                  <a:cubicBezTo>
                    <a:pt x="120123" y="155320"/>
                    <a:pt x="120458" y="155331"/>
                    <a:pt x="120797" y="155356"/>
                  </a:cubicBezTo>
                  <a:cubicBezTo>
                    <a:pt x="122546" y="155487"/>
                    <a:pt x="124442" y="155847"/>
                    <a:pt x="125803" y="157055"/>
                  </a:cubicBezTo>
                  <a:cubicBezTo>
                    <a:pt x="126361" y="157551"/>
                    <a:pt x="126680" y="158189"/>
                    <a:pt x="127023" y="158823"/>
                  </a:cubicBezTo>
                  <a:cubicBezTo>
                    <a:pt x="125943" y="161445"/>
                    <a:pt x="121833" y="163630"/>
                    <a:pt x="119399" y="164869"/>
                  </a:cubicBezTo>
                  <a:cubicBezTo>
                    <a:pt x="117025" y="166079"/>
                    <a:pt x="114716" y="166499"/>
                    <a:pt x="112219" y="166499"/>
                  </a:cubicBezTo>
                  <a:cubicBezTo>
                    <a:pt x="111608" y="166499"/>
                    <a:pt x="110985" y="166474"/>
                    <a:pt x="110348" y="166429"/>
                  </a:cubicBezTo>
                  <a:cubicBezTo>
                    <a:pt x="109962" y="165181"/>
                    <a:pt x="109112" y="164005"/>
                    <a:pt x="108441" y="162901"/>
                  </a:cubicBezTo>
                  <a:cubicBezTo>
                    <a:pt x="107915" y="162037"/>
                    <a:pt x="107391" y="161125"/>
                    <a:pt x="106764" y="160312"/>
                  </a:cubicBezTo>
                  <a:lnTo>
                    <a:pt x="106764" y="160312"/>
                  </a:lnTo>
                  <a:cubicBezTo>
                    <a:pt x="106831" y="160314"/>
                    <a:pt x="106899" y="160314"/>
                    <a:pt x="106968" y="160314"/>
                  </a:cubicBezTo>
                  <a:cubicBezTo>
                    <a:pt x="109852" y="160314"/>
                    <a:pt x="113898" y="158912"/>
                    <a:pt x="114363" y="156076"/>
                  </a:cubicBezTo>
                  <a:cubicBezTo>
                    <a:pt x="114371" y="156031"/>
                    <a:pt x="114355" y="155997"/>
                    <a:pt x="114349" y="155958"/>
                  </a:cubicBezTo>
                  <a:cubicBezTo>
                    <a:pt x="114349" y="155946"/>
                    <a:pt x="114349" y="155934"/>
                    <a:pt x="114350" y="155923"/>
                  </a:cubicBezTo>
                  <a:cubicBezTo>
                    <a:pt x="116184" y="155671"/>
                    <a:pt x="117942" y="155320"/>
                    <a:pt x="119791" y="155320"/>
                  </a:cubicBezTo>
                  <a:close/>
                  <a:moveTo>
                    <a:pt x="95476" y="143229"/>
                  </a:moveTo>
                  <a:cubicBezTo>
                    <a:pt x="96162" y="144645"/>
                    <a:pt x="96861" y="146066"/>
                    <a:pt x="97579" y="147479"/>
                  </a:cubicBezTo>
                  <a:cubicBezTo>
                    <a:pt x="97577" y="147493"/>
                    <a:pt x="97569" y="147503"/>
                    <a:pt x="97567" y="147519"/>
                  </a:cubicBezTo>
                  <a:cubicBezTo>
                    <a:pt x="95874" y="160363"/>
                    <a:pt x="95765" y="173637"/>
                    <a:pt x="95184" y="186586"/>
                  </a:cubicBezTo>
                  <a:cubicBezTo>
                    <a:pt x="86299" y="190964"/>
                    <a:pt x="76847" y="194930"/>
                    <a:pt x="68424" y="200133"/>
                  </a:cubicBezTo>
                  <a:cubicBezTo>
                    <a:pt x="68421" y="186614"/>
                    <a:pt x="69549" y="171032"/>
                    <a:pt x="67754" y="157149"/>
                  </a:cubicBezTo>
                  <a:cubicBezTo>
                    <a:pt x="77164" y="152911"/>
                    <a:pt x="86287" y="147921"/>
                    <a:pt x="95476" y="143229"/>
                  </a:cubicBezTo>
                  <a:close/>
                  <a:moveTo>
                    <a:pt x="93567" y="139284"/>
                  </a:moveTo>
                  <a:cubicBezTo>
                    <a:pt x="94012" y="140199"/>
                    <a:pt x="94458" y="141125"/>
                    <a:pt x="94906" y="142053"/>
                  </a:cubicBezTo>
                  <a:cubicBezTo>
                    <a:pt x="85617" y="146814"/>
                    <a:pt x="76117" y="151334"/>
                    <a:pt x="67078" y="156557"/>
                  </a:cubicBezTo>
                  <a:cubicBezTo>
                    <a:pt x="66804" y="156715"/>
                    <a:pt x="66835" y="156999"/>
                    <a:pt x="66998" y="157170"/>
                  </a:cubicBezTo>
                  <a:cubicBezTo>
                    <a:pt x="67629" y="171552"/>
                    <a:pt x="67141" y="185744"/>
                    <a:pt x="67245" y="200109"/>
                  </a:cubicBezTo>
                  <a:cubicBezTo>
                    <a:pt x="67247" y="200406"/>
                    <a:pt x="67479" y="200602"/>
                    <a:pt x="67735" y="200666"/>
                  </a:cubicBezTo>
                  <a:cubicBezTo>
                    <a:pt x="67700" y="200844"/>
                    <a:pt x="67808" y="201051"/>
                    <a:pt x="67994" y="201051"/>
                  </a:cubicBezTo>
                  <a:cubicBezTo>
                    <a:pt x="68027" y="201051"/>
                    <a:pt x="68062" y="201045"/>
                    <a:pt x="68099" y="201031"/>
                  </a:cubicBezTo>
                  <a:cubicBezTo>
                    <a:pt x="77507" y="197484"/>
                    <a:pt x="86529" y="192276"/>
                    <a:pt x="95533" y="187765"/>
                  </a:cubicBezTo>
                  <a:cubicBezTo>
                    <a:pt x="95609" y="187793"/>
                    <a:pt x="95690" y="187807"/>
                    <a:pt x="95772" y="187807"/>
                  </a:cubicBezTo>
                  <a:cubicBezTo>
                    <a:pt x="96067" y="187807"/>
                    <a:pt x="96368" y="187627"/>
                    <a:pt x="96441" y="187279"/>
                  </a:cubicBezTo>
                  <a:cubicBezTo>
                    <a:pt x="96702" y="187076"/>
                    <a:pt x="96685" y="186753"/>
                    <a:pt x="96512" y="186520"/>
                  </a:cubicBezTo>
                  <a:cubicBezTo>
                    <a:pt x="97303" y="174112"/>
                    <a:pt x="98545" y="161453"/>
                    <a:pt x="98374" y="149013"/>
                  </a:cubicBezTo>
                  <a:lnTo>
                    <a:pt x="98374" y="149013"/>
                  </a:lnTo>
                  <a:cubicBezTo>
                    <a:pt x="99055" y="150311"/>
                    <a:pt x="99750" y="151601"/>
                    <a:pt x="100484" y="152862"/>
                  </a:cubicBezTo>
                  <a:cubicBezTo>
                    <a:pt x="99686" y="165846"/>
                    <a:pt x="99555" y="174514"/>
                    <a:pt x="98828" y="189510"/>
                  </a:cubicBezTo>
                  <a:cubicBezTo>
                    <a:pt x="93011" y="192374"/>
                    <a:pt x="87456" y="195807"/>
                    <a:pt x="81696" y="198793"/>
                  </a:cubicBezTo>
                  <a:cubicBezTo>
                    <a:pt x="76061" y="201713"/>
                    <a:pt x="70128" y="204153"/>
                    <a:pt x="64576" y="207216"/>
                  </a:cubicBezTo>
                  <a:cubicBezTo>
                    <a:pt x="64420" y="198221"/>
                    <a:pt x="63681" y="189225"/>
                    <a:pt x="63480" y="180225"/>
                  </a:cubicBezTo>
                  <a:cubicBezTo>
                    <a:pt x="63278" y="171169"/>
                    <a:pt x="63837" y="161904"/>
                    <a:pt x="63056" y="152877"/>
                  </a:cubicBezTo>
                  <a:cubicBezTo>
                    <a:pt x="70583" y="148849"/>
                    <a:pt x="78273" y="145005"/>
                    <a:pt x="85603" y="140630"/>
                  </a:cubicBezTo>
                  <a:cubicBezTo>
                    <a:pt x="85674" y="140677"/>
                    <a:pt x="85757" y="140702"/>
                    <a:pt x="85841" y="140702"/>
                  </a:cubicBezTo>
                  <a:cubicBezTo>
                    <a:pt x="85866" y="140702"/>
                    <a:pt x="85891" y="140700"/>
                    <a:pt x="85915" y="140696"/>
                  </a:cubicBezTo>
                  <a:cubicBezTo>
                    <a:pt x="88466" y="140302"/>
                    <a:pt x="91017" y="139820"/>
                    <a:pt x="93567" y="139284"/>
                  </a:cubicBezTo>
                  <a:close/>
                  <a:moveTo>
                    <a:pt x="2478" y="150959"/>
                  </a:moveTo>
                  <a:cubicBezTo>
                    <a:pt x="11876" y="152423"/>
                    <a:pt x="21532" y="152192"/>
                    <a:pt x="31020" y="152403"/>
                  </a:cubicBezTo>
                  <a:cubicBezTo>
                    <a:pt x="39805" y="152599"/>
                    <a:pt x="48650" y="153100"/>
                    <a:pt x="57452" y="153100"/>
                  </a:cubicBezTo>
                  <a:cubicBezTo>
                    <a:pt x="58965" y="153100"/>
                    <a:pt x="60477" y="153085"/>
                    <a:pt x="61987" y="153051"/>
                  </a:cubicBezTo>
                  <a:cubicBezTo>
                    <a:pt x="62001" y="153063"/>
                    <a:pt x="62021" y="153071"/>
                    <a:pt x="62036" y="153083"/>
                  </a:cubicBezTo>
                  <a:cubicBezTo>
                    <a:pt x="61881" y="165148"/>
                    <a:pt x="61682" y="171295"/>
                    <a:pt x="61915" y="180225"/>
                  </a:cubicBezTo>
                  <a:cubicBezTo>
                    <a:pt x="62153" y="189343"/>
                    <a:pt x="62212" y="198589"/>
                    <a:pt x="63182" y="207664"/>
                  </a:cubicBezTo>
                  <a:cubicBezTo>
                    <a:pt x="57370" y="207783"/>
                    <a:pt x="51557" y="207859"/>
                    <a:pt x="45744" y="207859"/>
                  </a:cubicBezTo>
                  <a:cubicBezTo>
                    <a:pt x="41401" y="207859"/>
                    <a:pt x="37059" y="207817"/>
                    <a:pt x="32717" y="207719"/>
                  </a:cubicBezTo>
                  <a:lnTo>
                    <a:pt x="32716" y="207719"/>
                  </a:lnTo>
                  <a:cubicBezTo>
                    <a:pt x="22608" y="207492"/>
                    <a:pt x="12455" y="206494"/>
                    <a:pt x="2350" y="206494"/>
                  </a:cubicBezTo>
                  <a:cubicBezTo>
                    <a:pt x="2108" y="206494"/>
                    <a:pt x="1866" y="206495"/>
                    <a:pt x="1625" y="206496"/>
                  </a:cubicBezTo>
                  <a:cubicBezTo>
                    <a:pt x="1322" y="186614"/>
                    <a:pt x="2032" y="170976"/>
                    <a:pt x="2478" y="150959"/>
                  </a:cubicBezTo>
                  <a:close/>
                  <a:moveTo>
                    <a:pt x="68066" y="1"/>
                  </a:moveTo>
                  <a:cubicBezTo>
                    <a:pt x="67234" y="1"/>
                    <a:pt x="66380" y="33"/>
                    <a:pt x="65502" y="96"/>
                  </a:cubicBezTo>
                  <a:cubicBezTo>
                    <a:pt x="59607" y="524"/>
                    <a:pt x="54029" y="2254"/>
                    <a:pt x="51667" y="8113"/>
                  </a:cubicBezTo>
                  <a:cubicBezTo>
                    <a:pt x="50911" y="8028"/>
                    <a:pt x="50145" y="7986"/>
                    <a:pt x="49375" y="7986"/>
                  </a:cubicBezTo>
                  <a:cubicBezTo>
                    <a:pt x="44987" y="7986"/>
                    <a:pt x="40472" y="9360"/>
                    <a:pt x="37097" y="12160"/>
                  </a:cubicBezTo>
                  <a:cubicBezTo>
                    <a:pt x="33708" y="14972"/>
                    <a:pt x="29961" y="19264"/>
                    <a:pt x="29467" y="23788"/>
                  </a:cubicBezTo>
                  <a:cubicBezTo>
                    <a:pt x="29456" y="23899"/>
                    <a:pt x="29504" y="23967"/>
                    <a:pt x="29573" y="24012"/>
                  </a:cubicBezTo>
                  <a:cubicBezTo>
                    <a:pt x="29636" y="24192"/>
                    <a:pt x="29796" y="24334"/>
                    <a:pt x="29969" y="24334"/>
                  </a:cubicBezTo>
                  <a:cubicBezTo>
                    <a:pt x="30064" y="24334"/>
                    <a:pt x="30162" y="24292"/>
                    <a:pt x="30250" y="24190"/>
                  </a:cubicBezTo>
                  <a:cubicBezTo>
                    <a:pt x="31106" y="23196"/>
                    <a:pt x="32176" y="22492"/>
                    <a:pt x="33458" y="22470"/>
                  </a:cubicBezTo>
                  <a:lnTo>
                    <a:pt x="33458" y="22470"/>
                  </a:lnTo>
                  <a:cubicBezTo>
                    <a:pt x="28754" y="30535"/>
                    <a:pt x="28787" y="41875"/>
                    <a:pt x="35841" y="48554"/>
                  </a:cubicBezTo>
                  <a:cubicBezTo>
                    <a:pt x="35877" y="51327"/>
                    <a:pt x="36946" y="53912"/>
                    <a:pt x="39584" y="55049"/>
                  </a:cubicBezTo>
                  <a:cubicBezTo>
                    <a:pt x="39593" y="55079"/>
                    <a:pt x="39593" y="55110"/>
                    <a:pt x="39609" y="55141"/>
                  </a:cubicBezTo>
                  <a:cubicBezTo>
                    <a:pt x="41293" y="58634"/>
                    <a:pt x="43095" y="61417"/>
                    <a:pt x="45169" y="63719"/>
                  </a:cubicBezTo>
                  <a:cubicBezTo>
                    <a:pt x="34882" y="68295"/>
                    <a:pt x="29792" y="82690"/>
                    <a:pt x="27745" y="92780"/>
                  </a:cubicBezTo>
                  <a:cubicBezTo>
                    <a:pt x="25648" y="103112"/>
                    <a:pt x="25142" y="116849"/>
                    <a:pt x="29744" y="127172"/>
                  </a:cubicBezTo>
                  <a:cubicBezTo>
                    <a:pt x="29737" y="128616"/>
                    <a:pt x="29732" y="130042"/>
                    <a:pt x="29587" y="131495"/>
                  </a:cubicBezTo>
                  <a:cubicBezTo>
                    <a:pt x="29510" y="132269"/>
                    <a:pt x="29380" y="133060"/>
                    <a:pt x="29272" y="133852"/>
                  </a:cubicBezTo>
                  <a:cubicBezTo>
                    <a:pt x="20244" y="139021"/>
                    <a:pt x="10879" y="143993"/>
                    <a:pt x="2202" y="149754"/>
                  </a:cubicBezTo>
                  <a:cubicBezTo>
                    <a:pt x="2108" y="149696"/>
                    <a:pt x="1997" y="149667"/>
                    <a:pt x="1886" y="149667"/>
                  </a:cubicBezTo>
                  <a:cubicBezTo>
                    <a:pt x="1609" y="149667"/>
                    <a:pt x="1329" y="149850"/>
                    <a:pt x="1304" y="150218"/>
                  </a:cubicBezTo>
                  <a:cubicBezTo>
                    <a:pt x="29" y="168872"/>
                    <a:pt x="0" y="187955"/>
                    <a:pt x="100" y="206653"/>
                  </a:cubicBezTo>
                  <a:cubicBezTo>
                    <a:pt x="102" y="207141"/>
                    <a:pt x="468" y="207380"/>
                    <a:pt x="840" y="207380"/>
                  </a:cubicBezTo>
                  <a:cubicBezTo>
                    <a:pt x="917" y="207380"/>
                    <a:pt x="995" y="207370"/>
                    <a:pt x="1070" y="207349"/>
                  </a:cubicBezTo>
                  <a:cubicBezTo>
                    <a:pt x="1107" y="207370"/>
                    <a:pt x="1147" y="207384"/>
                    <a:pt x="1190" y="207392"/>
                  </a:cubicBezTo>
                  <a:cubicBezTo>
                    <a:pt x="12907" y="209065"/>
                    <a:pt x="25030" y="209537"/>
                    <a:pt x="37124" y="209537"/>
                  </a:cubicBezTo>
                  <a:cubicBezTo>
                    <a:pt x="46212" y="209537"/>
                    <a:pt x="55285" y="209271"/>
                    <a:pt x="64157" y="209046"/>
                  </a:cubicBezTo>
                  <a:cubicBezTo>
                    <a:pt x="64575" y="209035"/>
                    <a:pt x="89325" y="197487"/>
                    <a:pt x="99466" y="190232"/>
                  </a:cubicBezTo>
                  <a:cubicBezTo>
                    <a:pt x="99681" y="190183"/>
                    <a:pt x="99878" y="190020"/>
                    <a:pt x="99915" y="189733"/>
                  </a:cubicBezTo>
                  <a:cubicBezTo>
                    <a:pt x="101363" y="178335"/>
                    <a:pt x="101563" y="166316"/>
                    <a:pt x="101619" y="154743"/>
                  </a:cubicBezTo>
                  <a:cubicBezTo>
                    <a:pt x="102741" y="156544"/>
                    <a:pt x="103936" y="158283"/>
                    <a:pt x="105244" y="159912"/>
                  </a:cubicBezTo>
                  <a:cubicBezTo>
                    <a:pt x="105267" y="159942"/>
                    <a:pt x="105294" y="159952"/>
                    <a:pt x="105318" y="159974"/>
                  </a:cubicBezTo>
                  <a:cubicBezTo>
                    <a:pt x="105350" y="160046"/>
                    <a:pt x="105407" y="160106"/>
                    <a:pt x="105477" y="160144"/>
                  </a:cubicBezTo>
                  <a:cubicBezTo>
                    <a:pt x="105973" y="161331"/>
                    <a:pt x="106710" y="162430"/>
                    <a:pt x="107366" y="163531"/>
                  </a:cubicBezTo>
                  <a:cubicBezTo>
                    <a:pt x="108067" y="164708"/>
                    <a:pt x="108665" y="166101"/>
                    <a:pt x="109616" y="167091"/>
                  </a:cubicBezTo>
                  <a:cubicBezTo>
                    <a:pt x="109710" y="167188"/>
                    <a:pt x="109821" y="167228"/>
                    <a:pt x="109931" y="167228"/>
                  </a:cubicBezTo>
                  <a:cubicBezTo>
                    <a:pt x="109984" y="167228"/>
                    <a:pt x="110037" y="167219"/>
                    <a:pt x="110088" y="167202"/>
                  </a:cubicBezTo>
                  <a:cubicBezTo>
                    <a:pt x="111137" y="167601"/>
                    <a:pt x="112218" y="167775"/>
                    <a:pt x="113302" y="167775"/>
                  </a:cubicBezTo>
                  <a:cubicBezTo>
                    <a:pt x="115611" y="167775"/>
                    <a:pt x="117936" y="166986"/>
                    <a:pt x="120002" y="165897"/>
                  </a:cubicBezTo>
                  <a:cubicBezTo>
                    <a:pt x="122204" y="164736"/>
                    <a:pt x="126738" y="162324"/>
                    <a:pt x="127844" y="159634"/>
                  </a:cubicBezTo>
                  <a:cubicBezTo>
                    <a:pt x="127876" y="159618"/>
                    <a:pt x="127909" y="159604"/>
                    <a:pt x="127934" y="159572"/>
                  </a:cubicBezTo>
                  <a:cubicBezTo>
                    <a:pt x="129406" y="157731"/>
                    <a:pt x="126090" y="155417"/>
                    <a:pt x="124623" y="154779"/>
                  </a:cubicBezTo>
                  <a:cubicBezTo>
                    <a:pt x="123286" y="154199"/>
                    <a:pt x="121387" y="153838"/>
                    <a:pt x="119485" y="153838"/>
                  </a:cubicBezTo>
                  <a:cubicBezTo>
                    <a:pt x="117536" y="153838"/>
                    <a:pt x="115584" y="154217"/>
                    <a:pt x="114232" y="155126"/>
                  </a:cubicBezTo>
                  <a:cubicBezTo>
                    <a:pt x="113822" y="152652"/>
                    <a:pt x="113402" y="150160"/>
                    <a:pt x="112931" y="147675"/>
                  </a:cubicBezTo>
                  <a:cubicBezTo>
                    <a:pt x="116856" y="146645"/>
                    <a:pt x="123382" y="143347"/>
                    <a:pt x="123210" y="138752"/>
                  </a:cubicBezTo>
                  <a:cubicBezTo>
                    <a:pt x="123152" y="137219"/>
                    <a:pt x="122251" y="136578"/>
                    <a:pt x="120785" y="136578"/>
                  </a:cubicBezTo>
                  <a:cubicBezTo>
                    <a:pt x="120766" y="136578"/>
                    <a:pt x="120746" y="136578"/>
                    <a:pt x="120726" y="136578"/>
                  </a:cubicBezTo>
                  <a:cubicBezTo>
                    <a:pt x="119342" y="136595"/>
                    <a:pt x="117908" y="137196"/>
                    <a:pt x="116552" y="137464"/>
                  </a:cubicBezTo>
                  <a:cubicBezTo>
                    <a:pt x="115473" y="137677"/>
                    <a:pt x="114488" y="137776"/>
                    <a:pt x="113511" y="137776"/>
                  </a:cubicBezTo>
                  <a:cubicBezTo>
                    <a:pt x="112562" y="137776"/>
                    <a:pt x="111621" y="137682"/>
                    <a:pt x="110610" y="137510"/>
                  </a:cubicBezTo>
                  <a:cubicBezTo>
                    <a:pt x="110396" y="136741"/>
                    <a:pt x="110173" y="135976"/>
                    <a:pt x="109936" y="135216"/>
                  </a:cubicBezTo>
                  <a:cubicBezTo>
                    <a:pt x="114887" y="133854"/>
                    <a:pt x="119809" y="132437"/>
                    <a:pt x="124682" y="131121"/>
                  </a:cubicBezTo>
                  <a:cubicBezTo>
                    <a:pt x="125099" y="131010"/>
                    <a:pt x="125185" y="130612"/>
                    <a:pt x="125059" y="130302"/>
                  </a:cubicBezTo>
                  <a:cubicBezTo>
                    <a:pt x="125079" y="130243"/>
                    <a:pt x="125092" y="130182"/>
                    <a:pt x="125095" y="130119"/>
                  </a:cubicBezTo>
                  <a:cubicBezTo>
                    <a:pt x="125136" y="129444"/>
                    <a:pt x="125006" y="128609"/>
                    <a:pt x="124624" y="127989"/>
                  </a:cubicBezTo>
                  <a:cubicBezTo>
                    <a:pt x="124633" y="127919"/>
                    <a:pt x="124656" y="127849"/>
                    <a:pt x="124644" y="127777"/>
                  </a:cubicBezTo>
                  <a:cubicBezTo>
                    <a:pt x="125397" y="125653"/>
                    <a:pt x="126050" y="123222"/>
                    <a:pt x="125940" y="120951"/>
                  </a:cubicBezTo>
                  <a:cubicBezTo>
                    <a:pt x="126244" y="120846"/>
                    <a:pt x="126475" y="120505"/>
                    <a:pt x="126244" y="120190"/>
                  </a:cubicBezTo>
                  <a:cubicBezTo>
                    <a:pt x="119133" y="110560"/>
                    <a:pt x="110190" y="105654"/>
                    <a:pt x="98285" y="104769"/>
                  </a:cubicBezTo>
                  <a:cubicBezTo>
                    <a:pt x="98273" y="104768"/>
                    <a:pt x="98261" y="104767"/>
                    <a:pt x="98250" y="104767"/>
                  </a:cubicBezTo>
                  <a:cubicBezTo>
                    <a:pt x="98156" y="104767"/>
                    <a:pt x="98066" y="104804"/>
                    <a:pt x="97997" y="104868"/>
                  </a:cubicBezTo>
                  <a:cubicBezTo>
                    <a:pt x="97928" y="104876"/>
                    <a:pt x="97858" y="104890"/>
                    <a:pt x="97788" y="104898"/>
                  </a:cubicBezTo>
                  <a:cubicBezTo>
                    <a:pt x="97765" y="104822"/>
                    <a:pt x="97729" y="104752"/>
                    <a:pt x="97681" y="104690"/>
                  </a:cubicBezTo>
                  <a:cubicBezTo>
                    <a:pt x="92670" y="98362"/>
                    <a:pt x="86837" y="90335"/>
                    <a:pt x="78455" y="88344"/>
                  </a:cubicBezTo>
                  <a:cubicBezTo>
                    <a:pt x="78409" y="88298"/>
                    <a:pt x="78349" y="88267"/>
                    <a:pt x="78265" y="88267"/>
                  </a:cubicBezTo>
                  <a:cubicBezTo>
                    <a:pt x="78256" y="88267"/>
                    <a:pt x="78246" y="88267"/>
                    <a:pt x="78236" y="88268"/>
                  </a:cubicBezTo>
                  <a:cubicBezTo>
                    <a:pt x="76299" y="88439"/>
                    <a:pt x="74331" y="89543"/>
                    <a:pt x="72568" y="90347"/>
                  </a:cubicBezTo>
                  <a:cubicBezTo>
                    <a:pt x="70807" y="91149"/>
                    <a:pt x="68976" y="91979"/>
                    <a:pt x="67380" y="93102"/>
                  </a:cubicBezTo>
                  <a:cubicBezTo>
                    <a:pt x="67245" y="89601"/>
                    <a:pt x="67128" y="86098"/>
                    <a:pt x="67053" y="82582"/>
                  </a:cubicBezTo>
                  <a:cubicBezTo>
                    <a:pt x="66975" y="78965"/>
                    <a:pt x="66557" y="75541"/>
                    <a:pt x="64177" y="73082"/>
                  </a:cubicBezTo>
                  <a:lnTo>
                    <a:pt x="64177" y="73082"/>
                  </a:lnTo>
                  <a:cubicBezTo>
                    <a:pt x="65100" y="73172"/>
                    <a:pt x="66026" y="73219"/>
                    <a:pt x="66948" y="73219"/>
                  </a:cubicBezTo>
                  <a:cubicBezTo>
                    <a:pt x="69551" y="73219"/>
                    <a:pt x="72116" y="72844"/>
                    <a:pt x="74464" y="72011"/>
                  </a:cubicBezTo>
                  <a:cubicBezTo>
                    <a:pt x="85098" y="68243"/>
                    <a:pt x="90786" y="58646"/>
                    <a:pt x="92116" y="48233"/>
                  </a:cubicBezTo>
                  <a:cubicBezTo>
                    <a:pt x="95956" y="46661"/>
                    <a:pt x="98836" y="40324"/>
                    <a:pt x="98083" y="36271"/>
                  </a:cubicBezTo>
                  <a:cubicBezTo>
                    <a:pt x="100930" y="36098"/>
                    <a:pt x="103714" y="35505"/>
                    <a:pt x="106255" y="34249"/>
                  </a:cubicBezTo>
                  <a:cubicBezTo>
                    <a:pt x="116379" y="29241"/>
                    <a:pt x="104709" y="20810"/>
                    <a:pt x="97192" y="19202"/>
                  </a:cubicBezTo>
                  <a:cubicBezTo>
                    <a:pt x="99918" y="16442"/>
                    <a:pt x="107379" y="10551"/>
                    <a:pt x="104878" y="6479"/>
                  </a:cubicBezTo>
                  <a:cubicBezTo>
                    <a:pt x="103988" y="5031"/>
                    <a:pt x="102162" y="4760"/>
                    <a:pt x="100487" y="4760"/>
                  </a:cubicBezTo>
                  <a:cubicBezTo>
                    <a:pt x="99893" y="4760"/>
                    <a:pt x="99318" y="4794"/>
                    <a:pt x="98811" y="4822"/>
                  </a:cubicBezTo>
                  <a:cubicBezTo>
                    <a:pt x="94747" y="5043"/>
                    <a:pt x="90662" y="6082"/>
                    <a:pt x="86880" y="7584"/>
                  </a:cubicBezTo>
                  <a:cubicBezTo>
                    <a:pt x="86865" y="7568"/>
                    <a:pt x="86859" y="7550"/>
                    <a:pt x="86842" y="7534"/>
                  </a:cubicBezTo>
                  <a:cubicBezTo>
                    <a:pt x="81072" y="2485"/>
                    <a:pt x="75419" y="1"/>
                    <a:pt x="6806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8" name="Google Shape;1278;p59"/>
          <p:cNvGrpSpPr/>
          <p:nvPr/>
        </p:nvGrpSpPr>
        <p:grpSpPr>
          <a:xfrm>
            <a:off x="383723" y="2180318"/>
            <a:ext cx="5457895" cy="853232"/>
            <a:chOff x="2874404" y="2292362"/>
            <a:chExt cx="2224806" cy="629506"/>
          </a:xfrm>
        </p:grpSpPr>
        <p:sp>
          <p:nvSpPr>
            <p:cNvPr id="1279" name="Google Shape;1279;p59"/>
            <p:cNvSpPr/>
            <p:nvPr/>
          </p:nvSpPr>
          <p:spPr>
            <a:xfrm>
              <a:off x="2938841" y="2410050"/>
              <a:ext cx="464100" cy="464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0" name="Google Shape;1280;p59"/>
            <p:cNvGrpSpPr/>
            <p:nvPr/>
          </p:nvGrpSpPr>
          <p:grpSpPr>
            <a:xfrm>
              <a:off x="2874404" y="2292362"/>
              <a:ext cx="2224806" cy="629506"/>
              <a:chOff x="34100" y="1847300"/>
              <a:chExt cx="7379125" cy="2009275"/>
            </a:xfrm>
          </p:grpSpPr>
          <p:sp>
            <p:nvSpPr>
              <p:cNvPr id="1281" name="Google Shape;1281;p59"/>
              <p:cNvSpPr/>
              <p:nvPr/>
            </p:nvSpPr>
            <p:spPr>
              <a:xfrm>
                <a:off x="34100" y="2176600"/>
                <a:ext cx="1880725" cy="1602800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59"/>
              <p:cNvSpPr/>
              <p:nvPr/>
            </p:nvSpPr>
            <p:spPr>
              <a:xfrm>
                <a:off x="1964925" y="1847300"/>
                <a:ext cx="5448300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3" name="Google Shape;1283;p59"/>
          <p:cNvSpPr txBox="1">
            <a:spLocks noGrp="1"/>
          </p:cNvSpPr>
          <p:nvPr>
            <p:ph type="title" idx="4294967295"/>
          </p:nvPr>
        </p:nvSpPr>
        <p:spPr>
          <a:xfrm>
            <a:off x="820440" y="1298739"/>
            <a:ext cx="551100" cy="3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1.</a:t>
            </a:r>
            <a:endParaRPr sz="2600"/>
          </a:p>
        </p:txBody>
      </p:sp>
      <p:sp>
        <p:nvSpPr>
          <p:cNvPr id="1284" name="Google Shape;1284;p59"/>
          <p:cNvSpPr txBox="1"/>
          <p:nvPr/>
        </p:nvSpPr>
        <p:spPr>
          <a:xfrm>
            <a:off x="779350" y="2425988"/>
            <a:ext cx="6333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2..</a:t>
            </a:r>
            <a:endParaRPr sz="2600">
              <a:solidFill>
                <a:schemeClr val="dk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0AB8EF0-6091-4D4E-B7F3-B7ED0B038C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21071" y="24780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8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50"/>
          <p:cNvSpPr txBox="1">
            <a:spLocks noGrp="1"/>
          </p:cNvSpPr>
          <p:nvPr>
            <p:ph type="ctrTitle"/>
          </p:nvPr>
        </p:nvSpPr>
        <p:spPr>
          <a:xfrm>
            <a:off x="939525" y="660225"/>
            <a:ext cx="5755200" cy="5895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lesson 11.5: 2d a</a:t>
            </a:r>
            <a:r>
              <a:rPr lang="en-US" dirty="0" err="1"/>
              <a:t>nd</a:t>
            </a:r>
            <a:r>
              <a:rPr lang="en" dirty="0"/>
              <a:t> 3d shapes </a:t>
            </a:r>
            <a:endParaRPr dirty="0"/>
          </a:p>
        </p:txBody>
      </p:sp>
      <p:sp>
        <p:nvSpPr>
          <p:cNvPr id="1208" name="Google Shape;1208;p50"/>
          <p:cNvSpPr txBox="1">
            <a:spLocks noGrp="1"/>
          </p:cNvSpPr>
          <p:nvPr>
            <p:ph type="body" idx="1"/>
          </p:nvPr>
        </p:nvSpPr>
        <p:spPr>
          <a:xfrm>
            <a:off x="939525" y="1476375"/>
            <a:ext cx="6063900" cy="30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900" dirty="0"/>
          </a:p>
        </p:txBody>
      </p:sp>
      <p:sp>
        <p:nvSpPr>
          <p:cNvPr id="1209" name="Google Shape;1209;p50"/>
          <p:cNvSpPr txBox="1"/>
          <p:nvPr/>
        </p:nvSpPr>
        <p:spPr>
          <a:xfrm>
            <a:off x="939525" y="4305370"/>
            <a:ext cx="5478600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1210" name="Google Shape;1210;p50"/>
          <p:cNvGrpSpPr/>
          <p:nvPr/>
        </p:nvGrpSpPr>
        <p:grpSpPr>
          <a:xfrm rot="2049550">
            <a:off x="7827250" y="282075"/>
            <a:ext cx="925689" cy="1022626"/>
            <a:chOff x="3042703" y="1529137"/>
            <a:chExt cx="411535" cy="315587"/>
          </a:xfrm>
        </p:grpSpPr>
        <p:sp>
          <p:nvSpPr>
            <p:cNvPr id="1211" name="Google Shape;1211;p50"/>
            <p:cNvSpPr/>
            <p:nvPr/>
          </p:nvSpPr>
          <p:spPr>
            <a:xfrm>
              <a:off x="3042703" y="1529137"/>
              <a:ext cx="411535" cy="315587"/>
            </a:xfrm>
            <a:custGeom>
              <a:avLst/>
              <a:gdLst/>
              <a:ahLst/>
              <a:cxnLst/>
              <a:rect l="l" t="t" r="r" b="b"/>
              <a:pathLst>
                <a:path w="12919" h="99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1" y="9716"/>
                  </a:lnTo>
                  <a:cubicBezTo>
                    <a:pt x="1" y="9823"/>
                    <a:pt x="96" y="9906"/>
                    <a:pt x="191" y="9906"/>
                  </a:cubicBezTo>
                  <a:lnTo>
                    <a:pt x="2394" y="9906"/>
                  </a:lnTo>
                  <a:cubicBezTo>
                    <a:pt x="2501" y="9906"/>
                    <a:pt x="2584" y="9823"/>
                    <a:pt x="2584" y="9716"/>
                  </a:cubicBezTo>
                  <a:cubicBezTo>
                    <a:pt x="2584" y="9609"/>
                    <a:pt x="2501" y="9525"/>
                    <a:pt x="2394" y="9525"/>
                  </a:cubicBezTo>
                  <a:lnTo>
                    <a:pt x="382" y="9525"/>
                  </a:lnTo>
                  <a:lnTo>
                    <a:pt x="382" y="7989"/>
                  </a:lnTo>
                  <a:lnTo>
                    <a:pt x="8287" y="7989"/>
                  </a:lnTo>
                  <a:cubicBezTo>
                    <a:pt x="8394" y="7989"/>
                    <a:pt x="8478" y="7894"/>
                    <a:pt x="8478" y="7799"/>
                  </a:cubicBezTo>
                  <a:cubicBezTo>
                    <a:pt x="8478" y="7692"/>
                    <a:pt x="8394" y="7596"/>
                    <a:pt x="8287" y="7596"/>
                  </a:cubicBezTo>
                  <a:lnTo>
                    <a:pt x="382" y="7596"/>
                  </a:lnTo>
                  <a:lnTo>
                    <a:pt x="382" y="2167"/>
                  </a:lnTo>
                  <a:lnTo>
                    <a:pt x="12550" y="2167"/>
                  </a:lnTo>
                  <a:lnTo>
                    <a:pt x="12550" y="7596"/>
                  </a:lnTo>
                  <a:lnTo>
                    <a:pt x="9287" y="7596"/>
                  </a:lnTo>
                  <a:cubicBezTo>
                    <a:pt x="9180" y="7596"/>
                    <a:pt x="9097" y="7692"/>
                    <a:pt x="9097" y="7799"/>
                  </a:cubicBezTo>
                  <a:cubicBezTo>
                    <a:pt x="9097" y="7894"/>
                    <a:pt x="9180" y="7989"/>
                    <a:pt x="9287" y="7989"/>
                  </a:cubicBezTo>
                  <a:lnTo>
                    <a:pt x="12538" y="7989"/>
                  </a:lnTo>
                  <a:lnTo>
                    <a:pt x="12538" y="9525"/>
                  </a:lnTo>
                  <a:lnTo>
                    <a:pt x="3251" y="9525"/>
                  </a:lnTo>
                  <a:cubicBezTo>
                    <a:pt x="3144" y="9525"/>
                    <a:pt x="3049" y="9609"/>
                    <a:pt x="3049" y="9716"/>
                  </a:cubicBezTo>
                  <a:cubicBezTo>
                    <a:pt x="3049" y="9823"/>
                    <a:pt x="3144" y="9906"/>
                    <a:pt x="3251" y="9906"/>
                  </a:cubicBezTo>
                  <a:lnTo>
                    <a:pt x="12728" y="9906"/>
                  </a:lnTo>
                  <a:cubicBezTo>
                    <a:pt x="12835" y="9906"/>
                    <a:pt x="12919" y="9823"/>
                    <a:pt x="12919" y="9716"/>
                  </a:cubicBezTo>
                  <a:lnTo>
                    <a:pt x="12919" y="191"/>
                  </a:lnTo>
                  <a:cubicBezTo>
                    <a:pt x="12907" y="84"/>
                    <a:pt x="12835" y="0"/>
                    <a:pt x="12728" y="0"/>
                  </a:cubicBezTo>
                  <a:lnTo>
                    <a:pt x="6859" y="0"/>
                  </a:lnTo>
                  <a:cubicBezTo>
                    <a:pt x="6763" y="0"/>
                    <a:pt x="6668" y="84"/>
                    <a:pt x="6668" y="191"/>
                  </a:cubicBezTo>
                  <a:cubicBezTo>
                    <a:pt x="6668" y="298"/>
                    <a:pt x="6763" y="381"/>
                    <a:pt x="6859" y="381"/>
                  </a:cubicBezTo>
                  <a:lnTo>
                    <a:pt x="12538" y="381"/>
                  </a:lnTo>
                  <a:lnTo>
                    <a:pt x="12538" y="1810"/>
                  </a:lnTo>
                  <a:lnTo>
                    <a:pt x="370" y="1810"/>
                  </a:lnTo>
                  <a:lnTo>
                    <a:pt x="370" y="381"/>
                  </a:lnTo>
                  <a:lnTo>
                    <a:pt x="6001" y="381"/>
                  </a:lnTo>
                  <a:cubicBezTo>
                    <a:pt x="6108" y="381"/>
                    <a:pt x="6192" y="298"/>
                    <a:pt x="6192" y="191"/>
                  </a:cubicBezTo>
                  <a:cubicBezTo>
                    <a:pt x="6192" y="84"/>
                    <a:pt x="6097" y="0"/>
                    <a:pt x="60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0"/>
            <p:cNvSpPr/>
            <p:nvPr/>
          </p:nvSpPr>
          <p:spPr>
            <a:xfrm>
              <a:off x="3077967" y="1557965"/>
              <a:ext cx="12169" cy="12551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84" y="0"/>
                    <a:pt x="1" y="95"/>
                    <a:pt x="1" y="191"/>
                  </a:cubicBezTo>
                  <a:cubicBezTo>
                    <a:pt x="1" y="298"/>
                    <a:pt x="84" y="393"/>
                    <a:pt x="191" y="393"/>
                  </a:cubicBezTo>
                  <a:cubicBezTo>
                    <a:pt x="298" y="393"/>
                    <a:pt x="382" y="298"/>
                    <a:pt x="382" y="191"/>
                  </a:cubicBezTo>
                  <a:cubicBezTo>
                    <a:pt x="382" y="95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0"/>
            <p:cNvSpPr/>
            <p:nvPr/>
          </p:nvSpPr>
          <p:spPr>
            <a:xfrm>
              <a:off x="3099978" y="1557965"/>
              <a:ext cx="12551" cy="12551"/>
            </a:xfrm>
            <a:custGeom>
              <a:avLst/>
              <a:gdLst/>
              <a:ahLst/>
              <a:cxnLst/>
              <a:rect l="l" t="t" r="r" b="b"/>
              <a:pathLst>
                <a:path w="394" h="394" extrusionOk="0">
                  <a:moveTo>
                    <a:pt x="203" y="0"/>
                  </a:moveTo>
                  <a:cubicBezTo>
                    <a:pt x="96" y="0"/>
                    <a:pt x="0" y="95"/>
                    <a:pt x="0" y="191"/>
                  </a:cubicBezTo>
                  <a:cubicBezTo>
                    <a:pt x="0" y="298"/>
                    <a:pt x="96" y="393"/>
                    <a:pt x="203" y="393"/>
                  </a:cubicBezTo>
                  <a:cubicBezTo>
                    <a:pt x="298" y="393"/>
                    <a:pt x="393" y="298"/>
                    <a:pt x="393" y="191"/>
                  </a:cubicBezTo>
                  <a:cubicBezTo>
                    <a:pt x="393" y="95"/>
                    <a:pt x="298" y="0"/>
                    <a:pt x="2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0"/>
            <p:cNvSpPr/>
            <p:nvPr/>
          </p:nvSpPr>
          <p:spPr>
            <a:xfrm>
              <a:off x="3122341" y="1557965"/>
              <a:ext cx="12551" cy="12551"/>
            </a:xfrm>
            <a:custGeom>
              <a:avLst/>
              <a:gdLst/>
              <a:ahLst/>
              <a:cxnLst/>
              <a:rect l="l" t="t" r="r" b="b"/>
              <a:pathLst>
                <a:path w="394" h="394" extrusionOk="0">
                  <a:moveTo>
                    <a:pt x="191" y="0"/>
                  </a:moveTo>
                  <a:cubicBezTo>
                    <a:pt x="96" y="0"/>
                    <a:pt x="1" y="95"/>
                    <a:pt x="1" y="191"/>
                  </a:cubicBezTo>
                  <a:cubicBezTo>
                    <a:pt x="1" y="298"/>
                    <a:pt x="96" y="393"/>
                    <a:pt x="191" y="393"/>
                  </a:cubicBezTo>
                  <a:cubicBezTo>
                    <a:pt x="298" y="393"/>
                    <a:pt x="394" y="298"/>
                    <a:pt x="394" y="191"/>
                  </a:cubicBezTo>
                  <a:cubicBezTo>
                    <a:pt x="394" y="95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0"/>
            <p:cNvSpPr/>
            <p:nvPr/>
          </p:nvSpPr>
          <p:spPr>
            <a:xfrm>
              <a:off x="3342331" y="1557965"/>
              <a:ext cx="79669" cy="12551"/>
            </a:xfrm>
            <a:custGeom>
              <a:avLst/>
              <a:gdLst/>
              <a:ahLst/>
              <a:cxnLst/>
              <a:rect l="l" t="t" r="r" b="b"/>
              <a:pathLst>
                <a:path w="2501" h="394" extrusionOk="0">
                  <a:moveTo>
                    <a:pt x="191" y="0"/>
                  </a:moveTo>
                  <a:cubicBezTo>
                    <a:pt x="84" y="0"/>
                    <a:pt x="0" y="95"/>
                    <a:pt x="0" y="191"/>
                  </a:cubicBezTo>
                  <a:cubicBezTo>
                    <a:pt x="0" y="298"/>
                    <a:pt x="96" y="393"/>
                    <a:pt x="191" y="393"/>
                  </a:cubicBezTo>
                  <a:lnTo>
                    <a:pt x="2310" y="393"/>
                  </a:lnTo>
                  <a:cubicBezTo>
                    <a:pt x="2417" y="393"/>
                    <a:pt x="2501" y="298"/>
                    <a:pt x="2501" y="191"/>
                  </a:cubicBezTo>
                  <a:cubicBezTo>
                    <a:pt x="2501" y="95"/>
                    <a:pt x="2417" y="0"/>
                    <a:pt x="23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0"/>
            <p:cNvSpPr/>
            <p:nvPr/>
          </p:nvSpPr>
          <p:spPr>
            <a:xfrm>
              <a:off x="3306303" y="1557965"/>
              <a:ext cx="26949" cy="12551"/>
            </a:xfrm>
            <a:custGeom>
              <a:avLst/>
              <a:gdLst/>
              <a:ahLst/>
              <a:cxnLst/>
              <a:rect l="l" t="t" r="r" b="b"/>
              <a:pathLst>
                <a:path w="846" h="394" extrusionOk="0">
                  <a:moveTo>
                    <a:pt x="191" y="0"/>
                  </a:moveTo>
                  <a:cubicBezTo>
                    <a:pt x="96" y="0"/>
                    <a:pt x="0" y="95"/>
                    <a:pt x="0" y="191"/>
                  </a:cubicBezTo>
                  <a:cubicBezTo>
                    <a:pt x="0" y="298"/>
                    <a:pt x="96" y="393"/>
                    <a:pt x="191" y="393"/>
                  </a:cubicBezTo>
                  <a:lnTo>
                    <a:pt x="655" y="393"/>
                  </a:lnTo>
                  <a:cubicBezTo>
                    <a:pt x="762" y="393"/>
                    <a:pt x="846" y="298"/>
                    <a:pt x="846" y="191"/>
                  </a:cubicBezTo>
                  <a:cubicBezTo>
                    <a:pt x="846" y="95"/>
                    <a:pt x="762" y="0"/>
                    <a:pt x="6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0"/>
            <p:cNvSpPr/>
            <p:nvPr/>
          </p:nvSpPr>
          <p:spPr>
            <a:xfrm>
              <a:off x="3165217" y="1622822"/>
              <a:ext cx="166888" cy="121750"/>
            </a:xfrm>
            <a:custGeom>
              <a:avLst/>
              <a:gdLst/>
              <a:ahLst/>
              <a:cxnLst/>
              <a:rect l="l" t="t" r="r" b="b"/>
              <a:pathLst>
                <a:path w="5239" h="3822" extrusionOk="0">
                  <a:moveTo>
                    <a:pt x="4048" y="381"/>
                  </a:moveTo>
                  <a:cubicBezTo>
                    <a:pt x="4489" y="381"/>
                    <a:pt x="4846" y="738"/>
                    <a:pt x="4846" y="1179"/>
                  </a:cubicBezTo>
                  <a:lnTo>
                    <a:pt x="4846" y="2655"/>
                  </a:lnTo>
                  <a:cubicBezTo>
                    <a:pt x="4846" y="3096"/>
                    <a:pt x="4489" y="3453"/>
                    <a:pt x="4048" y="3453"/>
                  </a:cubicBezTo>
                  <a:lnTo>
                    <a:pt x="1155" y="3453"/>
                  </a:lnTo>
                  <a:cubicBezTo>
                    <a:pt x="715" y="3453"/>
                    <a:pt x="357" y="3096"/>
                    <a:pt x="357" y="2655"/>
                  </a:cubicBezTo>
                  <a:lnTo>
                    <a:pt x="357" y="1179"/>
                  </a:lnTo>
                  <a:cubicBezTo>
                    <a:pt x="357" y="738"/>
                    <a:pt x="715" y="381"/>
                    <a:pt x="1155" y="381"/>
                  </a:cubicBezTo>
                  <a:close/>
                  <a:moveTo>
                    <a:pt x="1167" y="0"/>
                  </a:moveTo>
                  <a:cubicBezTo>
                    <a:pt x="512" y="0"/>
                    <a:pt x="0" y="536"/>
                    <a:pt x="0" y="1179"/>
                  </a:cubicBezTo>
                  <a:lnTo>
                    <a:pt x="0" y="2655"/>
                  </a:lnTo>
                  <a:cubicBezTo>
                    <a:pt x="0" y="3310"/>
                    <a:pt x="536" y="3822"/>
                    <a:pt x="1167" y="3822"/>
                  </a:cubicBezTo>
                  <a:lnTo>
                    <a:pt x="4060" y="3822"/>
                  </a:lnTo>
                  <a:cubicBezTo>
                    <a:pt x="4715" y="3822"/>
                    <a:pt x="5239" y="3286"/>
                    <a:pt x="5239" y="2655"/>
                  </a:cubicBezTo>
                  <a:lnTo>
                    <a:pt x="5239" y="1179"/>
                  </a:lnTo>
                  <a:cubicBezTo>
                    <a:pt x="5239" y="524"/>
                    <a:pt x="4703" y="0"/>
                    <a:pt x="4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0"/>
            <p:cNvSpPr/>
            <p:nvPr/>
          </p:nvSpPr>
          <p:spPr>
            <a:xfrm>
              <a:off x="3222843" y="1657226"/>
              <a:ext cx="54281" cy="53612"/>
            </a:xfrm>
            <a:custGeom>
              <a:avLst/>
              <a:gdLst/>
              <a:ahLst/>
              <a:cxnLst/>
              <a:rect l="l" t="t" r="r" b="b"/>
              <a:pathLst>
                <a:path w="1704" h="1683" extrusionOk="0">
                  <a:moveTo>
                    <a:pt x="394" y="396"/>
                  </a:moveTo>
                  <a:lnTo>
                    <a:pt x="1287" y="849"/>
                  </a:lnTo>
                  <a:lnTo>
                    <a:pt x="394" y="1278"/>
                  </a:lnTo>
                  <a:lnTo>
                    <a:pt x="394" y="396"/>
                  </a:lnTo>
                  <a:close/>
                  <a:moveTo>
                    <a:pt x="358" y="0"/>
                  </a:moveTo>
                  <a:cubicBezTo>
                    <a:pt x="293" y="0"/>
                    <a:pt x="227" y="18"/>
                    <a:pt x="168" y="51"/>
                  </a:cubicBezTo>
                  <a:cubicBezTo>
                    <a:pt x="61" y="111"/>
                    <a:pt x="1" y="230"/>
                    <a:pt x="1" y="349"/>
                  </a:cubicBezTo>
                  <a:lnTo>
                    <a:pt x="1" y="1325"/>
                  </a:lnTo>
                  <a:cubicBezTo>
                    <a:pt x="1" y="1444"/>
                    <a:pt x="61" y="1563"/>
                    <a:pt x="168" y="1623"/>
                  </a:cubicBezTo>
                  <a:cubicBezTo>
                    <a:pt x="227" y="1647"/>
                    <a:pt x="287" y="1682"/>
                    <a:pt x="358" y="1682"/>
                  </a:cubicBezTo>
                  <a:cubicBezTo>
                    <a:pt x="418" y="1682"/>
                    <a:pt x="465" y="1659"/>
                    <a:pt x="513" y="1647"/>
                  </a:cubicBezTo>
                  <a:lnTo>
                    <a:pt x="1489" y="1170"/>
                  </a:lnTo>
                  <a:cubicBezTo>
                    <a:pt x="1608" y="1111"/>
                    <a:pt x="1680" y="992"/>
                    <a:pt x="1680" y="861"/>
                  </a:cubicBezTo>
                  <a:cubicBezTo>
                    <a:pt x="1704" y="706"/>
                    <a:pt x="1620" y="575"/>
                    <a:pt x="1489" y="516"/>
                  </a:cubicBezTo>
                  <a:lnTo>
                    <a:pt x="513" y="39"/>
                  </a:lnTo>
                  <a:cubicBezTo>
                    <a:pt x="465" y="12"/>
                    <a:pt x="412" y="0"/>
                    <a:pt x="3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0"/>
            <p:cNvSpPr/>
            <p:nvPr/>
          </p:nvSpPr>
          <p:spPr>
            <a:xfrm>
              <a:off x="3087459" y="1800700"/>
              <a:ext cx="160454" cy="12519"/>
            </a:xfrm>
            <a:custGeom>
              <a:avLst/>
              <a:gdLst/>
              <a:ahLst/>
              <a:cxnLst/>
              <a:rect l="l" t="t" r="r" b="b"/>
              <a:pathLst>
                <a:path w="5037" h="393" extrusionOk="0">
                  <a:moveTo>
                    <a:pt x="191" y="0"/>
                  </a:moveTo>
                  <a:cubicBezTo>
                    <a:pt x="84" y="0"/>
                    <a:pt x="0" y="95"/>
                    <a:pt x="0" y="191"/>
                  </a:cubicBezTo>
                  <a:cubicBezTo>
                    <a:pt x="0" y="298"/>
                    <a:pt x="84" y="393"/>
                    <a:pt x="191" y="393"/>
                  </a:cubicBezTo>
                  <a:lnTo>
                    <a:pt x="4846" y="393"/>
                  </a:lnTo>
                  <a:cubicBezTo>
                    <a:pt x="4953" y="393"/>
                    <a:pt x="5037" y="298"/>
                    <a:pt x="5037" y="191"/>
                  </a:cubicBezTo>
                  <a:cubicBezTo>
                    <a:pt x="5037" y="95"/>
                    <a:pt x="4953" y="0"/>
                    <a:pt x="48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0"/>
            <p:cNvSpPr/>
            <p:nvPr/>
          </p:nvSpPr>
          <p:spPr>
            <a:xfrm>
              <a:off x="3368866" y="1800318"/>
              <a:ext cx="43673" cy="12169"/>
            </a:xfrm>
            <a:custGeom>
              <a:avLst/>
              <a:gdLst/>
              <a:ahLst/>
              <a:cxnLst/>
              <a:rect l="l" t="t" r="r" b="b"/>
              <a:pathLst>
                <a:path w="1371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96" y="381"/>
                    <a:pt x="191" y="381"/>
                  </a:cubicBezTo>
                  <a:lnTo>
                    <a:pt x="1180" y="381"/>
                  </a:lnTo>
                  <a:cubicBezTo>
                    <a:pt x="1287" y="381"/>
                    <a:pt x="1370" y="298"/>
                    <a:pt x="1370" y="191"/>
                  </a:cubicBezTo>
                  <a:cubicBezTo>
                    <a:pt x="1370" y="84"/>
                    <a:pt x="1287" y="0"/>
                    <a:pt x="11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Online Media 5" descr="Grade 1 Math 11.5, Two-dimensional shapes on Three-dimensional shapes">
            <a:hlinkClick r:id="" action="ppaction://media"/>
            <a:extLst>
              <a:ext uri="{FF2B5EF4-FFF2-40B4-BE49-F238E27FC236}">
                <a16:creationId xmlns:a16="http://schemas.microsoft.com/office/drawing/2014/main" id="{C5EAD0A1-646D-944D-A09B-182FCD444E3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69125" y="1476375"/>
            <a:ext cx="6096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p61"/>
          <p:cNvSpPr txBox="1">
            <a:spLocks noGrp="1"/>
          </p:cNvSpPr>
          <p:nvPr>
            <p:ph type="ctrTitle" idx="8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YOU’RE ALMOST DONE! </a:t>
            </a:r>
            <a:endParaRPr/>
          </a:p>
        </p:txBody>
      </p:sp>
      <p:sp>
        <p:nvSpPr>
          <p:cNvPr id="1310" name="Google Shape;1310;p61"/>
          <p:cNvSpPr txBox="1">
            <a:spLocks noGrp="1"/>
          </p:cNvSpPr>
          <p:nvPr>
            <p:ph type="ctrTitle" idx="5"/>
          </p:nvPr>
        </p:nvSpPr>
        <p:spPr>
          <a:xfrm>
            <a:off x="2496424" y="1532628"/>
            <a:ext cx="3515100" cy="113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Complete </a:t>
            </a:r>
            <a:r>
              <a:rPr lang="en" sz="2800" dirty="0" err="1"/>
              <a:t>Gomath</a:t>
            </a:r>
            <a:r>
              <a:rPr lang="en" sz="2800" dirty="0"/>
              <a:t> pages 475-476</a:t>
            </a:r>
            <a:endParaRPr sz="2800" dirty="0"/>
          </a:p>
        </p:txBody>
      </p:sp>
      <p:sp>
        <p:nvSpPr>
          <p:cNvPr id="1315" name="Google Shape;1315;p61"/>
          <p:cNvSpPr/>
          <p:nvPr/>
        </p:nvSpPr>
        <p:spPr>
          <a:xfrm>
            <a:off x="3558897" y="2963626"/>
            <a:ext cx="1390153" cy="1132503"/>
          </a:xfrm>
          <a:custGeom>
            <a:avLst/>
            <a:gdLst/>
            <a:ahLst/>
            <a:cxnLst/>
            <a:rect l="l" t="t" r="r" b="b"/>
            <a:pathLst>
              <a:path w="10752" h="10491" extrusionOk="0">
                <a:moveTo>
                  <a:pt x="9632" y="1406"/>
                </a:moveTo>
                <a:lnTo>
                  <a:pt x="9632" y="2418"/>
                </a:lnTo>
                <a:lnTo>
                  <a:pt x="3584" y="2418"/>
                </a:lnTo>
                <a:lnTo>
                  <a:pt x="3584" y="1918"/>
                </a:lnTo>
                <a:cubicBezTo>
                  <a:pt x="3584" y="1787"/>
                  <a:pt x="3477" y="1680"/>
                  <a:pt x="3346" y="1680"/>
                </a:cubicBezTo>
                <a:lnTo>
                  <a:pt x="1905" y="1680"/>
                </a:lnTo>
                <a:cubicBezTo>
                  <a:pt x="1774" y="1680"/>
                  <a:pt x="1667" y="1787"/>
                  <a:pt x="1667" y="1918"/>
                </a:cubicBezTo>
                <a:lnTo>
                  <a:pt x="1667" y="2358"/>
                </a:lnTo>
                <a:cubicBezTo>
                  <a:pt x="1500" y="2275"/>
                  <a:pt x="1381" y="2108"/>
                  <a:pt x="1381" y="1918"/>
                </a:cubicBezTo>
                <a:cubicBezTo>
                  <a:pt x="1381" y="1632"/>
                  <a:pt x="1607" y="1406"/>
                  <a:pt x="1893" y="1406"/>
                </a:cubicBezTo>
                <a:close/>
                <a:moveTo>
                  <a:pt x="3131" y="2156"/>
                </a:moveTo>
                <a:lnTo>
                  <a:pt x="3131" y="3168"/>
                </a:lnTo>
                <a:lnTo>
                  <a:pt x="2739" y="3001"/>
                </a:lnTo>
                <a:cubicBezTo>
                  <a:pt x="2709" y="2989"/>
                  <a:pt x="2679" y="2983"/>
                  <a:pt x="2649" y="2983"/>
                </a:cubicBezTo>
                <a:cubicBezTo>
                  <a:pt x="2620" y="2983"/>
                  <a:pt x="2590" y="2989"/>
                  <a:pt x="2560" y="3001"/>
                </a:cubicBezTo>
                <a:lnTo>
                  <a:pt x="2143" y="3180"/>
                </a:lnTo>
                <a:lnTo>
                  <a:pt x="2143" y="2156"/>
                </a:lnTo>
                <a:close/>
                <a:moveTo>
                  <a:pt x="10275" y="2882"/>
                </a:moveTo>
                <a:lnTo>
                  <a:pt x="10275" y="3346"/>
                </a:lnTo>
                <a:lnTo>
                  <a:pt x="3584" y="3346"/>
                </a:lnTo>
                <a:lnTo>
                  <a:pt x="3584" y="2882"/>
                </a:lnTo>
                <a:close/>
                <a:moveTo>
                  <a:pt x="8823" y="4728"/>
                </a:moveTo>
                <a:cubicBezTo>
                  <a:pt x="9108" y="4728"/>
                  <a:pt x="9335" y="4954"/>
                  <a:pt x="9335" y="5239"/>
                </a:cubicBezTo>
                <a:cubicBezTo>
                  <a:pt x="9335" y="5430"/>
                  <a:pt x="9216" y="5609"/>
                  <a:pt x="9049" y="5680"/>
                </a:cubicBezTo>
                <a:lnTo>
                  <a:pt x="9049" y="5239"/>
                </a:lnTo>
                <a:cubicBezTo>
                  <a:pt x="9049" y="5097"/>
                  <a:pt x="8942" y="4989"/>
                  <a:pt x="8811" y="4989"/>
                </a:cubicBezTo>
                <a:lnTo>
                  <a:pt x="7358" y="4989"/>
                </a:lnTo>
                <a:cubicBezTo>
                  <a:pt x="7215" y="4989"/>
                  <a:pt x="7120" y="5097"/>
                  <a:pt x="7120" y="5239"/>
                </a:cubicBezTo>
                <a:lnTo>
                  <a:pt x="7120" y="5740"/>
                </a:lnTo>
                <a:lnTo>
                  <a:pt x="1060" y="5740"/>
                </a:lnTo>
                <a:lnTo>
                  <a:pt x="1060" y="4728"/>
                </a:lnTo>
                <a:close/>
                <a:moveTo>
                  <a:pt x="8608" y="5454"/>
                </a:moveTo>
                <a:lnTo>
                  <a:pt x="8608" y="6502"/>
                </a:lnTo>
                <a:lnTo>
                  <a:pt x="8192" y="6323"/>
                </a:lnTo>
                <a:cubicBezTo>
                  <a:pt x="8156" y="6311"/>
                  <a:pt x="8132" y="6311"/>
                  <a:pt x="8096" y="6311"/>
                </a:cubicBezTo>
                <a:cubicBezTo>
                  <a:pt x="8073" y="6311"/>
                  <a:pt x="8037" y="6311"/>
                  <a:pt x="8013" y="6323"/>
                </a:cubicBezTo>
                <a:lnTo>
                  <a:pt x="7620" y="6490"/>
                </a:lnTo>
                <a:lnTo>
                  <a:pt x="7620" y="5454"/>
                </a:lnTo>
                <a:close/>
                <a:moveTo>
                  <a:pt x="8846" y="3811"/>
                </a:moveTo>
                <a:cubicBezTo>
                  <a:pt x="9632" y="3811"/>
                  <a:pt x="10275" y="4442"/>
                  <a:pt x="10275" y="5251"/>
                </a:cubicBezTo>
                <a:cubicBezTo>
                  <a:pt x="10275" y="5632"/>
                  <a:pt x="10120" y="5990"/>
                  <a:pt x="9859" y="6263"/>
                </a:cubicBezTo>
                <a:cubicBezTo>
                  <a:pt x="9632" y="6490"/>
                  <a:pt x="9358" y="6621"/>
                  <a:pt x="9061" y="6668"/>
                </a:cubicBezTo>
                <a:lnTo>
                  <a:pt x="9061" y="6192"/>
                </a:lnTo>
                <a:cubicBezTo>
                  <a:pt x="9501" y="6085"/>
                  <a:pt x="9811" y="5692"/>
                  <a:pt x="9811" y="5239"/>
                </a:cubicBezTo>
                <a:cubicBezTo>
                  <a:pt x="9811" y="4704"/>
                  <a:pt x="9382" y="4263"/>
                  <a:pt x="8846" y="4263"/>
                </a:cubicBezTo>
                <a:lnTo>
                  <a:pt x="476" y="4263"/>
                </a:lnTo>
                <a:lnTo>
                  <a:pt x="476" y="3811"/>
                </a:lnTo>
                <a:close/>
                <a:moveTo>
                  <a:pt x="7144" y="6216"/>
                </a:moveTo>
                <a:lnTo>
                  <a:pt x="7144" y="6680"/>
                </a:lnTo>
                <a:lnTo>
                  <a:pt x="464" y="6680"/>
                </a:lnTo>
                <a:lnTo>
                  <a:pt x="464" y="6216"/>
                </a:lnTo>
                <a:close/>
                <a:moveTo>
                  <a:pt x="9632" y="8073"/>
                </a:moveTo>
                <a:lnTo>
                  <a:pt x="9632" y="9085"/>
                </a:lnTo>
                <a:lnTo>
                  <a:pt x="3584" y="9085"/>
                </a:lnTo>
                <a:lnTo>
                  <a:pt x="3584" y="8585"/>
                </a:lnTo>
                <a:cubicBezTo>
                  <a:pt x="3584" y="8454"/>
                  <a:pt x="3477" y="8347"/>
                  <a:pt x="3346" y="8347"/>
                </a:cubicBezTo>
                <a:lnTo>
                  <a:pt x="1905" y="8347"/>
                </a:lnTo>
                <a:cubicBezTo>
                  <a:pt x="1774" y="8347"/>
                  <a:pt x="1667" y="8454"/>
                  <a:pt x="1667" y="8585"/>
                </a:cubicBezTo>
                <a:lnTo>
                  <a:pt x="1667" y="9026"/>
                </a:lnTo>
                <a:cubicBezTo>
                  <a:pt x="1500" y="8942"/>
                  <a:pt x="1381" y="8776"/>
                  <a:pt x="1381" y="8585"/>
                </a:cubicBezTo>
                <a:cubicBezTo>
                  <a:pt x="1381" y="8299"/>
                  <a:pt x="1607" y="8073"/>
                  <a:pt x="1893" y="8073"/>
                </a:cubicBezTo>
                <a:close/>
                <a:moveTo>
                  <a:pt x="3131" y="8823"/>
                </a:moveTo>
                <a:lnTo>
                  <a:pt x="3131" y="9835"/>
                </a:lnTo>
                <a:lnTo>
                  <a:pt x="2739" y="9669"/>
                </a:lnTo>
                <a:cubicBezTo>
                  <a:pt x="2709" y="9657"/>
                  <a:pt x="2679" y="9651"/>
                  <a:pt x="2649" y="9651"/>
                </a:cubicBezTo>
                <a:cubicBezTo>
                  <a:pt x="2620" y="9651"/>
                  <a:pt x="2590" y="9657"/>
                  <a:pt x="2560" y="9669"/>
                </a:cubicBezTo>
                <a:lnTo>
                  <a:pt x="2143" y="9847"/>
                </a:lnTo>
                <a:lnTo>
                  <a:pt x="2143" y="8823"/>
                </a:lnTo>
                <a:close/>
                <a:moveTo>
                  <a:pt x="10275" y="7144"/>
                </a:moveTo>
                <a:lnTo>
                  <a:pt x="10275" y="7597"/>
                </a:lnTo>
                <a:lnTo>
                  <a:pt x="1905" y="7597"/>
                </a:lnTo>
                <a:cubicBezTo>
                  <a:pt x="1369" y="7597"/>
                  <a:pt x="941" y="8037"/>
                  <a:pt x="941" y="8573"/>
                </a:cubicBezTo>
                <a:cubicBezTo>
                  <a:pt x="941" y="9026"/>
                  <a:pt x="1250" y="9419"/>
                  <a:pt x="1679" y="9526"/>
                </a:cubicBezTo>
                <a:lnTo>
                  <a:pt x="1679" y="10002"/>
                </a:lnTo>
                <a:cubicBezTo>
                  <a:pt x="1381" y="9954"/>
                  <a:pt x="1119" y="9800"/>
                  <a:pt x="893" y="9597"/>
                </a:cubicBezTo>
                <a:cubicBezTo>
                  <a:pt x="631" y="9323"/>
                  <a:pt x="476" y="8954"/>
                  <a:pt x="476" y="8585"/>
                </a:cubicBezTo>
                <a:cubicBezTo>
                  <a:pt x="476" y="7787"/>
                  <a:pt x="1119" y="7144"/>
                  <a:pt x="1917" y="7144"/>
                </a:cubicBezTo>
                <a:close/>
                <a:moveTo>
                  <a:pt x="1917" y="1"/>
                </a:moveTo>
                <a:cubicBezTo>
                  <a:pt x="881" y="1"/>
                  <a:pt x="12" y="846"/>
                  <a:pt x="12" y="1906"/>
                </a:cubicBezTo>
                <a:cubicBezTo>
                  <a:pt x="12" y="2406"/>
                  <a:pt x="214" y="2882"/>
                  <a:pt x="572" y="3239"/>
                </a:cubicBezTo>
                <a:cubicBezTo>
                  <a:pt x="595" y="3275"/>
                  <a:pt x="631" y="3299"/>
                  <a:pt x="667" y="3334"/>
                </a:cubicBezTo>
                <a:lnTo>
                  <a:pt x="238" y="3334"/>
                </a:lnTo>
                <a:cubicBezTo>
                  <a:pt x="107" y="3334"/>
                  <a:pt x="0" y="3430"/>
                  <a:pt x="0" y="3573"/>
                </a:cubicBezTo>
                <a:lnTo>
                  <a:pt x="0" y="4489"/>
                </a:lnTo>
                <a:cubicBezTo>
                  <a:pt x="0" y="4620"/>
                  <a:pt x="107" y="4728"/>
                  <a:pt x="238" y="4728"/>
                </a:cubicBezTo>
                <a:lnTo>
                  <a:pt x="631" y="4728"/>
                </a:lnTo>
                <a:lnTo>
                  <a:pt x="631" y="5751"/>
                </a:lnTo>
                <a:lnTo>
                  <a:pt x="238" y="5751"/>
                </a:lnTo>
                <a:cubicBezTo>
                  <a:pt x="107" y="5751"/>
                  <a:pt x="0" y="5859"/>
                  <a:pt x="0" y="5990"/>
                </a:cubicBezTo>
                <a:lnTo>
                  <a:pt x="0" y="6918"/>
                </a:lnTo>
                <a:cubicBezTo>
                  <a:pt x="0" y="7049"/>
                  <a:pt x="107" y="7156"/>
                  <a:pt x="238" y="7156"/>
                </a:cubicBezTo>
                <a:lnTo>
                  <a:pt x="667" y="7156"/>
                </a:lnTo>
                <a:cubicBezTo>
                  <a:pt x="274" y="7502"/>
                  <a:pt x="12" y="8014"/>
                  <a:pt x="12" y="8597"/>
                </a:cubicBezTo>
                <a:cubicBezTo>
                  <a:pt x="12" y="9109"/>
                  <a:pt x="214" y="9585"/>
                  <a:pt x="572" y="9942"/>
                </a:cubicBezTo>
                <a:cubicBezTo>
                  <a:pt x="929" y="10300"/>
                  <a:pt x="1405" y="10490"/>
                  <a:pt x="1905" y="10490"/>
                </a:cubicBezTo>
                <a:lnTo>
                  <a:pt x="5394" y="10490"/>
                </a:lnTo>
                <a:cubicBezTo>
                  <a:pt x="5525" y="10490"/>
                  <a:pt x="5632" y="10383"/>
                  <a:pt x="5632" y="10252"/>
                </a:cubicBezTo>
                <a:cubicBezTo>
                  <a:pt x="5632" y="10121"/>
                  <a:pt x="5525" y="10014"/>
                  <a:pt x="5394" y="10014"/>
                </a:cubicBezTo>
                <a:lnTo>
                  <a:pt x="3584" y="10014"/>
                </a:lnTo>
                <a:lnTo>
                  <a:pt x="3584" y="9550"/>
                </a:lnTo>
                <a:lnTo>
                  <a:pt x="10275" y="9550"/>
                </a:lnTo>
                <a:lnTo>
                  <a:pt x="10275" y="10014"/>
                </a:lnTo>
                <a:lnTo>
                  <a:pt x="6477" y="10014"/>
                </a:lnTo>
                <a:cubicBezTo>
                  <a:pt x="6346" y="10014"/>
                  <a:pt x="6239" y="10121"/>
                  <a:pt x="6239" y="10252"/>
                </a:cubicBezTo>
                <a:cubicBezTo>
                  <a:pt x="6239" y="10383"/>
                  <a:pt x="6346" y="10490"/>
                  <a:pt x="6477" y="10490"/>
                </a:cubicBezTo>
                <a:lnTo>
                  <a:pt x="10513" y="10490"/>
                </a:lnTo>
                <a:cubicBezTo>
                  <a:pt x="10644" y="10490"/>
                  <a:pt x="10751" y="10383"/>
                  <a:pt x="10751" y="10252"/>
                </a:cubicBezTo>
                <a:lnTo>
                  <a:pt x="10751" y="9323"/>
                </a:lnTo>
                <a:cubicBezTo>
                  <a:pt x="10751" y="9192"/>
                  <a:pt x="10644" y="9085"/>
                  <a:pt x="10513" y="9085"/>
                </a:cubicBezTo>
                <a:lnTo>
                  <a:pt x="10120" y="9085"/>
                </a:lnTo>
                <a:lnTo>
                  <a:pt x="10120" y="8061"/>
                </a:lnTo>
                <a:lnTo>
                  <a:pt x="10513" y="8061"/>
                </a:lnTo>
                <a:cubicBezTo>
                  <a:pt x="10644" y="8061"/>
                  <a:pt x="10751" y="7954"/>
                  <a:pt x="10751" y="7823"/>
                </a:cubicBezTo>
                <a:lnTo>
                  <a:pt x="10751" y="6906"/>
                </a:lnTo>
                <a:cubicBezTo>
                  <a:pt x="10751" y="6763"/>
                  <a:pt x="10644" y="6668"/>
                  <a:pt x="10513" y="6668"/>
                </a:cubicBezTo>
                <a:lnTo>
                  <a:pt x="10073" y="6668"/>
                </a:lnTo>
                <a:cubicBezTo>
                  <a:pt x="10109" y="6633"/>
                  <a:pt x="10156" y="6609"/>
                  <a:pt x="10180" y="6573"/>
                </a:cubicBezTo>
                <a:cubicBezTo>
                  <a:pt x="10537" y="6216"/>
                  <a:pt x="10728" y="5740"/>
                  <a:pt x="10728" y="5239"/>
                </a:cubicBezTo>
                <a:cubicBezTo>
                  <a:pt x="10728" y="4656"/>
                  <a:pt x="10478" y="4144"/>
                  <a:pt x="10073" y="3787"/>
                </a:cubicBezTo>
                <a:lnTo>
                  <a:pt x="10513" y="3787"/>
                </a:lnTo>
                <a:cubicBezTo>
                  <a:pt x="10644" y="3787"/>
                  <a:pt x="10751" y="3692"/>
                  <a:pt x="10751" y="3549"/>
                </a:cubicBezTo>
                <a:lnTo>
                  <a:pt x="10751" y="2632"/>
                </a:lnTo>
                <a:cubicBezTo>
                  <a:pt x="10751" y="2501"/>
                  <a:pt x="10644" y="2394"/>
                  <a:pt x="10513" y="2394"/>
                </a:cubicBezTo>
                <a:lnTo>
                  <a:pt x="10120" y="2394"/>
                </a:lnTo>
                <a:lnTo>
                  <a:pt x="10120" y="1370"/>
                </a:lnTo>
                <a:lnTo>
                  <a:pt x="10513" y="1394"/>
                </a:lnTo>
                <a:cubicBezTo>
                  <a:pt x="10644" y="1394"/>
                  <a:pt x="10751" y="1287"/>
                  <a:pt x="10751" y="1156"/>
                </a:cubicBezTo>
                <a:lnTo>
                  <a:pt x="10751" y="239"/>
                </a:lnTo>
                <a:cubicBezTo>
                  <a:pt x="10751" y="96"/>
                  <a:pt x="10644" y="1"/>
                  <a:pt x="10513" y="1"/>
                </a:cubicBezTo>
                <a:lnTo>
                  <a:pt x="8942" y="1"/>
                </a:lnTo>
                <a:cubicBezTo>
                  <a:pt x="8811" y="1"/>
                  <a:pt x="8704" y="96"/>
                  <a:pt x="8704" y="239"/>
                </a:cubicBezTo>
                <a:cubicBezTo>
                  <a:pt x="8704" y="370"/>
                  <a:pt x="8811" y="477"/>
                  <a:pt x="8942" y="477"/>
                </a:cubicBezTo>
                <a:lnTo>
                  <a:pt x="10287" y="477"/>
                </a:lnTo>
                <a:lnTo>
                  <a:pt x="10287" y="929"/>
                </a:lnTo>
                <a:lnTo>
                  <a:pt x="1905" y="929"/>
                </a:lnTo>
                <a:cubicBezTo>
                  <a:pt x="1369" y="929"/>
                  <a:pt x="941" y="1370"/>
                  <a:pt x="941" y="1906"/>
                </a:cubicBezTo>
                <a:cubicBezTo>
                  <a:pt x="941" y="2358"/>
                  <a:pt x="1250" y="2751"/>
                  <a:pt x="1679" y="2858"/>
                </a:cubicBezTo>
                <a:lnTo>
                  <a:pt x="1679" y="3334"/>
                </a:lnTo>
                <a:cubicBezTo>
                  <a:pt x="1381" y="3287"/>
                  <a:pt x="1119" y="3156"/>
                  <a:pt x="893" y="2930"/>
                </a:cubicBezTo>
                <a:cubicBezTo>
                  <a:pt x="631" y="2656"/>
                  <a:pt x="476" y="2287"/>
                  <a:pt x="476" y="1918"/>
                </a:cubicBezTo>
                <a:cubicBezTo>
                  <a:pt x="476" y="1132"/>
                  <a:pt x="1119" y="477"/>
                  <a:pt x="1917" y="477"/>
                </a:cubicBezTo>
                <a:lnTo>
                  <a:pt x="7870" y="477"/>
                </a:lnTo>
                <a:cubicBezTo>
                  <a:pt x="8013" y="477"/>
                  <a:pt x="8108" y="370"/>
                  <a:pt x="8108" y="239"/>
                </a:cubicBezTo>
                <a:cubicBezTo>
                  <a:pt x="8108" y="96"/>
                  <a:pt x="8013" y="1"/>
                  <a:pt x="7870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A246306-A2F1-1545-B248-ADA5EB9F79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89284" y="71849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3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p59"/>
          <p:cNvSpPr txBox="1">
            <a:spLocks noGrp="1"/>
          </p:cNvSpPr>
          <p:nvPr>
            <p:ph type="title"/>
          </p:nvPr>
        </p:nvSpPr>
        <p:spPr>
          <a:xfrm>
            <a:off x="2678500" y="1935000"/>
            <a:ext cx="3788400" cy="17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SCIENCE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68"/>
          <p:cNvSpPr txBox="1">
            <a:spLocks noGrp="1"/>
          </p:cNvSpPr>
          <p:nvPr>
            <p:ph type="ctrTitle"/>
          </p:nvPr>
        </p:nvSpPr>
        <p:spPr>
          <a:xfrm>
            <a:off x="2272125" y="0"/>
            <a:ext cx="4005600" cy="732900"/>
          </a:xfrm>
          <a:prstGeom prst="rect">
            <a:avLst/>
          </a:prstGeom>
          <a:solidFill>
            <a:srgbClr val="93C47D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Science to do list </a:t>
            </a:r>
            <a:endParaRPr sz="3000"/>
          </a:p>
        </p:txBody>
      </p:sp>
      <p:grpSp>
        <p:nvGrpSpPr>
          <p:cNvPr id="1393" name="Google Shape;1393;p68"/>
          <p:cNvGrpSpPr/>
          <p:nvPr/>
        </p:nvGrpSpPr>
        <p:grpSpPr>
          <a:xfrm>
            <a:off x="329426" y="1015509"/>
            <a:ext cx="5538210" cy="853232"/>
            <a:chOff x="1753629" y="1586637"/>
            <a:chExt cx="2224806" cy="629506"/>
          </a:xfrm>
        </p:grpSpPr>
        <p:sp>
          <p:nvSpPr>
            <p:cNvPr id="1394" name="Google Shape;1394;p68"/>
            <p:cNvSpPr/>
            <p:nvPr/>
          </p:nvSpPr>
          <p:spPr>
            <a:xfrm>
              <a:off x="1818066" y="1704325"/>
              <a:ext cx="464100" cy="464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95" name="Google Shape;1395;p68"/>
            <p:cNvGrpSpPr/>
            <p:nvPr/>
          </p:nvGrpSpPr>
          <p:grpSpPr>
            <a:xfrm>
              <a:off x="1753629" y="1586637"/>
              <a:ext cx="2224806" cy="629506"/>
              <a:chOff x="34100" y="1847300"/>
              <a:chExt cx="7379125" cy="2009275"/>
            </a:xfrm>
          </p:grpSpPr>
          <p:sp>
            <p:nvSpPr>
              <p:cNvPr id="1396" name="Google Shape;1396;p68"/>
              <p:cNvSpPr/>
              <p:nvPr/>
            </p:nvSpPr>
            <p:spPr>
              <a:xfrm>
                <a:off x="34100" y="2176600"/>
                <a:ext cx="1880725" cy="1602800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68"/>
              <p:cNvSpPr/>
              <p:nvPr/>
            </p:nvSpPr>
            <p:spPr>
              <a:xfrm>
                <a:off x="1964925" y="1847300"/>
                <a:ext cx="5448300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98" name="Google Shape;1398;p68"/>
          <p:cNvSpPr txBox="1">
            <a:spLocks noGrp="1"/>
          </p:cNvSpPr>
          <p:nvPr>
            <p:ph type="subTitle" idx="4294967295"/>
          </p:nvPr>
        </p:nvSpPr>
        <p:spPr>
          <a:xfrm>
            <a:off x="1974088" y="906446"/>
            <a:ext cx="3566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1900" dirty="0"/>
              <a:t>Watch Erosion Demo</a:t>
            </a:r>
            <a:endParaRPr sz="1900" dirty="0"/>
          </a:p>
        </p:txBody>
      </p:sp>
      <p:sp>
        <p:nvSpPr>
          <p:cNvPr id="1399" name="Google Shape;1399;p68"/>
          <p:cNvSpPr txBox="1">
            <a:spLocks noGrp="1"/>
          </p:cNvSpPr>
          <p:nvPr>
            <p:ph type="subTitle" idx="4294967295"/>
          </p:nvPr>
        </p:nvSpPr>
        <p:spPr>
          <a:xfrm>
            <a:off x="2016350" y="2195113"/>
            <a:ext cx="3566700" cy="4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Complete one activity on the Checklist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1900" dirty="0">
              <a:solidFill>
                <a:schemeClr val="dk1"/>
              </a:solidFill>
            </a:endParaRPr>
          </a:p>
        </p:txBody>
      </p:sp>
      <p:grpSp>
        <p:nvGrpSpPr>
          <p:cNvPr id="1400" name="Google Shape;1400;p68"/>
          <p:cNvGrpSpPr/>
          <p:nvPr/>
        </p:nvGrpSpPr>
        <p:grpSpPr>
          <a:xfrm>
            <a:off x="7054641" y="2179036"/>
            <a:ext cx="1448053" cy="2344730"/>
            <a:chOff x="2205175" y="238100"/>
            <a:chExt cx="3235150" cy="5238450"/>
          </a:xfrm>
        </p:grpSpPr>
        <p:sp>
          <p:nvSpPr>
            <p:cNvPr id="1401" name="Google Shape;1401;p68"/>
            <p:cNvSpPr/>
            <p:nvPr/>
          </p:nvSpPr>
          <p:spPr>
            <a:xfrm>
              <a:off x="4482625" y="2965050"/>
              <a:ext cx="467725" cy="338575"/>
            </a:xfrm>
            <a:custGeom>
              <a:avLst/>
              <a:gdLst/>
              <a:ahLst/>
              <a:cxnLst/>
              <a:rect l="l" t="t" r="r" b="b"/>
              <a:pathLst>
                <a:path w="18709" h="13543" extrusionOk="0">
                  <a:moveTo>
                    <a:pt x="7000" y="1"/>
                  </a:moveTo>
                  <a:cubicBezTo>
                    <a:pt x="6897" y="1"/>
                    <a:pt x="6778" y="13"/>
                    <a:pt x="6642" y="41"/>
                  </a:cubicBezTo>
                  <a:cubicBezTo>
                    <a:pt x="5892" y="200"/>
                    <a:pt x="5005" y="1428"/>
                    <a:pt x="4379" y="1895"/>
                  </a:cubicBezTo>
                  <a:cubicBezTo>
                    <a:pt x="3276" y="2725"/>
                    <a:pt x="1536" y="3795"/>
                    <a:pt x="1" y="4011"/>
                  </a:cubicBezTo>
                  <a:cubicBezTo>
                    <a:pt x="195" y="4692"/>
                    <a:pt x="274" y="5443"/>
                    <a:pt x="297" y="6228"/>
                  </a:cubicBezTo>
                  <a:cubicBezTo>
                    <a:pt x="308" y="6774"/>
                    <a:pt x="330" y="7365"/>
                    <a:pt x="308" y="7956"/>
                  </a:cubicBezTo>
                  <a:cubicBezTo>
                    <a:pt x="297" y="8719"/>
                    <a:pt x="240" y="9492"/>
                    <a:pt x="81" y="10220"/>
                  </a:cubicBezTo>
                  <a:cubicBezTo>
                    <a:pt x="2912" y="11869"/>
                    <a:pt x="5039" y="13188"/>
                    <a:pt x="8395" y="13416"/>
                  </a:cubicBezTo>
                  <a:cubicBezTo>
                    <a:pt x="9521" y="13494"/>
                    <a:pt x="10632" y="13542"/>
                    <a:pt x="11736" y="13542"/>
                  </a:cubicBezTo>
                  <a:cubicBezTo>
                    <a:pt x="13677" y="13542"/>
                    <a:pt x="15596" y="13393"/>
                    <a:pt x="17538" y="12994"/>
                  </a:cubicBezTo>
                  <a:cubicBezTo>
                    <a:pt x="16879" y="12425"/>
                    <a:pt x="16116" y="12301"/>
                    <a:pt x="15207" y="12152"/>
                  </a:cubicBezTo>
                  <a:cubicBezTo>
                    <a:pt x="14171" y="11993"/>
                    <a:pt x="13193" y="11777"/>
                    <a:pt x="12147" y="11766"/>
                  </a:cubicBezTo>
                  <a:cubicBezTo>
                    <a:pt x="11750" y="11766"/>
                    <a:pt x="11681" y="11186"/>
                    <a:pt x="12056" y="11071"/>
                  </a:cubicBezTo>
                  <a:cubicBezTo>
                    <a:pt x="12439" y="10960"/>
                    <a:pt x="12847" y="10916"/>
                    <a:pt x="13265" y="10916"/>
                  </a:cubicBezTo>
                  <a:cubicBezTo>
                    <a:pt x="14211" y="10916"/>
                    <a:pt x="15206" y="11138"/>
                    <a:pt x="16081" y="11287"/>
                  </a:cubicBezTo>
                  <a:cubicBezTo>
                    <a:pt x="16878" y="11424"/>
                    <a:pt x="17708" y="11662"/>
                    <a:pt x="18220" y="12243"/>
                  </a:cubicBezTo>
                  <a:cubicBezTo>
                    <a:pt x="18709" y="10855"/>
                    <a:pt x="16525" y="10502"/>
                    <a:pt x="15468" y="10241"/>
                  </a:cubicBezTo>
                  <a:cubicBezTo>
                    <a:pt x="14752" y="10071"/>
                    <a:pt x="14000" y="9923"/>
                    <a:pt x="13262" y="9729"/>
                  </a:cubicBezTo>
                  <a:cubicBezTo>
                    <a:pt x="12762" y="9593"/>
                    <a:pt x="12261" y="9446"/>
                    <a:pt x="11783" y="9252"/>
                  </a:cubicBezTo>
                  <a:cubicBezTo>
                    <a:pt x="11477" y="9131"/>
                    <a:pt x="11465" y="8612"/>
                    <a:pt x="11818" y="8612"/>
                  </a:cubicBezTo>
                  <a:cubicBezTo>
                    <a:pt x="11832" y="8612"/>
                    <a:pt x="11847" y="8613"/>
                    <a:pt x="11863" y="8614"/>
                  </a:cubicBezTo>
                  <a:cubicBezTo>
                    <a:pt x="13000" y="8718"/>
                    <a:pt x="14114" y="9071"/>
                    <a:pt x="15229" y="9332"/>
                  </a:cubicBezTo>
                  <a:cubicBezTo>
                    <a:pt x="15570" y="9411"/>
                    <a:pt x="15945" y="9480"/>
                    <a:pt x="16320" y="9548"/>
                  </a:cubicBezTo>
                  <a:cubicBezTo>
                    <a:pt x="16958" y="9673"/>
                    <a:pt x="17595" y="9832"/>
                    <a:pt x="18118" y="10129"/>
                  </a:cubicBezTo>
                  <a:cubicBezTo>
                    <a:pt x="18039" y="9855"/>
                    <a:pt x="17898" y="9601"/>
                    <a:pt x="17708" y="9389"/>
                  </a:cubicBezTo>
                  <a:cubicBezTo>
                    <a:pt x="16548" y="8047"/>
                    <a:pt x="13592" y="7581"/>
                    <a:pt x="12283" y="7091"/>
                  </a:cubicBezTo>
                  <a:cubicBezTo>
                    <a:pt x="11969" y="6979"/>
                    <a:pt x="11998" y="6478"/>
                    <a:pt x="12362" y="6478"/>
                  </a:cubicBezTo>
                  <a:cubicBezTo>
                    <a:pt x="12366" y="6478"/>
                    <a:pt x="12371" y="6478"/>
                    <a:pt x="12375" y="6478"/>
                  </a:cubicBezTo>
                  <a:cubicBezTo>
                    <a:pt x="13921" y="6523"/>
                    <a:pt x="15525" y="7148"/>
                    <a:pt x="16889" y="7854"/>
                  </a:cubicBezTo>
                  <a:cubicBezTo>
                    <a:pt x="16913" y="7866"/>
                    <a:pt x="16924" y="7876"/>
                    <a:pt x="16946" y="7888"/>
                  </a:cubicBezTo>
                  <a:cubicBezTo>
                    <a:pt x="15187" y="4978"/>
                    <a:pt x="11202" y="4320"/>
                    <a:pt x="7789" y="4320"/>
                  </a:cubicBezTo>
                  <a:cubicBezTo>
                    <a:pt x="7253" y="4320"/>
                    <a:pt x="6731" y="4336"/>
                    <a:pt x="6234" y="4362"/>
                  </a:cubicBezTo>
                  <a:cubicBezTo>
                    <a:pt x="6228" y="4363"/>
                    <a:pt x="6221" y="4363"/>
                    <a:pt x="6216" y="4363"/>
                  </a:cubicBezTo>
                  <a:cubicBezTo>
                    <a:pt x="5956" y="4363"/>
                    <a:pt x="5870" y="4119"/>
                    <a:pt x="5926" y="3919"/>
                  </a:cubicBezTo>
                  <a:cubicBezTo>
                    <a:pt x="5914" y="3817"/>
                    <a:pt x="5949" y="3703"/>
                    <a:pt x="6051" y="3611"/>
                  </a:cubicBezTo>
                  <a:cubicBezTo>
                    <a:pt x="6511" y="3173"/>
                    <a:pt x="8629" y="1"/>
                    <a:pt x="70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68"/>
            <p:cNvSpPr/>
            <p:nvPr/>
          </p:nvSpPr>
          <p:spPr>
            <a:xfrm>
              <a:off x="4498450" y="1139125"/>
              <a:ext cx="136800" cy="267250"/>
            </a:xfrm>
            <a:custGeom>
              <a:avLst/>
              <a:gdLst/>
              <a:ahLst/>
              <a:cxnLst/>
              <a:rect l="l" t="t" r="r" b="b"/>
              <a:pathLst>
                <a:path w="5472" h="10690" extrusionOk="0">
                  <a:moveTo>
                    <a:pt x="1" y="0"/>
                  </a:moveTo>
                  <a:lnTo>
                    <a:pt x="1" y="0"/>
                  </a:lnTo>
                  <a:cubicBezTo>
                    <a:pt x="671" y="3522"/>
                    <a:pt x="853" y="7119"/>
                    <a:pt x="544" y="10690"/>
                  </a:cubicBezTo>
                  <a:cubicBezTo>
                    <a:pt x="1800" y="9313"/>
                    <a:pt x="3166" y="8140"/>
                    <a:pt x="4045" y="6354"/>
                  </a:cubicBezTo>
                  <a:cubicBezTo>
                    <a:pt x="5032" y="4351"/>
                    <a:pt x="5129" y="2392"/>
                    <a:pt x="5472" y="281"/>
                  </a:cubicBezTo>
                  <a:lnTo>
                    <a:pt x="5472" y="281"/>
                  </a:lnTo>
                  <a:cubicBezTo>
                    <a:pt x="5166" y="290"/>
                    <a:pt x="4859" y="295"/>
                    <a:pt x="4552" y="295"/>
                  </a:cubicBezTo>
                  <a:cubicBezTo>
                    <a:pt x="3034" y="295"/>
                    <a:pt x="1509" y="18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68"/>
            <p:cNvSpPr/>
            <p:nvPr/>
          </p:nvSpPr>
          <p:spPr>
            <a:xfrm>
              <a:off x="3895825" y="2586325"/>
              <a:ext cx="385875" cy="312775"/>
            </a:xfrm>
            <a:custGeom>
              <a:avLst/>
              <a:gdLst/>
              <a:ahLst/>
              <a:cxnLst/>
              <a:rect l="l" t="t" r="r" b="b"/>
              <a:pathLst>
                <a:path w="15435" h="12511" extrusionOk="0">
                  <a:moveTo>
                    <a:pt x="5887" y="0"/>
                  </a:moveTo>
                  <a:cubicBezTo>
                    <a:pt x="4144" y="0"/>
                    <a:pt x="1013" y="3758"/>
                    <a:pt x="1" y="4829"/>
                  </a:cubicBezTo>
                  <a:cubicBezTo>
                    <a:pt x="57" y="6228"/>
                    <a:pt x="114" y="7638"/>
                    <a:pt x="182" y="9037"/>
                  </a:cubicBezTo>
                  <a:cubicBezTo>
                    <a:pt x="215" y="9776"/>
                    <a:pt x="249" y="10503"/>
                    <a:pt x="284" y="11243"/>
                  </a:cubicBezTo>
                  <a:cubicBezTo>
                    <a:pt x="295" y="11300"/>
                    <a:pt x="272" y="11334"/>
                    <a:pt x="261" y="11380"/>
                  </a:cubicBezTo>
                  <a:cubicBezTo>
                    <a:pt x="1610" y="12178"/>
                    <a:pt x="3236" y="12510"/>
                    <a:pt x="4916" y="12510"/>
                  </a:cubicBezTo>
                  <a:cubicBezTo>
                    <a:pt x="7329" y="12510"/>
                    <a:pt x="9851" y="11824"/>
                    <a:pt x="11816" y="10845"/>
                  </a:cubicBezTo>
                  <a:cubicBezTo>
                    <a:pt x="11816" y="10799"/>
                    <a:pt x="11805" y="10766"/>
                    <a:pt x="11805" y="10731"/>
                  </a:cubicBezTo>
                  <a:cubicBezTo>
                    <a:pt x="11852" y="10087"/>
                    <a:pt x="10955" y="9934"/>
                    <a:pt x="9987" y="9934"/>
                  </a:cubicBezTo>
                  <a:cubicBezTo>
                    <a:pt x="9110" y="9934"/>
                    <a:pt x="8176" y="10060"/>
                    <a:pt x="7835" y="10060"/>
                  </a:cubicBezTo>
                  <a:cubicBezTo>
                    <a:pt x="7438" y="10060"/>
                    <a:pt x="7426" y="9537"/>
                    <a:pt x="7745" y="9413"/>
                  </a:cubicBezTo>
                  <a:cubicBezTo>
                    <a:pt x="7951" y="9333"/>
                    <a:pt x="8200" y="9264"/>
                    <a:pt x="8497" y="9197"/>
                  </a:cubicBezTo>
                  <a:cubicBezTo>
                    <a:pt x="9133" y="7570"/>
                    <a:pt x="10304" y="6137"/>
                    <a:pt x="11499" y="4886"/>
                  </a:cubicBezTo>
                  <a:cubicBezTo>
                    <a:pt x="12670" y="3634"/>
                    <a:pt x="14001" y="2246"/>
                    <a:pt x="15434" y="1257"/>
                  </a:cubicBezTo>
                  <a:cubicBezTo>
                    <a:pt x="15377" y="1146"/>
                    <a:pt x="15271" y="1098"/>
                    <a:pt x="15129" y="1098"/>
                  </a:cubicBezTo>
                  <a:cubicBezTo>
                    <a:pt x="14282" y="1098"/>
                    <a:pt x="12177" y="2814"/>
                    <a:pt x="11874" y="3077"/>
                  </a:cubicBezTo>
                  <a:cubicBezTo>
                    <a:pt x="10873" y="3942"/>
                    <a:pt x="9872" y="4784"/>
                    <a:pt x="8860" y="5647"/>
                  </a:cubicBezTo>
                  <a:cubicBezTo>
                    <a:pt x="8796" y="5702"/>
                    <a:pt x="8725" y="5725"/>
                    <a:pt x="8658" y="5725"/>
                  </a:cubicBezTo>
                  <a:cubicBezTo>
                    <a:pt x="8415" y="5725"/>
                    <a:pt x="8205" y="5426"/>
                    <a:pt x="8428" y="5204"/>
                  </a:cubicBezTo>
                  <a:cubicBezTo>
                    <a:pt x="8974" y="4692"/>
                    <a:pt x="11441" y="2008"/>
                    <a:pt x="13523" y="768"/>
                  </a:cubicBezTo>
                  <a:cubicBezTo>
                    <a:pt x="13322" y="661"/>
                    <a:pt x="13092" y="614"/>
                    <a:pt x="12846" y="614"/>
                  </a:cubicBezTo>
                  <a:cubicBezTo>
                    <a:pt x="12312" y="614"/>
                    <a:pt x="11699" y="833"/>
                    <a:pt x="11123" y="1121"/>
                  </a:cubicBezTo>
                  <a:cubicBezTo>
                    <a:pt x="10475" y="1463"/>
                    <a:pt x="9872" y="1883"/>
                    <a:pt x="9508" y="2156"/>
                  </a:cubicBezTo>
                  <a:cubicBezTo>
                    <a:pt x="8484" y="2918"/>
                    <a:pt x="7608" y="3862"/>
                    <a:pt x="6721" y="4784"/>
                  </a:cubicBezTo>
                  <a:cubicBezTo>
                    <a:pt x="6660" y="4844"/>
                    <a:pt x="6586" y="4870"/>
                    <a:pt x="6511" y="4870"/>
                  </a:cubicBezTo>
                  <a:cubicBezTo>
                    <a:pt x="6279" y="4870"/>
                    <a:pt x="6046" y="4620"/>
                    <a:pt x="6209" y="4397"/>
                  </a:cubicBezTo>
                  <a:cubicBezTo>
                    <a:pt x="7392" y="2792"/>
                    <a:pt x="8791" y="1292"/>
                    <a:pt x="10566" y="370"/>
                  </a:cubicBezTo>
                  <a:cubicBezTo>
                    <a:pt x="10375" y="189"/>
                    <a:pt x="10119" y="114"/>
                    <a:pt x="9829" y="114"/>
                  </a:cubicBezTo>
                  <a:cubicBezTo>
                    <a:pt x="8756" y="114"/>
                    <a:pt x="7209" y="1140"/>
                    <a:pt x="6699" y="1587"/>
                  </a:cubicBezTo>
                  <a:cubicBezTo>
                    <a:pt x="5720" y="2474"/>
                    <a:pt x="4868" y="3487"/>
                    <a:pt x="3879" y="4374"/>
                  </a:cubicBezTo>
                  <a:cubicBezTo>
                    <a:pt x="3817" y="4430"/>
                    <a:pt x="3744" y="4454"/>
                    <a:pt x="3673" y="4454"/>
                  </a:cubicBezTo>
                  <a:cubicBezTo>
                    <a:pt x="3457" y="4454"/>
                    <a:pt x="3255" y="4230"/>
                    <a:pt x="3400" y="3999"/>
                  </a:cubicBezTo>
                  <a:cubicBezTo>
                    <a:pt x="4242" y="2702"/>
                    <a:pt x="5322" y="1304"/>
                    <a:pt x="6631" y="348"/>
                  </a:cubicBezTo>
                  <a:cubicBezTo>
                    <a:pt x="6433" y="106"/>
                    <a:pt x="6180" y="0"/>
                    <a:pt x="5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68"/>
            <p:cNvSpPr/>
            <p:nvPr/>
          </p:nvSpPr>
          <p:spPr>
            <a:xfrm>
              <a:off x="3819500" y="2885000"/>
              <a:ext cx="102050" cy="76750"/>
            </a:xfrm>
            <a:custGeom>
              <a:avLst/>
              <a:gdLst/>
              <a:ahLst/>
              <a:cxnLst/>
              <a:rect l="l" t="t" r="r" b="b"/>
              <a:pathLst>
                <a:path w="4082" h="3070" extrusionOk="0">
                  <a:moveTo>
                    <a:pt x="2530" y="1"/>
                  </a:moveTo>
                  <a:cubicBezTo>
                    <a:pt x="1689" y="254"/>
                    <a:pt x="847" y="500"/>
                    <a:pt x="1" y="726"/>
                  </a:cubicBezTo>
                  <a:cubicBezTo>
                    <a:pt x="421" y="1436"/>
                    <a:pt x="777" y="2199"/>
                    <a:pt x="1109" y="2954"/>
                  </a:cubicBezTo>
                  <a:cubicBezTo>
                    <a:pt x="1597" y="3001"/>
                    <a:pt x="2090" y="3028"/>
                    <a:pt x="2580" y="3070"/>
                  </a:cubicBezTo>
                  <a:cubicBezTo>
                    <a:pt x="2791" y="2784"/>
                    <a:pt x="3043" y="2512"/>
                    <a:pt x="3218" y="2261"/>
                  </a:cubicBezTo>
                  <a:cubicBezTo>
                    <a:pt x="3525" y="1825"/>
                    <a:pt x="3777" y="1349"/>
                    <a:pt x="4081" y="913"/>
                  </a:cubicBezTo>
                  <a:cubicBezTo>
                    <a:pt x="3527" y="677"/>
                    <a:pt x="3006" y="370"/>
                    <a:pt x="25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68"/>
            <p:cNvSpPr/>
            <p:nvPr/>
          </p:nvSpPr>
          <p:spPr>
            <a:xfrm>
              <a:off x="2871100" y="1849225"/>
              <a:ext cx="1077600" cy="1849025"/>
            </a:xfrm>
            <a:custGeom>
              <a:avLst/>
              <a:gdLst/>
              <a:ahLst/>
              <a:cxnLst/>
              <a:rect l="l" t="t" r="r" b="b"/>
              <a:pathLst>
                <a:path w="43104" h="73961" extrusionOk="0">
                  <a:moveTo>
                    <a:pt x="19209" y="0"/>
                  </a:moveTo>
                  <a:cubicBezTo>
                    <a:pt x="9281" y="6414"/>
                    <a:pt x="4277" y="18402"/>
                    <a:pt x="2116" y="29707"/>
                  </a:cubicBezTo>
                  <a:cubicBezTo>
                    <a:pt x="319" y="39112"/>
                    <a:pt x="1" y="51771"/>
                    <a:pt x="3674" y="61494"/>
                  </a:cubicBezTo>
                  <a:cubicBezTo>
                    <a:pt x="3727" y="61530"/>
                    <a:pt x="3766" y="61582"/>
                    <a:pt x="3788" y="61642"/>
                  </a:cubicBezTo>
                  <a:cubicBezTo>
                    <a:pt x="3822" y="61733"/>
                    <a:pt x="3833" y="61824"/>
                    <a:pt x="3856" y="61926"/>
                  </a:cubicBezTo>
                  <a:cubicBezTo>
                    <a:pt x="4618" y="63859"/>
                    <a:pt x="5529" y="65690"/>
                    <a:pt x="6642" y="67329"/>
                  </a:cubicBezTo>
                  <a:cubicBezTo>
                    <a:pt x="6850" y="67631"/>
                    <a:pt x="6571" y="67912"/>
                    <a:pt x="6284" y="67912"/>
                  </a:cubicBezTo>
                  <a:cubicBezTo>
                    <a:pt x="6162" y="67912"/>
                    <a:pt x="6038" y="67861"/>
                    <a:pt x="5949" y="67738"/>
                  </a:cubicBezTo>
                  <a:cubicBezTo>
                    <a:pt x="5301" y="66850"/>
                    <a:pt x="4732" y="65896"/>
                    <a:pt x="4198" y="64917"/>
                  </a:cubicBezTo>
                  <a:cubicBezTo>
                    <a:pt x="4185" y="65633"/>
                    <a:pt x="4152" y="66339"/>
                    <a:pt x="4084" y="67056"/>
                  </a:cubicBezTo>
                  <a:cubicBezTo>
                    <a:pt x="3947" y="68671"/>
                    <a:pt x="3833" y="70445"/>
                    <a:pt x="3356" y="72014"/>
                  </a:cubicBezTo>
                  <a:cubicBezTo>
                    <a:pt x="4243" y="72616"/>
                    <a:pt x="5244" y="73060"/>
                    <a:pt x="6324" y="73356"/>
                  </a:cubicBezTo>
                  <a:cubicBezTo>
                    <a:pt x="7789" y="73783"/>
                    <a:pt x="9395" y="73960"/>
                    <a:pt x="11059" y="73960"/>
                  </a:cubicBezTo>
                  <a:cubicBezTo>
                    <a:pt x="15865" y="73960"/>
                    <a:pt x="21148" y="72480"/>
                    <a:pt x="24873" y="71264"/>
                  </a:cubicBezTo>
                  <a:cubicBezTo>
                    <a:pt x="31163" y="69205"/>
                    <a:pt x="37531" y="66100"/>
                    <a:pt x="43104" y="62426"/>
                  </a:cubicBezTo>
                  <a:cubicBezTo>
                    <a:pt x="41045" y="60379"/>
                    <a:pt x="39077" y="58275"/>
                    <a:pt x="37236" y="56114"/>
                  </a:cubicBezTo>
                  <a:cubicBezTo>
                    <a:pt x="36541" y="56035"/>
                    <a:pt x="35836" y="55955"/>
                    <a:pt x="35154" y="55853"/>
                  </a:cubicBezTo>
                  <a:cubicBezTo>
                    <a:pt x="28160" y="54795"/>
                    <a:pt x="26420" y="50326"/>
                    <a:pt x="24293" y="44116"/>
                  </a:cubicBezTo>
                  <a:cubicBezTo>
                    <a:pt x="23792" y="44014"/>
                    <a:pt x="23292" y="43865"/>
                    <a:pt x="22803" y="43638"/>
                  </a:cubicBezTo>
                  <a:cubicBezTo>
                    <a:pt x="22644" y="43559"/>
                    <a:pt x="22587" y="43434"/>
                    <a:pt x="22587" y="43309"/>
                  </a:cubicBezTo>
                  <a:cubicBezTo>
                    <a:pt x="22587" y="43298"/>
                    <a:pt x="22575" y="43286"/>
                    <a:pt x="22575" y="43274"/>
                  </a:cubicBezTo>
                  <a:cubicBezTo>
                    <a:pt x="20734" y="36792"/>
                    <a:pt x="20573" y="30298"/>
                    <a:pt x="20198" y="23634"/>
                  </a:cubicBezTo>
                  <a:cubicBezTo>
                    <a:pt x="20186" y="23344"/>
                    <a:pt x="20427" y="23187"/>
                    <a:pt x="20665" y="23187"/>
                  </a:cubicBezTo>
                  <a:cubicBezTo>
                    <a:pt x="20857" y="23187"/>
                    <a:pt x="21046" y="23290"/>
                    <a:pt x="21097" y="23508"/>
                  </a:cubicBezTo>
                  <a:cubicBezTo>
                    <a:pt x="21814" y="26386"/>
                    <a:pt x="21621" y="29332"/>
                    <a:pt x="21904" y="32254"/>
                  </a:cubicBezTo>
                  <a:cubicBezTo>
                    <a:pt x="22245" y="35859"/>
                    <a:pt x="23144" y="39339"/>
                    <a:pt x="23633" y="42923"/>
                  </a:cubicBezTo>
                  <a:cubicBezTo>
                    <a:pt x="24437" y="43023"/>
                    <a:pt x="25254" y="43068"/>
                    <a:pt x="26077" y="43068"/>
                  </a:cubicBezTo>
                  <a:cubicBezTo>
                    <a:pt x="27781" y="43068"/>
                    <a:pt x="29517" y="42873"/>
                    <a:pt x="31242" y="42558"/>
                  </a:cubicBezTo>
                  <a:cubicBezTo>
                    <a:pt x="34347" y="41989"/>
                    <a:pt x="37428" y="41045"/>
                    <a:pt x="40260" y="40181"/>
                  </a:cubicBezTo>
                  <a:cubicBezTo>
                    <a:pt x="39590" y="35530"/>
                    <a:pt x="39318" y="30811"/>
                    <a:pt x="39169" y="26113"/>
                  </a:cubicBezTo>
                  <a:cubicBezTo>
                    <a:pt x="39055" y="22554"/>
                    <a:pt x="39420" y="18766"/>
                    <a:pt x="38862" y="15275"/>
                  </a:cubicBezTo>
                  <a:cubicBezTo>
                    <a:pt x="38476" y="12773"/>
                    <a:pt x="37622" y="10429"/>
                    <a:pt x="35814" y="8417"/>
                  </a:cubicBezTo>
                  <a:cubicBezTo>
                    <a:pt x="32686" y="7928"/>
                    <a:pt x="29662" y="6961"/>
                    <a:pt x="27034" y="5642"/>
                  </a:cubicBezTo>
                  <a:cubicBezTo>
                    <a:pt x="24942" y="4583"/>
                    <a:pt x="23088" y="3401"/>
                    <a:pt x="21405" y="2014"/>
                  </a:cubicBezTo>
                  <a:cubicBezTo>
                    <a:pt x="20635" y="1384"/>
                    <a:pt x="19902" y="713"/>
                    <a:pt x="19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68"/>
            <p:cNvSpPr/>
            <p:nvPr/>
          </p:nvSpPr>
          <p:spPr>
            <a:xfrm>
              <a:off x="4358850" y="3455150"/>
              <a:ext cx="942725" cy="277675"/>
            </a:xfrm>
            <a:custGeom>
              <a:avLst/>
              <a:gdLst/>
              <a:ahLst/>
              <a:cxnLst/>
              <a:rect l="l" t="t" r="r" b="b"/>
              <a:pathLst>
                <a:path w="37709" h="11107" extrusionOk="0">
                  <a:moveTo>
                    <a:pt x="37517" y="1"/>
                  </a:moveTo>
                  <a:cubicBezTo>
                    <a:pt x="26629" y="2773"/>
                    <a:pt x="15861" y="6199"/>
                    <a:pt x="722" y="8972"/>
                  </a:cubicBezTo>
                  <a:cubicBezTo>
                    <a:pt x="581" y="9730"/>
                    <a:pt x="373" y="10471"/>
                    <a:pt x="1" y="11107"/>
                  </a:cubicBezTo>
                  <a:cubicBezTo>
                    <a:pt x="15610" y="7935"/>
                    <a:pt x="25301" y="4558"/>
                    <a:pt x="37699" y="1384"/>
                  </a:cubicBezTo>
                  <a:cubicBezTo>
                    <a:pt x="37708" y="1012"/>
                    <a:pt x="37699" y="639"/>
                    <a:pt x="37608" y="278"/>
                  </a:cubicBezTo>
                  <a:cubicBezTo>
                    <a:pt x="37585" y="182"/>
                    <a:pt x="37549" y="92"/>
                    <a:pt x="375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68"/>
            <p:cNvSpPr/>
            <p:nvPr/>
          </p:nvSpPr>
          <p:spPr>
            <a:xfrm>
              <a:off x="4381300" y="3274125"/>
              <a:ext cx="943300" cy="383525"/>
            </a:xfrm>
            <a:custGeom>
              <a:avLst/>
              <a:gdLst/>
              <a:ahLst/>
              <a:cxnLst/>
              <a:rect l="l" t="t" r="r" b="b"/>
              <a:pathLst>
                <a:path w="37732" h="15341" extrusionOk="0">
                  <a:moveTo>
                    <a:pt x="37731" y="1"/>
                  </a:moveTo>
                  <a:cubicBezTo>
                    <a:pt x="31626" y="1833"/>
                    <a:pt x="25479" y="3604"/>
                    <a:pt x="19441" y="5686"/>
                  </a:cubicBezTo>
                  <a:cubicBezTo>
                    <a:pt x="13536" y="7722"/>
                    <a:pt x="7554" y="9814"/>
                    <a:pt x="1273" y="9814"/>
                  </a:cubicBezTo>
                  <a:cubicBezTo>
                    <a:pt x="889" y="9814"/>
                    <a:pt x="504" y="9806"/>
                    <a:pt x="118" y="9790"/>
                  </a:cubicBezTo>
                  <a:cubicBezTo>
                    <a:pt x="116" y="9791"/>
                    <a:pt x="116" y="9793"/>
                    <a:pt x="115" y="9794"/>
                  </a:cubicBezTo>
                  <a:cubicBezTo>
                    <a:pt x="345" y="11217"/>
                    <a:pt x="263" y="12738"/>
                    <a:pt x="100" y="14145"/>
                  </a:cubicBezTo>
                  <a:cubicBezTo>
                    <a:pt x="70" y="14412"/>
                    <a:pt x="35" y="14695"/>
                    <a:pt x="0" y="14975"/>
                  </a:cubicBezTo>
                  <a:cubicBezTo>
                    <a:pt x="102" y="15068"/>
                    <a:pt x="155" y="15202"/>
                    <a:pt x="143" y="15341"/>
                  </a:cubicBezTo>
                  <a:cubicBezTo>
                    <a:pt x="13303" y="11895"/>
                    <a:pt x="24497" y="9824"/>
                    <a:pt x="36429" y="5988"/>
                  </a:cubicBezTo>
                  <a:cubicBezTo>
                    <a:pt x="37088" y="4006"/>
                    <a:pt x="37378" y="2026"/>
                    <a:pt x="377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68"/>
            <p:cNvSpPr/>
            <p:nvPr/>
          </p:nvSpPr>
          <p:spPr>
            <a:xfrm>
              <a:off x="2299625" y="3610050"/>
              <a:ext cx="2023800" cy="425925"/>
            </a:xfrm>
            <a:custGeom>
              <a:avLst/>
              <a:gdLst/>
              <a:ahLst/>
              <a:cxnLst/>
              <a:rect l="l" t="t" r="r" b="b"/>
              <a:pathLst>
                <a:path w="80952" h="17037" extrusionOk="0">
                  <a:moveTo>
                    <a:pt x="25384" y="0"/>
                  </a:moveTo>
                  <a:cubicBezTo>
                    <a:pt x="17321" y="5687"/>
                    <a:pt x="8370" y="9963"/>
                    <a:pt x="0" y="15149"/>
                  </a:cubicBezTo>
                  <a:cubicBezTo>
                    <a:pt x="19437" y="16320"/>
                    <a:pt x="38975" y="15672"/>
                    <a:pt x="58399" y="17015"/>
                  </a:cubicBezTo>
                  <a:cubicBezTo>
                    <a:pt x="58434" y="17015"/>
                    <a:pt x="58456" y="17025"/>
                    <a:pt x="58491" y="17037"/>
                  </a:cubicBezTo>
                  <a:cubicBezTo>
                    <a:pt x="58573" y="16954"/>
                    <a:pt x="58685" y="16916"/>
                    <a:pt x="58803" y="16916"/>
                  </a:cubicBezTo>
                  <a:cubicBezTo>
                    <a:pt x="58832" y="16916"/>
                    <a:pt x="58861" y="16919"/>
                    <a:pt x="58889" y="16923"/>
                  </a:cubicBezTo>
                  <a:cubicBezTo>
                    <a:pt x="62460" y="15013"/>
                    <a:pt x="66020" y="13056"/>
                    <a:pt x="69602" y="11146"/>
                  </a:cubicBezTo>
                  <a:cubicBezTo>
                    <a:pt x="73355" y="9121"/>
                    <a:pt x="77119" y="7154"/>
                    <a:pt x="80952" y="5323"/>
                  </a:cubicBezTo>
                  <a:cubicBezTo>
                    <a:pt x="80521" y="4970"/>
                    <a:pt x="80088" y="4607"/>
                    <a:pt x="79656" y="4255"/>
                  </a:cubicBezTo>
                  <a:cubicBezTo>
                    <a:pt x="79610" y="4312"/>
                    <a:pt x="79553" y="4369"/>
                    <a:pt x="79462" y="4402"/>
                  </a:cubicBezTo>
                  <a:cubicBezTo>
                    <a:pt x="75005" y="6529"/>
                    <a:pt x="70057" y="8724"/>
                    <a:pt x="65019" y="10202"/>
                  </a:cubicBezTo>
                  <a:cubicBezTo>
                    <a:pt x="64711" y="10441"/>
                    <a:pt x="64405" y="10681"/>
                    <a:pt x="64097" y="10930"/>
                  </a:cubicBezTo>
                  <a:cubicBezTo>
                    <a:pt x="63631" y="11272"/>
                    <a:pt x="63165" y="11625"/>
                    <a:pt x="62699" y="11965"/>
                  </a:cubicBezTo>
                  <a:cubicBezTo>
                    <a:pt x="61550" y="12807"/>
                    <a:pt x="60401" y="13762"/>
                    <a:pt x="59173" y="14547"/>
                  </a:cubicBezTo>
                  <a:cubicBezTo>
                    <a:pt x="59252" y="14929"/>
                    <a:pt x="59054" y="15366"/>
                    <a:pt x="58556" y="15366"/>
                  </a:cubicBezTo>
                  <a:cubicBezTo>
                    <a:pt x="58549" y="15366"/>
                    <a:pt x="58543" y="15366"/>
                    <a:pt x="58536" y="15366"/>
                  </a:cubicBezTo>
                  <a:cubicBezTo>
                    <a:pt x="42932" y="14933"/>
                    <a:pt x="26828" y="14886"/>
                    <a:pt x="11338" y="12989"/>
                  </a:cubicBezTo>
                  <a:lnTo>
                    <a:pt x="11236" y="12955"/>
                  </a:lnTo>
                  <a:lnTo>
                    <a:pt x="11133" y="12989"/>
                  </a:lnTo>
                  <a:cubicBezTo>
                    <a:pt x="11101" y="12997"/>
                    <a:pt x="11069" y="13000"/>
                    <a:pt x="11038" y="13000"/>
                  </a:cubicBezTo>
                  <a:cubicBezTo>
                    <a:pt x="10703" y="13000"/>
                    <a:pt x="10487" y="12578"/>
                    <a:pt x="10747" y="12318"/>
                  </a:cubicBezTo>
                  <a:cubicBezTo>
                    <a:pt x="13011" y="10054"/>
                    <a:pt x="16342" y="8701"/>
                    <a:pt x="19118" y="7143"/>
                  </a:cubicBezTo>
                  <a:cubicBezTo>
                    <a:pt x="21586" y="5755"/>
                    <a:pt x="24043" y="4230"/>
                    <a:pt x="26636" y="3094"/>
                  </a:cubicBezTo>
                  <a:cubicBezTo>
                    <a:pt x="26272" y="2878"/>
                    <a:pt x="25919" y="2650"/>
                    <a:pt x="25578" y="2377"/>
                  </a:cubicBezTo>
                  <a:cubicBezTo>
                    <a:pt x="25486" y="2299"/>
                    <a:pt x="25429" y="2189"/>
                    <a:pt x="25419" y="2070"/>
                  </a:cubicBezTo>
                  <a:cubicBezTo>
                    <a:pt x="25395" y="2024"/>
                    <a:pt x="25362" y="1991"/>
                    <a:pt x="25350" y="1922"/>
                  </a:cubicBezTo>
                  <a:cubicBezTo>
                    <a:pt x="25293" y="1296"/>
                    <a:pt x="25327" y="648"/>
                    <a:pt x="253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68"/>
            <p:cNvSpPr/>
            <p:nvPr/>
          </p:nvSpPr>
          <p:spPr>
            <a:xfrm>
              <a:off x="3842500" y="3256825"/>
              <a:ext cx="505550" cy="462425"/>
            </a:xfrm>
            <a:custGeom>
              <a:avLst/>
              <a:gdLst/>
              <a:ahLst/>
              <a:cxnLst/>
              <a:rect l="l" t="t" r="r" b="b"/>
              <a:pathLst>
                <a:path w="20222" h="18497" extrusionOk="0">
                  <a:moveTo>
                    <a:pt x="1" y="1"/>
                  </a:moveTo>
                  <a:cubicBezTo>
                    <a:pt x="2019" y="1705"/>
                    <a:pt x="4010" y="3461"/>
                    <a:pt x="5977" y="5266"/>
                  </a:cubicBezTo>
                  <a:cubicBezTo>
                    <a:pt x="6043" y="5305"/>
                    <a:pt x="6100" y="5356"/>
                    <a:pt x="6144" y="5419"/>
                  </a:cubicBezTo>
                  <a:cubicBezTo>
                    <a:pt x="10809" y="9695"/>
                    <a:pt x="15358" y="14161"/>
                    <a:pt x="19871" y="18496"/>
                  </a:cubicBezTo>
                  <a:cubicBezTo>
                    <a:pt x="19893" y="17650"/>
                    <a:pt x="20066" y="16790"/>
                    <a:pt x="20222" y="15935"/>
                  </a:cubicBezTo>
                  <a:cubicBezTo>
                    <a:pt x="17203" y="13627"/>
                    <a:pt x="14329" y="11116"/>
                    <a:pt x="11418" y="8678"/>
                  </a:cubicBezTo>
                  <a:cubicBezTo>
                    <a:pt x="8171" y="5955"/>
                    <a:pt x="4550" y="3356"/>
                    <a:pt x="1771" y="132"/>
                  </a:cubicBezTo>
                  <a:cubicBezTo>
                    <a:pt x="1181" y="87"/>
                    <a:pt x="586" y="5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68"/>
            <p:cNvSpPr/>
            <p:nvPr/>
          </p:nvSpPr>
          <p:spPr>
            <a:xfrm>
              <a:off x="3208875" y="3429225"/>
              <a:ext cx="1057150" cy="421650"/>
            </a:xfrm>
            <a:custGeom>
              <a:avLst/>
              <a:gdLst/>
              <a:ahLst/>
              <a:cxnLst/>
              <a:rect l="l" t="t" r="r" b="b"/>
              <a:pathLst>
                <a:path w="42286" h="16866" extrusionOk="0">
                  <a:moveTo>
                    <a:pt x="30366" y="1"/>
                  </a:moveTo>
                  <a:cubicBezTo>
                    <a:pt x="23566" y="4789"/>
                    <a:pt x="14865" y="8758"/>
                    <a:pt x="6801" y="10407"/>
                  </a:cubicBezTo>
                  <a:cubicBezTo>
                    <a:pt x="6743" y="10418"/>
                    <a:pt x="6699" y="10430"/>
                    <a:pt x="6642" y="10442"/>
                  </a:cubicBezTo>
                  <a:cubicBezTo>
                    <a:pt x="5186" y="10737"/>
                    <a:pt x="3628" y="11090"/>
                    <a:pt x="2024" y="11362"/>
                  </a:cubicBezTo>
                  <a:cubicBezTo>
                    <a:pt x="2051" y="11393"/>
                    <a:pt x="2082" y="11419"/>
                    <a:pt x="2115" y="11443"/>
                  </a:cubicBezTo>
                  <a:cubicBezTo>
                    <a:pt x="1899" y="11465"/>
                    <a:pt x="1671" y="11476"/>
                    <a:pt x="1455" y="11510"/>
                  </a:cubicBezTo>
                  <a:cubicBezTo>
                    <a:pt x="1307" y="11532"/>
                    <a:pt x="1160" y="11574"/>
                    <a:pt x="1023" y="11635"/>
                  </a:cubicBezTo>
                  <a:cubicBezTo>
                    <a:pt x="1000" y="11602"/>
                    <a:pt x="967" y="11578"/>
                    <a:pt x="943" y="11545"/>
                  </a:cubicBezTo>
                  <a:cubicBezTo>
                    <a:pt x="626" y="11590"/>
                    <a:pt x="319" y="11635"/>
                    <a:pt x="0" y="11669"/>
                  </a:cubicBezTo>
                  <a:cubicBezTo>
                    <a:pt x="4891" y="15013"/>
                    <a:pt x="10646" y="16481"/>
                    <a:pt x="16286" y="16799"/>
                  </a:cubicBezTo>
                  <a:cubicBezTo>
                    <a:pt x="16289" y="16802"/>
                    <a:pt x="16293" y="16804"/>
                    <a:pt x="16297" y="16804"/>
                  </a:cubicBezTo>
                  <a:cubicBezTo>
                    <a:pt x="16302" y="16804"/>
                    <a:pt x="16306" y="16802"/>
                    <a:pt x="16308" y="16799"/>
                  </a:cubicBezTo>
                  <a:cubicBezTo>
                    <a:pt x="17116" y="16844"/>
                    <a:pt x="17921" y="16865"/>
                    <a:pt x="18720" y="16865"/>
                  </a:cubicBezTo>
                  <a:cubicBezTo>
                    <a:pt x="25982" y="16865"/>
                    <a:pt x="32791" y="15096"/>
                    <a:pt x="36951" y="13170"/>
                  </a:cubicBezTo>
                  <a:cubicBezTo>
                    <a:pt x="38725" y="12362"/>
                    <a:pt x="40488" y="11510"/>
                    <a:pt x="42285" y="10668"/>
                  </a:cubicBezTo>
                  <a:cubicBezTo>
                    <a:pt x="38236" y="7312"/>
                    <a:pt x="34176" y="3754"/>
                    <a:pt x="30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68"/>
            <p:cNvSpPr/>
            <p:nvPr/>
          </p:nvSpPr>
          <p:spPr>
            <a:xfrm>
              <a:off x="3508275" y="2910025"/>
              <a:ext cx="952500" cy="334700"/>
            </a:xfrm>
            <a:custGeom>
              <a:avLst/>
              <a:gdLst/>
              <a:ahLst/>
              <a:cxnLst/>
              <a:rect l="l" t="t" r="r" b="b"/>
              <a:pathLst>
                <a:path w="38100" h="13388" extrusionOk="0">
                  <a:moveTo>
                    <a:pt x="11372" y="1"/>
                  </a:moveTo>
                  <a:cubicBezTo>
                    <a:pt x="9667" y="434"/>
                    <a:pt x="7938" y="819"/>
                    <a:pt x="6209" y="1139"/>
                  </a:cubicBezTo>
                  <a:cubicBezTo>
                    <a:pt x="5469" y="1274"/>
                    <a:pt x="4731" y="1400"/>
                    <a:pt x="3991" y="1514"/>
                  </a:cubicBezTo>
                  <a:cubicBezTo>
                    <a:pt x="2828" y="1689"/>
                    <a:pt x="1681" y="1857"/>
                    <a:pt x="551" y="1857"/>
                  </a:cubicBezTo>
                  <a:cubicBezTo>
                    <a:pt x="367" y="1857"/>
                    <a:pt x="183" y="1853"/>
                    <a:pt x="0" y="1843"/>
                  </a:cubicBezTo>
                  <a:lnTo>
                    <a:pt x="0" y="1843"/>
                  </a:lnTo>
                  <a:cubicBezTo>
                    <a:pt x="1535" y="4915"/>
                    <a:pt x="2434" y="8122"/>
                    <a:pt x="5323" y="10145"/>
                  </a:cubicBezTo>
                  <a:cubicBezTo>
                    <a:pt x="8712" y="12512"/>
                    <a:pt x="12408" y="12363"/>
                    <a:pt x="16445" y="12522"/>
                  </a:cubicBezTo>
                  <a:cubicBezTo>
                    <a:pt x="23485" y="12818"/>
                    <a:pt x="30525" y="13137"/>
                    <a:pt x="37565" y="13387"/>
                  </a:cubicBezTo>
                  <a:cubicBezTo>
                    <a:pt x="37701" y="12216"/>
                    <a:pt x="37929" y="11078"/>
                    <a:pt x="37974" y="9884"/>
                  </a:cubicBezTo>
                  <a:cubicBezTo>
                    <a:pt x="37997" y="9782"/>
                    <a:pt x="37997" y="9668"/>
                    <a:pt x="37997" y="9554"/>
                  </a:cubicBezTo>
                  <a:cubicBezTo>
                    <a:pt x="38009" y="8542"/>
                    <a:pt x="38099" y="7394"/>
                    <a:pt x="37838" y="6415"/>
                  </a:cubicBezTo>
                  <a:cubicBezTo>
                    <a:pt x="37679" y="5790"/>
                    <a:pt x="37338" y="5243"/>
                    <a:pt x="37008" y="4687"/>
                  </a:cubicBezTo>
                  <a:cubicBezTo>
                    <a:pt x="29695" y="3890"/>
                    <a:pt x="22325" y="4505"/>
                    <a:pt x="15068" y="3174"/>
                  </a:cubicBezTo>
                  <a:cubicBezTo>
                    <a:pt x="15046" y="3181"/>
                    <a:pt x="15023" y="3185"/>
                    <a:pt x="14999" y="3185"/>
                  </a:cubicBezTo>
                  <a:cubicBezTo>
                    <a:pt x="14996" y="3185"/>
                    <a:pt x="14993" y="3185"/>
                    <a:pt x="14989" y="3184"/>
                  </a:cubicBezTo>
                  <a:cubicBezTo>
                    <a:pt x="14988" y="3185"/>
                    <a:pt x="14986" y="3185"/>
                    <a:pt x="14984" y="3185"/>
                  </a:cubicBezTo>
                  <a:cubicBezTo>
                    <a:pt x="14925" y="3185"/>
                    <a:pt x="14866" y="3164"/>
                    <a:pt x="14819" y="3128"/>
                  </a:cubicBezTo>
                  <a:cubicBezTo>
                    <a:pt x="14489" y="3060"/>
                    <a:pt x="14170" y="3014"/>
                    <a:pt x="13840" y="2946"/>
                  </a:cubicBezTo>
                  <a:cubicBezTo>
                    <a:pt x="13765" y="3249"/>
                    <a:pt x="13489" y="3469"/>
                    <a:pt x="13218" y="3469"/>
                  </a:cubicBezTo>
                  <a:cubicBezTo>
                    <a:pt x="13041" y="3469"/>
                    <a:pt x="12865" y="3375"/>
                    <a:pt x="12748" y="3151"/>
                  </a:cubicBezTo>
                  <a:cubicBezTo>
                    <a:pt x="12248" y="2150"/>
                    <a:pt x="11725" y="1082"/>
                    <a:pt x="113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68"/>
            <p:cNvSpPr/>
            <p:nvPr/>
          </p:nvSpPr>
          <p:spPr>
            <a:xfrm>
              <a:off x="3924325" y="3262875"/>
              <a:ext cx="433150" cy="359950"/>
            </a:xfrm>
            <a:custGeom>
              <a:avLst/>
              <a:gdLst/>
              <a:ahLst/>
              <a:cxnLst/>
              <a:rect l="l" t="t" r="r" b="b"/>
              <a:pathLst>
                <a:path w="17326" h="14398" extrusionOk="0">
                  <a:moveTo>
                    <a:pt x="1" y="0"/>
                  </a:moveTo>
                  <a:lnTo>
                    <a:pt x="1" y="0"/>
                  </a:lnTo>
                  <a:cubicBezTo>
                    <a:pt x="5603" y="4923"/>
                    <a:pt x="11619" y="9389"/>
                    <a:pt x="17145" y="14397"/>
                  </a:cubicBezTo>
                  <a:cubicBezTo>
                    <a:pt x="17151" y="14353"/>
                    <a:pt x="17160" y="14308"/>
                    <a:pt x="17163" y="14264"/>
                  </a:cubicBezTo>
                  <a:cubicBezTo>
                    <a:pt x="17296" y="12885"/>
                    <a:pt x="17224" y="11491"/>
                    <a:pt x="17326" y="10116"/>
                  </a:cubicBezTo>
                  <a:cubicBezTo>
                    <a:pt x="13246" y="6907"/>
                    <a:pt x="8874" y="3822"/>
                    <a:pt x="5120" y="226"/>
                  </a:cubicBezTo>
                  <a:cubicBezTo>
                    <a:pt x="3406" y="184"/>
                    <a:pt x="1701" y="10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68"/>
            <p:cNvSpPr/>
            <p:nvPr/>
          </p:nvSpPr>
          <p:spPr>
            <a:xfrm>
              <a:off x="2639225" y="3700375"/>
              <a:ext cx="1205325" cy="258175"/>
            </a:xfrm>
            <a:custGeom>
              <a:avLst/>
              <a:gdLst/>
              <a:ahLst/>
              <a:cxnLst/>
              <a:rect l="l" t="t" r="r" b="b"/>
              <a:pathLst>
                <a:path w="48213" h="10327" extrusionOk="0">
                  <a:moveTo>
                    <a:pt x="14091" y="1"/>
                  </a:moveTo>
                  <a:cubicBezTo>
                    <a:pt x="11661" y="1839"/>
                    <a:pt x="8898" y="3263"/>
                    <a:pt x="6271" y="4788"/>
                  </a:cubicBezTo>
                  <a:cubicBezTo>
                    <a:pt x="4261" y="5954"/>
                    <a:pt x="2182" y="7432"/>
                    <a:pt x="0" y="8459"/>
                  </a:cubicBezTo>
                  <a:cubicBezTo>
                    <a:pt x="17225" y="9455"/>
                    <a:pt x="27604" y="10024"/>
                    <a:pt x="44372" y="10327"/>
                  </a:cubicBezTo>
                  <a:cubicBezTo>
                    <a:pt x="45541" y="9289"/>
                    <a:pt x="46851" y="8326"/>
                    <a:pt x="48213" y="7430"/>
                  </a:cubicBezTo>
                  <a:lnTo>
                    <a:pt x="48213" y="7430"/>
                  </a:lnTo>
                  <a:cubicBezTo>
                    <a:pt x="47956" y="7487"/>
                    <a:pt x="46621" y="7581"/>
                    <a:pt x="44655" y="7581"/>
                  </a:cubicBezTo>
                  <a:cubicBezTo>
                    <a:pt x="38529" y="7581"/>
                    <a:pt x="26274" y="6676"/>
                    <a:pt x="21395" y="968"/>
                  </a:cubicBezTo>
                  <a:cubicBezTo>
                    <a:pt x="20798" y="1015"/>
                    <a:pt x="20203" y="1041"/>
                    <a:pt x="19613" y="1041"/>
                  </a:cubicBezTo>
                  <a:cubicBezTo>
                    <a:pt x="17678" y="1041"/>
                    <a:pt x="15797" y="761"/>
                    <a:pt x="140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68"/>
            <p:cNvSpPr/>
            <p:nvPr/>
          </p:nvSpPr>
          <p:spPr>
            <a:xfrm>
              <a:off x="2971200" y="268850"/>
              <a:ext cx="2078700" cy="1142525"/>
            </a:xfrm>
            <a:custGeom>
              <a:avLst/>
              <a:gdLst/>
              <a:ahLst/>
              <a:cxnLst/>
              <a:rect l="l" t="t" r="r" b="b"/>
              <a:pathLst>
                <a:path w="83148" h="45701" extrusionOk="0">
                  <a:moveTo>
                    <a:pt x="37405" y="1"/>
                  </a:moveTo>
                  <a:cubicBezTo>
                    <a:pt x="30766" y="1"/>
                    <a:pt x="25418" y="1472"/>
                    <a:pt x="21654" y="7374"/>
                  </a:cubicBezTo>
                  <a:cubicBezTo>
                    <a:pt x="21581" y="7495"/>
                    <a:pt x="21457" y="7547"/>
                    <a:pt x="21331" y="7547"/>
                  </a:cubicBezTo>
                  <a:cubicBezTo>
                    <a:pt x="21278" y="7547"/>
                    <a:pt x="21226" y="7538"/>
                    <a:pt x="21176" y="7521"/>
                  </a:cubicBezTo>
                  <a:cubicBezTo>
                    <a:pt x="11521" y="7680"/>
                    <a:pt x="3855" y="12424"/>
                    <a:pt x="11" y="21180"/>
                  </a:cubicBezTo>
                  <a:cubicBezTo>
                    <a:pt x="653" y="20739"/>
                    <a:pt x="1447" y="20519"/>
                    <a:pt x="2235" y="20519"/>
                  </a:cubicBezTo>
                  <a:cubicBezTo>
                    <a:pt x="2564" y="20519"/>
                    <a:pt x="2892" y="20557"/>
                    <a:pt x="3207" y="20634"/>
                  </a:cubicBezTo>
                  <a:cubicBezTo>
                    <a:pt x="3269" y="20589"/>
                    <a:pt x="3337" y="20570"/>
                    <a:pt x="3405" y="20570"/>
                  </a:cubicBezTo>
                  <a:cubicBezTo>
                    <a:pt x="3560" y="20570"/>
                    <a:pt x="3712" y="20674"/>
                    <a:pt x="3775" y="20816"/>
                  </a:cubicBezTo>
                  <a:cubicBezTo>
                    <a:pt x="3946" y="20953"/>
                    <a:pt x="3912" y="21191"/>
                    <a:pt x="3730" y="21271"/>
                  </a:cubicBezTo>
                  <a:cubicBezTo>
                    <a:pt x="3013" y="22818"/>
                    <a:pt x="2399" y="24455"/>
                    <a:pt x="1933" y="26127"/>
                  </a:cubicBezTo>
                  <a:cubicBezTo>
                    <a:pt x="0" y="32894"/>
                    <a:pt x="295" y="40309"/>
                    <a:pt x="5288" y="45701"/>
                  </a:cubicBezTo>
                  <a:cubicBezTo>
                    <a:pt x="5504" y="43960"/>
                    <a:pt x="6061" y="42244"/>
                    <a:pt x="6858" y="40867"/>
                  </a:cubicBezTo>
                  <a:cubicBezTo>
                    <a:pt x="7741" y="39355"/>
                    <a:pt x="9294" y="37996"/>
                    <a:pt x="11099" y="37996"/>
                  </a:cubicBezTo>
                  <a:cubicBezTo>
                    <a:pt x="11385" y="37996"/>
                    <a:pt x="11678" y="38030"/>
                    <a:pt x="11975" y="38103"/>
                  </a:cubicBezTo>
                  <a:cubicBezTo>
                    <a:pt x="13772" y="38535"/>
                    <a:pt x="14500" y="40229"/>
                    <a:pt x="14785" y="41913"/>
                  </a:cubicBezTo>
                  <a:cubicBezTo>
                    <a:pt x="15967" y="40311"/>
                    <a:pt x="17434" y="39025"/>
                    <a:pt x="19254" y="38127"/>
                  </a:cubicBezTo>
                  <a:cubicBezTo>
                    <a:pt x="19811" y="37854"/>
                    <a:pt x="20653" y="37695"/>
                    <a:pt x="21108" y="37309"/>
                  </a:cubicBezTo>
                  <a:cubicBezTo>
                    <a:pt x="22392" y="36216"/>
                    <a:pt x="22836" y="34397"/>
                    <a:pt x="22712" y="32862"/>
                  </a:cubicBezTo>
                  <a:cubicBezTo>
                    <a:pt x="22598" y="31315"/>
                    <a:pt x="22575" y="29791"/>
                    <a:pt x="22722" y="28256"/>
                  </a:cubicBezTo>
                  <a:cubicBezTo>
                    <a:pt x="22732" y="28176"/>
                    <a:pt x="22764" y="28101"/>
                    <a:pt x="22814" y="28039"/>
                  </a:cubicBezTo>
                  <a:cubicBezTo>
                    <a:pt x="22733" y="27737"/>
                    <a:pt x="22975" y="27550"/>
                    <a:pt x="23223" y="27550"/>
                  </a:cubicBezTo>
                  <a:cubicBezTo>
                    <a:pt x="23360" y="27550"/>
                    <a:pt x="23499" y="27607"/>
                    <a:pt x="23587" y="27732"/>
                  </a:cubicBezTo>
                  <a:cubicBezTo>
                    <a:pt x="24292" y="28733"/>
                    <a:pt x="25089" y="29449"/>
                    <a:pt x="26158" y="30040"/>
                  </a:cubicBezTo>
                  <a:cubicBezTo>
                    <a:pt x="26488" y="30223"/>
                    <a:pt x="26851" y="30450"/>
                    <a:pt x="27204" y="30586"/>
                  </a:cubicBezTo>
                  <a:cubicBezTo>
                    <a:pt x="27513" y="30762"/>
                    <a:pt x="27841" y="30846"/>
                    <a:pt x="28193" y="30846"/>
                  </a:cubicBezTo>
                  <a:cubicBezTo>
                    <a:pt x="28319" y="30846"/>
                    <a:pt x="28448" y="30835"/>
                    <a:pt x="28580" y="30814"/>
                  </a:cubicBezTo>
                  <a:cubicBezTo>
                    <a:pt x="28842" y="30943"/>
                    <a:pt x="29078" y="31008"/>
                    <a:pt x="29289" y="31008"/>
                  </a:cubicBezTo>
                  <a:cubicBezTo>
                    <a:pt x="29674" y="31008"/>
                    <a:pt x="29975" y="30792"/>
                    <a:pt x="30195" y="30359"/>
                  </a:cubicBezTo>
                  <a:cubicBezTo>
                    <a:pt x="31616" y="29188"/>
                    <a:pt x="32254" y="26480"/>
                    <a:pt x="33004" y="24570"/>
                  </a:cubicBezTo>
                  <a:cubicBezTo>
                    <a:pt x="32970" y="24422"/>
                    <a:pt x="33049" y="24263"/>
                    <a:pt x="33175" y="24160"/>
                  </a:cubicBezTo>
                  <a:cubicBezTo>
                    <a:pt x="33198" y="24093"/>
                    <a:pt x="33232" y="24025"/>
                    <a:pt x="33255" y="23956"/>
                  </a:cubicBezTo>
                  <a:cubicBezTo>
                    <a:pt x="33327" y="23799"/>
                    <a:pt x="33464" y="23734"/>
                    <a:pt x="33607" y="23734"/>
                  </a:cubicBezTo>
                  <a:cubicBezTo>
                    <a:pt x="33890" y="23734"/>
                    <a:pt x="34198" y="23991"/>
                    <a:pt x="34085" y="24309"/>
                  </a:cubicBezTo>
                  <a:cubicBezTo>
                    <a:pt x="34071" y="24338"/>
                    <a:pt x="34060" y="24368"/>
                    <a:pt x="34050" y="24400"/>
                  </a:cubicBezTo>
                  <a:cubicBezTo>
                    <a:pt x="41442" y="29324"/>
                    <a:pt x="51712" y="32417"/>
                    <a:pt x="60481" y="33544"/>
                  </a:cubicBezTo>
                  <a:cubicBezTo>
                    <a:pt x="62153" y="33764"/>
                    <a:pt x="64369" y="33986"/>
                    <a:pt x="66664" y="33986"/>
                  </a:cubicBezTo>
                  <a:cubicBezTo>
                    <a:pt x="67553" y="33986"/>
                    <a:pt x="68454" y="33953"/>
                    <a:pt x="69340" y="33873"/>
                  </a:cubicBezTo>
                  <a:cubicBezTo>
                    <a:pt x="72161" y="33612"/>
                    <a:pt x="74822" y="32884"/>
                    <a:pt x="76471" y="31257"/>
                  </a:cubicBezTo>
                  <a:cubicBezTo>
                    <a:pt x="83147" y="24672"/>
                    <a:pt x="67270" y="18713"/>
                    <a:pt x="63938" y="18485"/>
                  </a:cubicBezTo>
                  <a:cubicBezTo>
                    <a:pt x="63437" y="18450"/>
                    <a:pt x="63437" y="17722"/>
                    <a:pt x="63938" y="17700"/>
                  </a:cubicBezTo>
                  <a:cubicBezTo>
                    <a:pt x="64029" y="17697"/>
                    <a:pt x="64120" y="17695"/>
                    <a:pt x="64211" y="17695"/>
                  </a:cubicBezTo>
                  <a:cubicBezTo>
                    <a:pt x="64557" y="17695"/>
                    <a:pt x="64902" y="17716"/>
                    <a:pt x="65246" y="17757"/>
                  </a:cubicBezTo>
                  <a:cubicBezTo>
                    <a:pt x="65268" y="17700"/>
                    <a:pt x="65280" y="17653"/>
                    <a:pt x="65325" y="17596"/>
                  </a:cubicBezTo>
                  <a:cubicBezTo>
                    <a:pt x="66691" y="16061"/>
                    <a:pt x="68169" y="14663"/>
                    <a:pt x="69590" y="13184"/>
                  </a:cubicBezTo>
                  <a:cubicBezTo>
                    <a:pt x="70420" y="12309"/>
                    <a:pt x="71296" y="11398"/>
                    <a:pt x="71967" y="10375"/>
                  </a:cubicBezTo>
                  <a:cubicBezTo>
                    <a:pt x="73309" y="8305"/>
                    <a:pt x="74003" y="6531"/>
                    <a:pt x="72467" y="5212"/>
                  </a:cubicBezTo>
                  <a:cubicBezTo>
                    <a:pt x="71776" y="4625"/>
                    <a:pt x="71053" y="4461"/>
                    <a:pt x="70233" y="4461"/>
                  </a:cubicBezTo>
                  <a:cubicBezTo>
                    <a:pt x="69433" y="4461"/>
                    <a:pt x="68542" y="4617"/>
                    <a:pt x="67498" y="4689"/>
                  </a:cubicBezTo>
                  <a:cubicBezTo>
                    <a:pt x="65757" y="4815"/>
                    <a:pt x="64029" y="5121"/>
                    <a:pt x="62323" y="5520"/>
                  </a:cubicBezTo>
                  <a:cubicBezTo>
                    <a:pt x="60230" y="5998"/>
                    <a:pt x="58183" y="6657"/>
                    <a:pt x="56091" y="7168"/>
                  </a:cubicBezTo>
                  <a:cubicBezTo>
                    <a:pt x="55996" y="7237"/>
                    <a:pt x="55882" y="7273"/>
                    <a:pt x="55767" y="7273"/>
                  </a:cubicBezTo>
                  <a:cubicBezTo>
                    <a:pt x="55727" y="7273"/>
                    <a:pt x="55687" y="7269"/>
                    <a:pt x="55647" y="7260"/>
                  </a:cubicBezTo>
                  <a:lnTo>
                    <a:pt x="55624" y="7260"/>
                  </a:lnTo>
                  <a:cubicBezTo>
                    <a:pt x="55602" y="7248"/>
                    <a:pt x="55567" y="7237"/>
                    <a:pt x="55545" y="7225"/>
                  </a:cubicBezTo>
                  <a:cubicBezTo>
                    <a:pt x="55533" y="7225"/>
                    <a:pt x="55522" y="7215"/>
                    <a:pt x="55511" y="7203"/>
                  </a:cubicBezTo>
                  <a:cubicBezTo>
                    <a:pt x="55465" y="7180"/>
                    <a:pt x="55420" y="7168"/>
                    <a:pt x="55374" y="7135"/>
                  </a:cubicBezTo>
                  <a:cubicBezTo>
                    <a:pt x="49972" y="2574"/>
                    <a:pt x="45161" y="83"/>
                    <a:pt x="37950" y="4"/>
                  </a:cubicBezTo>
                  <a:cubicBezTo>
                    <a:pt x="37768" y="2"/>
                    <a:pt x="37586" y="1"/>
                    <a:pt x="374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68"/>
            <p:cNvSpPr/>
            <p:nvPr/>
          </p:nvSpPr>
          <p:spPr>
            <a:xfrm>
              <a:off x="2892175" y="4605175"/>
              <a:ext cx="174000" cy="200450"/>
            </a:xfrm>
            <a:custGeom>
              <a:avLst/>
              <a:gdLst/>
              <a:ahLst/>
              <a:cxnLst/>
              <a:rect l="l" t="t" r="r" b="b"/>
              <a:pathLst>
                <a:path w="6960" h="8018" extrusionOk="0">
                  <a:moveTo>
                    <a:pt x="3350" y="0"/>
                  </a:moveTo>
                  <a:cubicBezTo>
                    <a:pt x="2925" y="1532"/>
                    <a:pt x="2235" y="3004"/>
                    <a:pt x="1633" y="4466"/>
                  </a:cubicBezTo>
                  <a:cubicBezTo>
                    <a:pt x="1141" y="5661"/>
                    <a:pt x="698" y="6928"/>
                    <a:pt x="1" y="8018"/>
                  </a:cubicBezTo>
                  <a:cubicBezTo>
                    <a:pt x="1258" y="7869"/>
                    <a:pt x="2536" y="7873"/>
                    <a:pt x="3801" y="7859"/>
                  </a:cubicBezTo>
                  <a:cubicBezTo>
                    <a:pt x="4452" y="7851"/>
                    <a:pt x="5129" y="7784"/>
                    <a:pt x="5795" y="7784"/>
                  </a:cubicBezTo>
                  <a:cubicBezTo>
                    <a:pt x="6190" y="7784"/>
                    <a:pt x="6580" y="7807"/>
                    <a:pt x="6959" y="7881"/>
                  </a:cubicBezTo>
                  <a:cubicBezTo>
                    <a:pt x="6194" y="6706"/>
                    <a:pt x="5790" y="5185"/>
                    <a:pt x="5217" y="3946"/>
                  </a:cubicBezTo>
                  <a:cubicBezTo>
                    <a:pt x="4609" y="2629"/>
                    <a:pt x="3911" y="1340"/>
                    <a:pt x="335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68"/>
            <p:cNvSpPr/>
            <p:nvPr/>
          </p:nvSpPr>
          <p:spPr>
            <a:xfrm>
              <a:off x="4002700" y="4081900"/>
              <a:ext cx="543925" cy="983050"/>
            </a:xfrm>
            <a:custGeom>
              <a:avLst/>
              <a:gdLst/>
              <a:ahLst/>
              <a:cxnLst/>
              <a:rect l="l" t="t" r="r" b="b"/>
              <a:pathLst>
                <a:path w="21757" h="39322" extrusionOk="0">
                  <a:moveTo>
                    <a:pt x="10912" y="3263"/>
                  </a:moveTo>
                  <a:cubicBezTo>
                    <a:pt x="11134" y="3263"/>
                    <a:pt x="11352" y="3272"/>
                    <a:pt x="11567" y="3292"/>
                  </a:cubicBezTo>
                  <a:cubicBezTo>
                    <a:pt x="13432" y="3463"/>
                    <a:pt x="15013" y="4430"/>
                    <a:pt x="15559" y="6717"/>
                  </a:cubicBezTo>
                  <a:cubicBezTo>
                    <a:pt x="15695" y="7297"/>
                    <a:pt x="15729" y="7842"/>
                    <a:pt x="15649" y="8377"/>
                  </a:cubicBezTo>
                  <a:cubicBezTo>
                    <a:pt x="15137" y="12652"/>
                    <a:pt x="8666" y="15587"/>
                    <a:pt x="5208" y="16372"/>
                  </a:cubicBezTo>
                  <a:cubicBezTo>
                    <a:pt x="5159" y="16382"/>
                    <a:pt x="5111" y="16386"/>
                    <a:pt x="5065" y="16386"/>
                  </a:cubicBezTo>
                  <a:cubicBezTo>
                    <a:pt x="4851" y="16386"/>
                    <a:pt x="4684" y="16283"/>
                    <a:pt x="4572" y="16133"/>
                  </a:cubicBezTo>
                  <a:cubicBezTo>
                    <a:pt x="4356" y="16122"/>
                    <a:pt x="4151" y="15996"/>
                    <a:pt x="4129" y="15690"/>
                  </a:cubicBezTo>
                  <a:cubicBezTo>
                    <a:pt x="4026" y="14085"/>
                    <a:pt x="4174" y="12458"/>
                    <a:pt x="4105" y="10855"/>
                  </a:cubicBezTo>
                  <a:lnTo>
                    <a:pt x="4107" y="10855"/>
                  </a:lnTo>
                  <a:cubicBezTo>
                    <a:pt x="4038" y="9240"/>
                    <a:pt x="3800" y="7648"/>
                    <a:pt x="3697" y="6033"/>
                  </a:cubicBezTo>
                  <a:cubicBezTo>
                    <a:pt x="3677" y="5767"/>
                    <a:pt x="3894" y="5630"/>
                    <a:pt x="4120" y="5630"/>
                  </a:cubicBezTo>
                  <a:cubicBezTo>
                    <a:pt x="4146" y="5630"/>
                    <a:pt x="4171" y="5632"/>
                    <a:pt x="4197" y="5636"/>
                  </a:cubicBezTo>
                  <a:cubicBezTo>
                    <a:pt x="5831" y="4387"/>
                    <a:pt x="8531" y="3263"/>
                    <a:pt x="10912" y="3263"/>
                  </a:cubicBezTo>
                  <a:close/>
                  <a:moveTo>
                    <a:pt x="11109" y="20764"/>
                  </a:moveTo>
                  <a:cubicBezTo>
                    <a:pt x="13548" y="20764"/>
                    <a:pt x="15609" y="21681"/>
                    <a:pt x="15706" y="24662"/>
                  </a:cubicBezTo>
                  <a:cubicBezTo>
                    <a:pt x="15865" y="29451"/>
                    <a:pt x="10429" y="33249"/>
                    <a:pt x="6313" y="34283"/>
                  </a:cubicBezTo>
                  <a:cubicBezTo>
                    <a:pt x="6250" y="34300"/>
                    <a:pt x="6191" y="34308"/>
                    <a:pt x="6135" y="34308"/>
                  </a:cubicBezTo>
                  <a:cubicBezTo>
                    <a:pt x="5969" y="34308"/>
                    <a:pt x="5835" y="34238"/>
                    <a:pt x="5732" y="34136"/>
                  </a:cubicBezTo>
                  <a:cubicBezTo>
                    <a:pt x="5707" y="34139"/>
                    <a:pt x="5681" y="34140"/>
                    <a:pt x="5655" y="34140"/>
                  </a:cubicBezTo>
                  <a:cubicBezTo>
                    <a:pt x="5383" y="34140"/>
                    <a:pt x="5114" y="33974"/>
                    <a:pt x="5073" y="33590"/>
                  </a:cubicBezTo>
                  <a:cubicBezTo>
                    <a:pt x="4720" y="30177"/>
                    <a:pt x="4197" y="26482"/>
                    <a:pt x="4334" y="23024"/>
                  </a:cubicBezTo>
                  <a:cubicBezTo>
                    <a:pt x="4095" y="22853"/>
                    <a:pt x="4140" y="22443"/>
                    <a:pt x="4435" y="22296"/>
                  </a:cubicBezTo>
                  <a:cubicBezTo>
                    <a:pt x="4518" y="22166"/>
                    <a:pt x="4639" y="22105"/>
                    <a:pt x="4772" y="22105"/>
                  </a:cubicBezTo>
                  <a:cubicBezTo>
                    <a:pt x="4803" y="22105"/>
                    <a:pt x="4835" y="22108"/>
                    <a:pt x="4867" y="22114"/>
                  </a:cubicBezTo>
                  <a:cubicBezTo>
                    <a:pt x="6519" y="21476"/>
                    <a:pt x="8961" y="20764"/>
                    <a:pt x="11109" y="20764"/>
                  </a:cubicBezTo>
                  <a:close/>
                  <a:moveTo>
                    <a:pt x="13981" y="1"/>
                  </a:moveTo>
                  <a:cubicBezTo>
                    <a:pt x="13580" y="1"/>
                    <a:pt x="13175" y="26"/>
                    <a:pt x="12772" y="74"/>
                  </a:cubicBezTo>
                  <a:cubicBezTo>
                    <a:pt x="11771" y="188"/>
                    <a:pt x="10771" y="426"/>
                    <a:pt x="9771" y="755"/>
                  </a:cubicBezTo>
                  <a:cubicBezTo>
                    <a:pt x="6358" y="1848"/>
                    <a:pt x="2980" y="3940"/>
                    <a:pt x="1" y="5589"/>
                  </a:cubicBezTo>
                  <a:cubicBezTo>
                    <a:pt x="1184" y="16757"/>
                    <a:pt x="1275" y="28097"/>
                    <a:pt x="1763" y="39321"/>
                  </a:cubicBezTo>
                  <a:cubicBezTo>
                    <a:pt x="6187" y="38195"/>
                    <a:pt x="10248" y="36364"/>
                    <a:pt x="13876" y="33555"/>
                  </a:cubicBezTo>
                  <a:cubicBezTo>
                    <a:pt x="15832" y="32054"/>
                    <a:pt x="17731" y="30405"/>
                    <a:pt x="18993" y="28233"/>
                  </a:cubicBezTo>
                  <a:cubicBezTo>
                    <a:pt x="21757" y="23502"/>
                    <a:pt x="20358" y="17316"/>
                    <a:pt x="14183" y="16826"/>
                  </a:cubicBezTo>
                  <a:cubicBezTo>
                    <a:pt x="14175" y="16824"/>
                    <a:pt x="14167" y="16821"/>
                    <a:pt x="14161" y="16815"/>
                  </a:cubicBezTo>
                  <a:cubicBezTo>
                    <a:pt x="13876" y="16860"/>
                    <a:pt x="13592" y="16906"/>
                    <a:pt x="13319" y="16963"/>
                  </a:cubicBezTo>
                  <a:cubicBezTo>
                    <a:pt x="13298" y="16965"/>
                    <a:pt x="13276" y="16967"/>
                    <a:pt x="13255" y="16967"/>
                  </a:cubicBezTo>
                  <a:cubicBezTo>
                    <a:pt x="13029" y="16967"/>
                    <a:pt x="12823" y="16807"/>
                    <a:pt x="12762" y="16610"/>
                  </a:cubicBezTo>
                  <a:cubicBezTo>
                    <a:pt x="12522" y="16450"/>
                    <a:pt x="12409" y="16099"/>
                    <a:pt x="12670" y="15883"/>
                  </a:cubicBezTo>
                  <a:cubicBezTo>
                    <a:pt x="12819" y="15769"/>
                    <a:pt x="12978" y="15666"/>
                    <a:pt x="13137" y="15563"/>
                  </a:cubicBezTo>
                  <a:cubicBezTo>
                    <a:pt x="13148" y="15439"/>
                    <a:pt x="13216" y="15314"/>
                    <a:pt x="13341" y="15200"/>
                  </a:cubicBezTo>
                  <a:cubicBezTo>
                    <a:pt x="14866" y="13801"/>
                    <a:pt x="16491" y="12368"/>
                    <a:pt x="17698" y="10651"/>
                  </a:cubicBezTo>
                  <a:cubicBezTo>
                    <a:pt x="18024" y="10213"/>
                    <a:pt x="18313" y="9748"/>
                    <a:pt x="18561" y="9263"/>
                  </a:cubicBezTo>
                  <a:cubicBezTo>
                    <a:pt x="19380" y="7682"/>
                    <a:pt x="19983" y="5237"/>
                    <a:pt x="19437" y="3485"/>
                  </a:cubicBezTo>
                  <a:cubicBezTo>
                    <a:pt x="18630" y="906"/>
                    <a:pt x="16371" y="1"/>
                    <a:pt x="13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68"/>
            <p:cNvSpPr/>
            <p:nvPr/>
          </p:nvSpPr>
          <p:spPr>
            <a:xfrm>
              <a:off x="2238200" y="4012050"/>
              <a:ext cx="1546525" cy="1422525"/>
            </a:xfrm>
            <a:custGeom>
              <a:avLst/>
              <a:gdLst/>
              <a:ahLst/>
              <a:cxnLst/>
              <a:rect l="l" t="t" r="r" b="b"/>
              <a:pathLst>
                <a:path w="61861" h="56901" extrusionOk="0">
                  <a:moveTo>
                    <a:pt x="5257" y="5940"/>
                  </a:moveTo>
                  <a:cubicBezTo>
                    <a:pt x="5257" y="5940"/>
                    <a:pt x="5258" y="5940"/>
                    <a:pt x="5258" y="5940"/>
                  </a:cubicBezTo>
                  <a:cubicBezTo>
                    <a:pt x="21845" y="5962"/>
                    <a:pt x="38432" y="6681"/>
                    <a:pt x="55017" y="6892"/>
                  </a:cubicBezTo>
                  <a:cubicBezTo>
                    <a:pt x="55714" y="6902"/>
                    <a:pt x="55872" y="7734"/>
                    <a:pt x="55506" y="8116"/>
                  </a:cubicBezTo>
                  <a:cubicBezTo>
                    <a:pt x="56136" y="22044"/>
                    <a:pt x="55390" y="36780"/>
                    <a:pt x="54262" y="50662"/>
                  </a:cubicBezTo>
                  <a:cubicBezTo>
                    <a:pt x="54482" y="50939"/>
                    <a:pt x="54335" y="51469"/>
                    <a:pt x="53869" y="51530"/>
                  </a:cubicBezTo>
                  <a:lnTo>
                    <a:pt x="53869" y="51531"/>
                  </a:lnTo>
                  <a:cubicBezTo>
                    <a:pt x="53833" y="51536"/>
                    <a:pt x="53796" y="51538"/>
                    <a:pt x="53761" y="51543"/>
                  </a:cubicBezTo>
                  <a:cubicBezTo>
                    <a:pt x="53714" y="51553"/>
                    <a:pt x="53667" y="51559"/>
                    <a:pt x="53619" y="51559"/>
                  </a:cubicBezTo>
                  <a:cubicBezTo>
                    <a:pt x="45621" y="52579"/>
                    <a:pt x="37202" y="53097"/>
                    <a:pt x="28795" y="53097"/>
                  </a:cubicBezTo>
                  <a:cubicBezTo>
                    <a:pt x="20819" y="53097"/>
                    <a:pt x="12853" y="52631"/>
                    <a:pt x="5269" y="51685"/>
                  </a:cubicBezTo>
                  <a:cubicBezTo>
                    <a:pt x="5179" y="51674"/>
                    <a:pt x="5094" y="51633"/>
                    <a:pt x="5031" y="51569"/>
                  </a:cubicBezTo>
                  <a:cubicBezTo>
                    <a:pt x="4942" y="51606"/>
                    <a:pt x="4845" y="51625"/>
                    <a:pt x="4749" y="51625"/>
                  </a:cubicBezTo>
                  <a:cubicBezTo>
                    <a:pt x="4430" y="51625"/>
                    <a:pt x="4116" y="51420"/>
                    <a:pt x="4116" y="51006"/>
                  </a:cubicBezTo>
                  <a:cubicBezTo>
                    <a:pt x="4126" y="36386"/>
                    <a:pt x="3636" y="21366"/>
                    <a:pt x="4887" y="6799"/>
                  </a:cubicBezTo>
                  <a:cubicBezTo>
                    <a:pt x="4888" y="6790"/>
                    <a:pt x="4896" y="6787"/>
                    <a:pt x="4897" y="6777"/>
                  </a:cubicBezTo>
                  <a:cubicBezTo>
                    <a:pt x="4652" y="6492"/>
                    <a:pt x="4769" y="5940"/>
                    <a:pt x="5257" y="5940"/>
                  </a:cubicBezTo>
                  <a:close/>
                  <a:moveTo>
                    <a:pt x="1158" y="1"/>
                  </a:moveTo>
                  <a:cubicBezTo>
                    <a:pt x="711" y="20018"/>
                    <a:pt x="1" y="35656"/>
                    <a:pt x="304" y="55537"/>
                  </a:cubicBezTo>
                  <a:cubicBezTo>
                    <a:pt x="540" y="55536"/>
                    <a:pt x="776" y="55535"/>
                    <a:pt x="1013" y="55535"/>
                  </a:cubicBezTo>
                  <a:cubicBezTo>
                    <a:pt x="11123" y="55535"/>
                    <a:pt x="21282" y="56534"/>
                    <a:pt x="31396" y="56761"/>
                  </a:cubicBezTo>
                  <a:cubicBezTo>
                    <a:pt x="35738" y="56859"/>
                    <a:pt x="40080" y="56901"/>
                    <a:pt x="44423" y="56901"/>
                  </a:cubicBezTo>
                  <a:cubicBezTo>
                    <a:pt x="50236" y="56901"/>
                    <a:pt x="56049" y="56825"/>
                    <a:pt x="61861" y="56706"/>
                  </a:cubicBezTo>
                  <a:cubicBezTo>
                    <a:pt x="60892" y="47631"/>
                    <a:pt x="60833" y="38385"/>
                    <a:pt x="60594" y="29267"/>
                  </a:cubicBezTo>
                  <a:cubicBezTo>
                    <a:pt x="60361" y="20337"/>
                    <a:pt x="60561" y="14189"/>
                    <a:pt x="60716" y="2125"/>
                  </a:cubicBezTo>
                  <a:cubicBezTo>
                    <a:pt x="60700" y="2113"/>
                    <a:pt x="60681" y="2105"/>
                    <a:pt x="60666" y="2093"/>
                  </a:cubicBezTo>
                  <a:cubicBezTo>
                    <a:pt x="59156" y="2127"/>
                    <a:pt x="57644" y="2142"/>
                    <a:pt x="56131" y="2142"/>
                  </a:cubicBezTo>
                  <a:cubicBezTo>
                    <a:pt x="47329" y="2142"/>
                    <a:pt x="38484" y="1641"/>
                    <a:pt x="29699" y="1445"/>
                  </a:cubicBezTo>
                  <a:cubicBezTo>
                    <a:pt x="20212" y="1234"/>
                    <a:pt x="10556" y="1465"/>
                    <a:pt x="1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68"/>
            <p:cNvSpPr/>
            <p:nvPr/>
          </p:nvSpPr>
          <p:spPr>
            <a:xfrm>
              <a:off x="3781475" y="3720025"/>
              <a:ext cx="935750" cy="1698350"/>
            </a:xfrm>
            <a:custGeom>
              <a:avLst/>
              <a:gdLst/>
              <a:ahLst/>
              <a:cxnLst/>
              <a:rect l="l" t="t" r="r" b="b"/>
              <a:pathLst>
                <a:path w="37430" h="67934" extrusionOk="0">
                  <a:moveTo>
                    <a:pt x="30515" y="1"/>
                  </a:moveTo>
                  <a:cubicBezTo>
                    <a:pt x="27971" y="551"/>
                    <a:pt x="25420" y="1025"/>
                    <a:pt x="22861" y="1423"/>
                  </a:cubicBezTo>
                  <a:cubicBezTo>
                    <a:pt x="22840" y="1425"/>
                    <a:pt x="22820" y="1426"/>
                    <a:pt x="22800" y="1426"/>
                  </a:cubicBezTo>
                  <a:cubicBezTo>
                    <a:pt x="22703" y="1426"/>
                    <a:pt x="22620" y="1402"/>
                    <a:pt x="22555" y="1356"/>
                  </a:cubicBezTo>
                  <a:cubicBezTo>
                    <a:pt x="19348" y="3266"/>
                    <a:pt x="16072" y="5074"/>
                    <a:pt x="12773" y="6837"/>
                  </a:cubicBezTo>
                  <a:cubicBezTo>
                    <a:pt x="8531" y="9123"/>
                    <a:pt x="4244" y="11329"/>
                    <a:pt x="1" y="13604"/>
                  </a:cubicBezTo>
                  <a:cubicBezTo>
                    <a:pt x="786" y="22623"/>
                    <a:pt x="228" y="31892"/>
                    <a:pt x="422" y="40945"/>
                  </a:cubicBezTo>
                  <a:cubicBezTo>
                    <a:pt x="627" y="49952"/>
                    <a:pt x="1365" y="58948"/>
                    <a:pt x="1525" y="67933"/>
                  </a:cubicBezTo>
                  <a:cubicBezTo>
                    <a:pt x="7076" y="64874"/>
                    <a:pt x="13012" y="62440"/>
                    <a:pt x="18642" y="59516"/>
                  </a:cubicBezTo>
                  <a:cubicBezTo>
                    <a:pt x="24408" y="56526"/>
                    <a:pt x="29958" y="53103"/>
                    <a:pt x="35781" y="50236"/>
                  </a:cubicBezTo>
                  <a:cubicBezTo>
                    <a:pt x="36076" y="44085"/>
                    <a:pt x="36281" y="39000"/>
                    <a:pt x="36452" y="34246"/>
                  </a:cubicBezTo>
                  <a:cubicBezTo>
                    <a:pt x="36725" y="27411"/>
                    <a:pt x="36963" y="21247"/>
                    <a:pt x="37430" y="13582"/>
                  </a:cubicBezTo>
                  <a:cubicBezTo>
                    <a:pt x="36702" y="12319"/>
                    <a:pt x="35997" y="11034"/>
                    <a:pt x="35327" y="9736"/>
                  </a:cubicBezTo>
                  <a:lnTo>
                    <a:pt x="35327" y="9736"/>
                  </a:lnTo>
                  <a:cubicBezTo>
                    <a:pt x="35429" y="17323"/>
                    <a:pt x="35008" y="24999"/>
                    <a:pt x="34485" y="32642"/>
                  </a:cubicBezTo>
                  <a:cubicBezTo>
                    <a:pt x="34144" y="37532"/>
                    <a:pt x="33769" y="42411"/>
                    <a:pt x="33462" y="47244"/>
                  </a:cubicBezTo>
                  <a:cubicBezTo>
                    <a:pt x="33633" y="47472"/>
                    <a:pt x="33655" y="47801"/>
                    <a:pt x="33394" y="48007"/>
                  </a:cubicBezTo>
                  <a:cubicBezTo>
                    <a:pt x="33315" y="48351"/>
                    <a:pt x="33016" y="48530"/>
                    <a:pt x="32727" y="48530"/>
                  </a:cubicBezTo>
                  <a:cubicBezTo>
                    <a:pt x="32643" y="48530"/>
                    <a:pt x="32560" y="48515"/>
                    <a:pt x="32483" y="48484"/>
                  </a:cubicBezTo>
                  <a:cubicBezTo>
                    <a:pt x="23477" y="52999"/>
                    <a:pt x="14457" y="58209"/>
                    <a:pt x="5052" y="61756"/>
                  </a:cubicBezTo>
                  <a:cubicBezTo>
                    <a:pt x="5015" y="61769"/>
                    <a:pt x="4981" y="61775"/>
                    <a:pt x="4949" y="61775"/>
                  </a:cubicBezTo>
                  <a:cubicBezTo>
                    <a:pt x="4760" y="61775"/>
                    <a:pt x="4650" y="61567"/>
                    <a:pt x="4688" y="61392"/>
                  </a:cubicBezTo>
                  <a:cubicBezTo>
                    <a:pt x="4427" y="61324"/>
                    <a:pt x="4199" y="61131"/>
                    <a:pt x="4199" y="60835"/>
                  </a:cubicBezTo>
                  <a:cubicBezTo>
                    <a:pt x="4086" y="46471"/>
                    <a:pt x="4575" y="32278"/>
                    <a:pt x="3949" y="17891"/>
                  </a:cubicBezTo>
                  <a:cubicBezTo>
                    <a:pt x="3778" y="17720"/>
                    <a:pt x="3756" y="17437"/>
                    <a:pt x="4029" y="17276"/>
                  </a:cubicBezTo>
                  <a:cubicBezTo>
                    <a:pt x="7895" y="15047"/>
                    <a:pt x="11854" y="12944"/>
                    <a:pt x="15834" y="10896"/>
                  </a:cubicBezTo>
                  <a:cubicBezTo>
                    <a:pt x="21155" y="8144"/>
                    <a:pt x="26547" y="5506"/>
                    <a:pt x="31858" y="2776"/>
                  </a:cubicBezTo>
                  <a:cubicBezTo>
                    <a:pt x="31402" y="1844"/>
                    <a:pt x="30959" y="923"/>
                    <a:pt x="305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68"/>
            <p:cNvSpPr/>
            <p:nvPr/>
          </p:nvSpPr>
          <p:spPr>
            <a:xfrm>
              <a:off x="4563950" y="3623975"/>
              <a:ext cx="472850" cy="597375"/>
            </a:xfrm>
            <a:custGeom>
              <a:avLst/>
              <a:gdLst/>
              <a:ahLst/>
              <a:cxnLst/>
              <a:rect l="l" t="t" r="r" b="b"/>
              <a:pathLst>
                <a:path w="18914" h="23895" extrusionOk="0">
                  <a:moveTo>
                    <a:pt x="14786" y="1"/>
                  </a:moveTo>
                  <a:cubicBezTo>
                    <a:pt x="9872" y="1343"/>
                    <a:pt x="4936" y="2628"/>
                    <a:pt x="0" y="3686"/>
                  </a:cubicBezTo>
                  <a:cubicBezTo>
                    <a:pt x="3014" y="7427"/>
                    <a:pt x="4982" y="11897"/>
                    <a:pt x="7189" y="16208"/>
                  </a:cubicBezTo>
                  <a:cubicBezTo>
                    <a:pt x="7212" y="16239"/>
                    <a:pt x="7230" y="16273"/>
                    <a:pt x="7245" y="16309"/>
                  </a:cubicBezTo>
                  <a:cubicBezTo>
                    <a:pt x="7291" y="16388"/>
                    <a:pt x="7324" y="16468"/>
                    <a:pt x="7370" y="16548"/>
                  </a:cubicBezTo>
                  <a:cubicBezTo>
                    <a:pt x="8643" y="19027"/>
                    <a:pt x="10021" y="21439"/>
                    <a:pt x="11726" y="23633"/>
                  </a:cubicBezTo>
                  <a:cubicBezTo>
                    <a:pt x="11786" y="23711"/>
                    <a:pt x="11828" y="23799"/>
                    <a:pt x="11851" y="23895"/>
                  </a:cubicBezTo>
                  <a:cubicBezTo>
                    <a:pt x="13341" y="23690"/>
                    <a:pt x="14831" y="23633"/>
                    <a:pt x="16241" y="22996"/>
                  </a:cubicBezTo>
                  <a:cubicBezTo>
                    <a:pt x="17401" y="22462"/>
                    <a:pt x="18072" y="21598"/>
                    <a:pt x="18914" y="20790"/>
                  </a:cubicBezTo>
                  <a:cubicBezTo>
                    <a:pt x="18902" y="20768"/>
                    <a:pt x="18890" y="20756"/>
                    <a:pt x="18890" y="20722"/>
                  </a:cubicBezTo>
                  <a:cubicBezTo>
                    <a:pt x="17992" y="15048"/>
                    <a:pt x="16730" y="9474"/>
                    <a:pt x="15570" y="3867"/>
                  </a:cubicBezTo>
                  <a:cubicBezTo>
                    <a:pt x="15491" y="3470"/>
                    <a:pt x="15411" y="3084"/>
                    <a:pt x="15330" y="2685"/>
                  </a:cubicBezTo>
                  <a:cubicBezTo>
                    <a:pt x="15161" y="2548"/>
                    <a:pt x="15149" y="2356"/>
                    <a:pt x="15229" y="2207"/>
                  </a:cubicBezTo>
                  <a:cubicBezTo>
                    <a:pt x="15081" y="1468"/>
                    <a:pt x="14933" y="740"/>
                    <a:pt x="147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68"/>
            <p:cNvSpPr/>
            <p:nvPr/>
          </p:nvSpPr>
          <p:spPr>
            <a:xfrm>
              <a:off x="2517100" y="4302500"/>
              <a:ext cx="926525" cy="888450"/>
            </a:xfrm>
            <a:custGeom>
              <a:avLst/>
              <a:gdLst/>
              <a:ahLst/>
              <a:cxnLst/>
              <a:rect l="l" t="t" r="r" b="b"/>
              <a:pathLst>
                <a:path w="37061" h="35538" extrusionOk="0">
                  <a:moveTo>
                    <a:pt x="18407" y="10653"/>
                  </a:moveTo>
                  <a:cubicBezTo>
                    <a:pt x="18505" y="10653"/>
                    <a:pt x="18600" y="10690"/>
                    <a:pt x="18673" y="10777"/>
                  </a:cubicBezTo>
                  <a:cubicBezTo>
                    <a:pt x="19894" y="12227"/>
                    <a:pt x="20759" y="13959"/>
                    <a:pt x="21587" y="15658"/>
                  </a:cubicBezTo>
                  <a:cubicBezTo>
                    <a:pt x="22275" y="17069"/>
                    <a:pt x="23407" y="18912"/>
                    <a:pt x="23329" y="20506"/>
                  </a:cubicBezTo>
                  <a:cubicBezTo>
                    <a:pt x="23319" y="20740"/>
                    <a:pt x="23125" y="20906"/>
                    <a:pt x="22912" y="20906"/>
                  </a:cubicBezTo>
                  <a:cubicBezTo>
                    <a:pt x="22849" y="20906"/>
                    <a:pt x="22784" y="20891"/>
                    <a:pt x="22722" y="20859"/>
                  </a:cubicBezTo>
                  <a:cubicBezTo>
                    <a:pt x="22045" y="21173"/>
                    <a:pt x="21293" y="21238"/>
                    <a:pt x="20533" y="21238"/>
                  </a:cubicBezTo>
                  <a:cubicBezTo>
                    <a:pt x="20008" y="21238"/>
                    <a:pt x="19480" y="21207"/>
                    <a:pt x="18968" y="21207"/>
                  </a:cubicBezTo>
                  <a:cubicBezTo>
                    <a:pt x="18913" y="21207"/>
                    <a:pt x="18858" y="21207"/>
                    <a:pt x="18804" y="21208"/>
                  </a:cubicBezTo>
                  <a:cubicBezTo>
                    <a:pt x="18188" y="21218"/>
                    <a:pt x="17569" y="21233"/>
                    <a:pt x="16951" y="21233"/>
                  </a:cubicBezTo>
                  <a:cubicBezTo>
                    <a:pt x="16046" y="21233"/>
                    <a:pt x="15142" y="21200"/>
                    <a:pt x="14248" y="21065"/>
                  </a:cubicBezTo>
                  <a:cubicBezTo>
                    <a:pt x="13899" y="21012"/>
                    <a:pt x="13863" y="20539"/>
                    <a:pt x="14089" y="20332"/>
                  </a:cubicBezTo>
                  <a:cubicBezTo>
                    <a:pt x="14303" y="18689"/>
                    <a:pt x="15124" y="17113"/>
                    <a:pt x="15750" y="15587"/>
                  </a:cubicBezTo>
                  <a:cubicBezTo>
                    <a:pt x="16400" y="14003"/>
                    <a:pt x="16973" y="12335"/>
                    <a:pt x="17932" y="10908"/>
                  </a:cubicBezTo>
                  <a:cubicBezTo>
                    <a:pt x="17971" y="10850"/>
                    <a:pt x="18024" y="10830"/>
                    <a:pt x="18074" y="10802"/>
                  </a:cubicBezTo>
                  <a:cubicBezTo>
                    <a:pt x="18160" y="10711"/>
                    <a:pt x="18285" y="10653"/>
                    <a:pt x="18407" y="10653"/>
                  </a:cubicBezTo>
                  <a:close/>
                  <a:moveTo>
                    <a:pt x="14815" y="0"/>
                  </a:moveTo>
                  <a:cubicBezTo>
                    <a:pt x="10971" y="12061"/>
                    <a:pt x="5034" y="23728"/>
                    <a:pt x="1" y="35327"/>
                  </a:cubicBezTo>
                  <a:cubicBezTo>
                    <a:pt x="448" y="35295"/>
                    <a:pt x="898" y="35284"/>
                    <a:pt x="1348" y="35284"/>
                  </a:cubicBezTo>
                  <a:cubicBezTo>
                    <a:pt x="2087" y="35284"/>
                    <a:pt x="2828" y="35313"/>
                    <a:pt x="3559" y="35328"/>
                  </a:cubicBezTo>
                  <a:cubicBezTo>
                    <a:pt x="3677" y="35330"/>
                    <a:pt x="3797" y="35331"/>
                    <a:pt x="3918" y="35331"/>
                  </a:cubicBezTo>
                  <a:cubicBezTo>
                    <a:pt x="4354" y="35331"/>
                    <a:pt x="4806" y="35319"/>
                    <a:pt x="5260" y="35319"/>
                  </a:cubicBezTo>
                  <a:cubicBezTo>
                    <a:pt x="6022" y="35319"/>
                    <a:pt x="6788" y="35353"/>
                    <a:pt x="7493" y="35538"/>
                  </a:cubicBezTo>
                  <a:cubicBezTo>
                    <a:pt x="7995" y="33456"/>
                    <a:pt x="8971" y="31268"/>
                    <a:pt x="9977" y="29380"/>
                  </a:cubicBezTo>
                  <a:cubicBezTo>
                    <a:pt x="9873" y="29123"/>
                    <a:pt x="10006" y="28779"/>
                    <a:pt x="10382" y="28749"/>
                  </a:cubicBezTo>
                  <a:cubicBezTo>
                    <a:pt x="12648" y="28563"/>
                    <a:pt x="14932" y="28510"/>
                    <a:pt x="17219" y="28510"/>
                  </a:cubicBezTo>
                  <a:cubicBezTo>
                    <a:pt x="19944" y="28510"/>
                    <a:pt x="22673" y="28585"/>
                    <a:pt x="25379" y="28595"/>
                  </a:cubicBezTo>
                  <a:cubicBezTo>
                    <a:pt x="25924" y="28598"/>
                    <a:pt x="26095" y="29156"/>
                    <a:pt x="25911" y="29529"/>
                  </a:cubicBezTo>
                  <a:cubicBezTo>
                    <a:pt x="26662" y="31354"/>
                    <a:pt x="26968" y="33408"/>
                    <a:pt x="27345" y="35329"/>
                  </a:cubicBezTo>
                  <a:cubicBezTo>
                    <a:pt x="27358" y="35390"/>
                    <a:pt x="27349" y="35444"/>
                    <a:pt x="27345" y="35500"/>
                  </a:cubicBezTo>
                  <a:cubicBezTo>
                    <a:pt x="29021" y="35212"/>
                    <a:pt x="30888" y="35089"/>
                    <a:pt x="32736" y="35089"/>
                  </a:cubicBezTo>
                  <a:cubicBezTo>
                    <a:pt x="34227" y="35089"/>
                    <a:pt x="35705" y="35169"/>
                    <a:pt x="37060" y="35306"/>
                  </a:cubicBezTo>
                  <a:cubicBezTo>
                    <a:pt x="33411" y="23659"/>
                    <a:pt x="29210" y="12118"/>
                    <a:pt x="26064" y="328"/>
                  </a:cubicBezTo>
                  <a:cubicBezTo>
                    <a:pt x="26059" y="329"/>
                    <a:pt x="26057" y="335"/>
                    <a:pt x="26052" y="336"/>
                  </a:cubicBezTo>
                  <a:cubicBezTo>
                    <a:pt x="25303" y="506"/>
                    <a:pt x="24526" y="561"/>
                    <a:pt x="23742" y="561"/>
                  </a:cubicBezTo>
                  <a:cubicBezTo>
                    <a:pt x="22576" y="561"/>
                    <a:pt x="21393" y="439"/>
                    <a:pt x="20256" y="395"/>
                  </a:cubicBezTo>
                  <a:cubicBezTo>
                    <a:pt x="18439" y="324"/>
                    <a:pt x="16609" y="306"/>
                    <a:pt x="148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68"/>
            <p:cNvSpPr/>
            <p:nvPr/>
          </p:nvSpPr>
          <p:spPr>
            <a:xfrm>
              <a:off x="2329075" y="4160550"/>
              <a:ext cx="1312575" cy="1178925"/>
            </a:xfrm>
            <a:custGeom>
              <a:avLst/>
              <a:gdLst/>
              <a:ahLst/>
              <a:cxnLst/>
              <a:rect l="l" t="t" r="r" b="b"/>
              <a:pathLst>
                <a:path w="52503" h="47157" extrusionOk="0">
                  <a:moveTo>
                    <a:pt x="1933" y="1017"/>
                  </a:moveTo>
                  <a:lnTo>
                    <a:pt x="1933" y="1017"/>
                  </a:lnTo>
                  <a:cubicBezTo>
                    <a:pt x="18286" y="1748"/>
                    <a:pt x="34669" y="1809"/>
                    <a:pt x="51029" y="2355"/>
                  </a:cubicBezTo>
                  <a:cubicBezTo>
                    <a:pt x="50028" y="16672"/>
                    <a:pt x="49960" y="29147"/>
                    <a:pt x="49453" y="44581"/>
                  </a:cubicBezTo>
                  <a:cubicBezTo>
                    <a:pt x="41612" y="44784"/>
                    <a:pt x="33796" y="45437"/>
                    <a:pt x="25939" y="45481"/>
                  </a:cubicBezTo>
                  <a:cubicBezTo>
                    <a:pt x="25609" y="45483"/>
                    <a:pt x="25279" y="45483"/>
                    <a:pt x="24949" y="45483"/>
                  </a:cubicBezTo>
                  <a:cubicBezTo>
                    <a:pt x="17218" y="45483"/>
                    <a:pt x="9501" y="44995"/>
                    <a:pt x="1776" y="44967"/>
                  </a:cubicBezTo>
                  <a:cubicBezTo>
                    <a:pt x="2072" y="30436"/>
                    <a:pt x="2863" y="15522"/>
                    <a:pt x="1933" y="1017"/>
                  </a:cubicBezTo>
                  <a:close/>
                  <a:moveTo>
                    <a:pt x="1623" y="0"/>
                  </a:moveTo>
                  <a:cubicBezTo>
                    <a:pt x="1135" y="0"/>
                    <a:pt x="1017" y="552"/>
                    <a:pt x="1262" y="837"/>
                  </a:cubicBezTo>
                  <a:cubicBezTo>
                    <a:pt x="1261" y="847"/>
                    <a:pt x="1253" y="850"/>
                    <a:pt x="1252" y="859"/>
                  </a:cubicBezTo>
                  <a:cubicBezTo>
                    <a:pt x="1" y="15426"/>
                    <a:pt x="491" y="30445"/>
                    <a:pt x="482" y="45066"/>
                  </a:cubicBezTo>
                  <a:cubicBezTo>
                    <a:pt x="482" y="45480"/>
                    <a:pt x="796" y="45685"/>
                    <a:pt x="1114" y="45685"/>
                  </a:cubicBezTo>
                  <a:cubicBezTo>
                    <a:pt x="1211" y="45685"/>
                    <a:pt x="1307" y="45666"/>
                    <a:pt x="1396" y="45629"/>
                  </a:cubicBezTo>
                  <a:cubicBezTo>
                    <a:pt x="1461" y="45693"/>
                    <a:pt x="1544" y="45734"/>
                    <a:pt x="1635" y="45745"/>
                  </a:cubicBezTo>
                  <a:cubicBezTo>
                    <a:pt x="9218" y="46690"/>
                    <a:pt x="17182" y="47157"/>
                    <a:pt x="25157" y="47157"/>
                  </a:cubicBezTo>
                  <a:cubicBezTo>
                    <a:pt x="33565" y="47157"/>
                    <a:pt x="41985" y="46638"/>
                    <a:pt x="49984" y="45618"/>
                  </a:cubicBezTo>
                  <a:cubicBezTo>
                    <a:pt x="50032" y="45618"/>
                    <a:pt x="50079" y="45612"/>
                    <a:pt x="50126" y="45601"/>
                  </a:cubicBezTo>
                  <a:cubicBezTo>
                    <a:pt x="50162" y="45597"/>
                    <a:pt x="50198" y="45594"/>
                    <a:pt x="50234" y="45590"/>
                  </a:cubicBezTo>
                  <a:cubicBezTo>
                    <a:pt x="50700" y="45529"/>
                    <a:pt x="50847" y="44999"/>
                    <a:pt x="50627" y="44721"/>
                  </a:cubicBezTo>
                  <a:cubicBezTo>
                    <a:pt x="51755" y="30840"/>
                    <a:pt x="52503" y="16104"/>
                    <a:pt x="51871" y="2176"/>
                  </a:cubicBezTo>
                  <a:cubicBezTo>
                    <a:pt x="52238" y="1794"/>
                    <a:pt x="52079" y="962"/>
                    <a:pt x="51383" y="952"/>
                  </a:cubicBezTo>
                  <a:cubicBezTo>
                    <a:pt x="34797" y="741"/>
                    <a:pt x="18211" y="21"/>
                    <a:pt x="1623" y="0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68"/>
            <p:cNvSpPr/>
            <p:nvPr/>
          </p:nvSpPr>
          <p:spPr>
            <a:xfrm>
              <a:off x="2483675" y="4279625"/>
              <a:ext cx="1000450" cy="942475"/>
            </a:xfrm>
            <a:custGeom>
              <a:avLst/>
              <a:gdLst/>
              <a:ahLst/>
              <a:cxnLst/>
              <a:rect l="l" t="t" r="r" b="b"/>
              <a:pathLst>
                <a:path w="40018" h="37699" extrusionOk="0">
                  <a:moveTo>
                    <a:pt x="16152" y="915"/>
                  </a:moveTo>
                  <a:cubicBezTo>
                    <a:pt x="17948" y="1221"/>
                    <a:pt x="19776" y="1239"/>
                    <a:pt x="21593" y="1310"/>
                  </a:cubicBezTo>
                  <a:cubicBezTo>
                    <a:pt x="22730" y="1354"/>
                    <a:pt x="23913" y="1476"/>
                    <a:pt x="25079" y="1476"/>
                  </a:cubicBezTo>
                  <a:cubicBezTo>
                    <a:pt x="25864" y="1476"/>
                    <a:pt x="26640" y="1421"/>
                    <a:pt x="27389" y="1251"/>
                  </a:cubicBezTo>
                  <a:cubicBezTo>
                    <a:pt x="27394" y="1250"/>
                    <a:pt x="27396" y="1244"/>
                    <a:pt x="27401" y="1243"/>
                  </a:cubicBezTo>
                  <a:cubicBezTo>
                    <a:pt x="30547" y="13033"/>
                    <a:pt x="34748" y="24574"/>
                    <a:pt x="38397" y="36221"/>
                  </a:cubicBezTo>
                  <a:cubicBezTo>
                    <a:pt x="37042" y="36084"/>
                    <a:pt x="35564" y="36004"/>
                    <a:pt x="34073" y="36004"/>
                  </a:cubicBezTo>
                  <a:cubicBezTo>
                    <a:pt x="32225" y="36004"/>
                    <a:pt x="30358" y="36127"/>
                    <a:pt x="28682" y="36415"/>
                  </a:cubicBezTo>
                  <a:cubicBezTo>
                    <a:pt x="28686" y="36359"/>
                    <a:pt x="28695" y="36305"/>
                    <a:pt x="28682" y="36244"/>
                  </a:cubicBezTo>
                  <a:cubicBezTo>
                    <a:pt x="28305" y="34323"/>
                    <a:pt x="28001" y="32269"/>
                    <a:pt x="27248" y="30444"/>
                  </a:cubicBezTo>
                  <a:cubicBezTo>
                    <a:pt x="27432" y="30071"/>
                    <a:pt x="27261" y="29513"/>
                    <a:pt x="26718" y="29510"/>
                  </a:cubicBezTo>
                  <a:cubicBezTo>
                    <a:pt x="24010" y="29500"/>
                    <a:pt x="21281" y="29425"/>
                    <a:pt x="18556" y="29425"/>
                  </a:cubicBezTo>
                  <a:cubicBezTo>
                    <a:pt x="16269" y="29425"/>
                    <a:pt x="13985" y="29478"/>
                    <a:pt x="11719" y="29664"/>
                  </a:cubicBezTo>
                  <a:cubicBezTo>
                    <a:pt x="11343" y="29694"/>
                    <a:pt x="11210" y="30038"/>
                    <a:pt x="11314" y="30295"/>
                  </a:cubicBezTo>
                  <a:cubicBezTo>
                    <a:pt x="10308" y="32183"/>
                    <a:pt x="9332" y="34371"/>
                    <a:pt x="8830" y="36453"/>
                  </a:cubicBezTo>
                  <a:cubicBezTo>
                    <a:pt x="8125" y="36268"/>
                    <a:pt x="7359" y="36234"/>
                    <a:pt x="6597" y="36234"/>
                  </a:cubicBezTo>
                  <a:cubicBezTo>
                    <a:pt x="6143" y="36234"/>
                    <a:pt x="5691" y="36246"/>
                    <a:pt x="5255" y="36246"/>
                  </a:cubicBezTo>
                  <a:cubicBezTo>
                    <a:pt x="5134" y="36246"/>
                    <a:pt x="5014" y="36245"/>
                    <a:pt x="4896" y="36243"/>
                  </a:cubicBezTo>
                  <a:cubicBezTo>
                    <a:pt x="4168" y="36228"/>
                    <a:pt x="3431" y="36199"/>
                    <a:pt x="2696" y="36199"/>
                  </a:cubicBezTo>
                  <a:cubicBezTo>
                    <a:pt x="2242" y="36199"/>
                    <a:pt x="1789" y="36210"/>
                    <a:pt x="1339" y="36243"/>
                  </a:cubicBezTo>
                  <a:cubicBezTo>
                    <a:pt x="6371" y="24643"/>
                    <a:pt x="12308" y="12976"/>
                    <a:pt x="16152" y="915"/>
                  </a:cubicBezTo>
                  <a:close/>
                  <a:moveTo>
                    <a:pt x="18861" y="1"/>
                  </a:moveTo>
                  <a:cubicBezTo>
                    <a:pt x="17948" y="1"/>
                    <a:pt x="17037" y="33"/>
                    <a:pt x="16134" y="138"/>
                  </a:cubicBezTo>
                  <a:cubicBezTo>
                    <a:pt x="16076" y="106"/>
                    <a:pt x="16011" y="88"/>
                    <a:pt x="15947" y="88"/>
                  </a:cubicBezTo>
                  <a:cubicBezTo>
                    <a:pt x="15848" y="88"/>
                    <a:pt x="15751" y="132"/>
                    <a:pt x="15691" y="241"/>
                  </a:cubicBezTo>
                  <a:cubicBezTo>
                    <a:pt x="9503" y="11426"/>
                    <a:pt x="5111" y="23939"/>
                    <a:pt x="123" y="35703"/>
                  </a:cubicBezTo>
                  <a:cubicBezTo>
                    <a:pt x="0" y="35991"/>
                    <a:pt x="80" y="36265"/>
                    <a:pt x="245" y="36457"/>
                  </a:cubicBezTo>
                  <a:cubicBezTo>
                    <a:pt x="98" y="36662"/>
                    <a:pt x="176" y="37036"/>
                    <a:pt x="455" y="37095"/>
                  </a:cubicBezTo>
                  <a:cubicBezTo>
                    <a:pt x="1897" y="37404"/>
                    <a:pt x="3424" y="37390"/>
                    <a:pt x="4896" y="37454"/>
                  </a:cubicBezTo>
                  <a:cubicBezTo>
                    <a:pt x="5717" y="37489"/>
                    <a:pt x="6601" y="37595"/>
                    <a:pt x="7465" y="37595"/>
                  </a:cubicBezTo>
                  <a:cubicBezTo>
                    <a:pt x="8017" y="37595"/>
                    <a:pt x="8562" y="37552"/>
                    <a:pt x="9077" y="37419"/>
                  </a:cubicBezTo>
                  <a:cubicBezTo>
                    <a:pt x="9151" y="37464"/>
                    <a:pt x="9231" y="37492"/>
                    <a:pt x="9312" y="37492"/>
                  </a:cubicBezTo>
                  <a:cubicBezTo>
                    <a:pt x="9452" y="37492"/>
                    <a:pt x="9595" y="37409"/>
                    <a:pt x="9711" y="37194"/>
                  </a:cubicBezTo>
                  <a:cubicBezTo>
                    <a:pt x="10771" y="35229"/>
                    <a:pt x="11499" y="32789"/>
                    <a:pt x="11990" y="30594"/>
                  </a:cubicBezTo>
                  <a:cubicBezTo>
                    <a:pt x="14359" y="30784"/>
                    <a:pt x="16747" y="30833"/>
                    <a:pt x="19138" y="30833"/>
                  </a:cubicBezTo>
                  <a:cubicBezTo>
                    <a:pt x="21570" y="30833"/>
                    <a:pt x="24004" y="30782"/>
                    <a:pt x="26423" y="30775"/>
                  </a:cubicBezTo>
                  <a:cubicBezTo>
                    <a:pt x="26500" y="32719"/>
                    <a:pt x="27062" y="34697"/>
                    <a:pt x="27494" y="36571"/>
                  </a:cubicBezTo>
                  <a:cubicBezTo>
                    <a:pt x="27542" y="36778"/>
                    <a:pt x="27660" y="36901"/>
                    <a:pt x="27803" y="36964"/>
                  </a:cubicBezTo>
                  <a:cubicBezTo>
                    <a:pt x="27830" y="37089"/>
                    <a:pt x="27898" y="37205"/>
                    <a:pt x="28042" y="37233"/>
                  </a:cubicBezTo>
                  <a:cubicBezTo>
                    <a:pt x="29741" y="37561"/>
                    <a:pt x="31679" y="37698"/>
                    <a:pt x="33612" y="37698"/>
                  </a:cubicBezTo>
                  <a:cubicBezTo>
                    <a:pt x="35437" y="37698"/>
                    <a:pt x="37258" y="37576"/>
                    <a:pt x="38872" y="37377"/>
                  </a:cubicBezTo>
                  <a:cubicBezTo>
                    <a:pt x="38892" y="37375"/>
                    <a:pt x="38906" y="37365"/>
                    <a:pt x="38924" y="37361"/>
                  </a:cubicBezTo>
                  <a:cubicBezTo>
                    <a:pt x="39026" y="37421"/>
                    <a:pt x="39142" y="37449"/>
                    <a:pt x="39258" y="37449"/>
                  </a:cubicBezTo>
                  <a:cubicBezTo>
                    <a:pt x="39639" y="37449"/>
                    <a:pt x="40018" y="37148"/>
                    <a:pt x="39868" y="36682"/>
                  </a:cubicBezTo>
                  <a:cubicBezTo>
                    <a:pt x="36030" y="24701"/>
                    <a:pt x="32667" y="12475"/>
                    <a:pt x="28218" y="704"/>
                  </a:cubicBezTo>
                  <a:cubicBezTo>
                    <a:pt x="28134" y="484"/>
                    <a:pt x="27951" y="387"/>
                    <a:pt x="27769" y="387"/>
                  </a:cubicBezTo>
                  <a:cubicBezTo>
                    <a:pt x="27653" y="387"/>
                    <a:pt x="27537" y="427"/>
                    <a:pt x="27450" y="501"/>
                  </a:cubicBezTo>
                  <a:cubicBezTo>
                    <a:pt x="27427" y="488"/>
                    <a:pt x="27415" y="463"/>
                    <a:pt x="27389" y="455"/>
                  </a:cubicBezTo>
                  <a:cubicBezTo>
                    <a:pt x="26141" y="93"/>
                    <a:pt x="24779" y="74"/>
                    <a:pt x="23446" y="74"/>
                  </a:cubicBezTo>
                  <a:cubicBezTo>
                    <a:pt x="23292" y="74"/>
                    <a:pt x="23138" y="74"/>
                    <a:pt x="22985" y="74"/>
                  </a:cubicBezTo>
                  <a:cubicBezTo>
                    <a:pt x="22664" y="74"/>
                    <a:pt x="22345" y="73"/>
                    <a:pt x="22031" y="66"/>
                  </a:cubicBezTo>
                  <a:cubicBezTo>
                    <a:pt x="20979" y="44"/>
                    <a:pt x="19919" y="1"/>
                    <a:pt x="1886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68"/>
            <p:cNvSpPr/>
            <p:nvPr/>
          </p:nvSpPr>
          <p:spPr>
            <a:xfrm>
              <a:off x="3971550" y="4043025"/>
              <a:ext cx="639375" cy="1068600"/>
            </a:xfrm>
            <a:custGeom>
              <a:avLst/>
              <a:gdLst/>
              <a:ahLst/>
              <a:cxnLst/>
              <a:rect l="l" t="t" r="r" b="b"/>
              <a:pathLst>
                <a:path w="25575" h="42744" extrusionOk="0">
                  <a:moveTo>
                    <a:pt x="15217" y="1555"/>
                  </a:moveTo>
                  <a:cubicBezTo>
                    <a:pt x="17610" y="1555"/>
                    <a:pt x="19873" y="2456"/>
                    <a:pt x="20683" y="5040"/>
                  </a:cubicBezTo>
                  <a:cubicBezTo>
                    <a:pt x="21233" y="6792"/>
                    <a:pt x="20623" y="9237"/>
                    <a:pt x="19805" y="10822"/>
                  </a:cubicBezTo>
                  <a:cubicBezTo>
                    <a:pt x="18593" y="13168"/>
                    <a:pt x="16508" y="14990"/>
                    <a:pt x="14587" y="16753"/>
                  </a:cubicBezTo>
                  <a:cubicBezTo>
                    <a:pt x="14463" y="16865"/>
                    <a:pt x="14399" y="16991"/>
                    <a:pt x="14379" y="17115"/>
                  </a:cubicBezTo>
                  <a:cubicBezTo>
                    <a:pt x="14225" y="17225"/>
                    <a:pt x="14063" y="17329"/>
                    <a:pt x="13918" y="17441"/>
                  </a:cubicBezTo>
                  <a:cubicBezTo>
                    <a:pt x="13650" y="17648"/>
                    <a:pt x="13773" y="18007"/>
                    <a:pt x="14012" y="18169"/>
                  </a:cubicBezTo>
                  <a:cubicBezTo>
                    <a:pt x="14065" y="18360"/>
                    <a:pt x="14267" y="18519"/>
                    <a:pt x="14486" y="18519"/>
                  </a:cubicBezTo>
                  <a:cubicBezTo>
                    <a:pt x="14510" y="18519"/>
                    <a:pt x="14535" y="18517"/>
                    <a:pt x="14560" y="18513"/>
                  </a:cubicBezTo>
                  <a:cubicBezTo>
                    <a:pt x="14840" y="18465"/>
                    <a:pt x="15121" y="18418"/>
                    <a:pt x="15402" y="18369"/>
                  </a:cubicBezTo>
                  <a:cubicBezTo>
                    <a:pt x="15411" y="18370"/>
                    <a:pt x="15418" y="18376"/>
                    <a:pt x="15428" y="18377"/>
                  </a:cubicBezTo>
                  <a:cubicBezTo>
                    <a:pt x="21603" y="18867"/>
                    <a:pt x="23006" y="25054"/>
                    <a:pt x="20245" y="29786"/>
                  </a:cubicBezTo>
                  <a:cubicBezTo>
                    <a:pt x="18980" y="31955"/>
                    <a:pt x="17076" y="33605"/>
                    <a:pt x="15121" y="35116"/>
                  </a:cubicBezTo>
                  <a:cubicBezTo>
                    <a:pt x="11493" y="37918"/>
                    <a:pt x="7436" y="39756"/>
                    <a:pt x="3009" y="40876"/>
                  </a:cubicBezTo>
                  <a:cubicBezTo>
                    <a:pt x="2517" y="29648"/>
                    <a:pt x="2428" y="18312"/>
                    <a:pt x="1246" y="7140"/>
                  </a:cubicBezTo>
                  <a:cubicBezTo>
                    <a:pt x="5097" y="5015"/>
                    <a:pt x="9623" y="2136"/>
                    <a:pt x="14013" y="1627"/>
                  </a:cubicBezTo>
                  <a:cubicBezTo>
                    <a:pt x="14414" y="1580"/>
                    <a:pt x="14818" y="1555"/>
                    <a:pt x="15217" y="1555"/>
                  </a:cubicBezTo>
                  <a:close/>
                  <a:moveTo>
                    <a:pt x="15572" y="1"/>
                  </a:moveTo>
                  <a:cubicBezTo>
                    <a:pt x="10313" y="1"/>
                    <a:pt x="3580" y="4307"/>
                    <a:pt x="368" y="6565"/>
                  </a:cubicBezTo>
                  <a:cubicBezTo>
                    <a:pt x="1" y="6823"/>
                    <a:pt x="153" y="7314"/>
                    <a:pt x="479" y="7414"/>
                  </a:cubicBezTo>
                  <a:cubicBezTo>
                    <a:pt x="282" y="18954"/>
                    <a:pt x="1243" y="30568"/>
                    <a:pt x="1708" y="42097"/>
                  </a:cubicBezTo>
                  <a:cubicBezTo>
                    <a:pt x="1725" y="42529"/>
                    <a:pt x="2066" y="42744"/>
                    <a:pt x="2400" y="42744"/>
                  </a:cubicBezTo>
                  <a:cubicBezTo>
                    <a:pt x="2700" y="42744"/>
                    <a:pt x="2995" y="42569"/>
                    <a:pt x="3042" y="42222"/>
                  </a:cubicBezTo>
                  <a:cubicBezTo>
                    <a:pt x="10270" y="40499"/>
                    <a:pt x="19218" y="36303"/>
                    <a:pt x="22285" y="28992"/>
                  </a:cubicBezTo>
                  <a:cubicBezTo>
                    <a:pt x="24281" y="24236"/>
                    <a:pt x="22243" y="17385"/>
                    <a:pt x="16678" y="17385"/>
                  </a:cubicBezTo>
                  <a:cubicBezTo>
                    <a:pt x="16422" y="17385"/>
                    <a:pt x="16158" y="17400"/>
                    <a:pt x="15887" y="17430"/>
                  </a:cubicBezTo>
                  <a:cubicBezTo>
                    <a:pt x="19925" y="13635"/>
                    <a:pt x="25575" y="6576"/>
                    <a:pt x="20030" y="1555"/>
                  </a:cubicBezTo>
                  <a:cubicBezTo>
                    <a:pt x="18809" y="448"/>
                    <a:pt x="17267" y="1"/>
                    <a:pt x="1557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68"/>
            <p:cNvSpPr/>
            <p:nvPr/>
          </p:nvSpPr>
          <p:spPr>
            <a:xfrm>
              <a:off x="4094650" y="4163325"/>
              <a:ext cx="328375" cy="328250"/>
            </a:xfrm>
            <a:custGeom>
              <a:avLst/>
              <a:gdLst/>
              <a:ahLst/>
              <a:cxnLst/>
              <a:rect l="l" t="t" r="r" b="b"/>
              <a:pathLst>
                <a:path w="13135" h="13130" extrusionOk="0">
                  <a:moveTo>
                    <a:pt x="6515" y="1258"/>
                  </a:moveTo>
                  <a:cubicBezTo>
                    <a:pt x="8992" y="1258"/>
                    <a:pt x="11364" y="2790"/>
                    <a:pt x="10310" y="5775"/>
                  </a:cubicBezTo>
                  <a:cubicBezTo>
                    <a:pt x="9146" y="9074"/>
                    <a:pt x="4681" y="11058"/>
                    <a:pt x="1492" y="11851"/>
                  </a:cubicBezTo>
                  <a:cubicBezTo>
                    <a:pt x="1951" y="9055"/>
                    <a:pt x="1678" y="5794"/>
                    <a:pt x="950" y="3082"/>
                  </a:cubicBezTo>
                  <a:cubicBezTo>
                    <a:pt x="2399" y="2512"/>
                    <a:pt x="3768" y="1699"/>
                    <a:pt x="5305" y="1381"/>
                  </a:cubicBezTo>
                  <a:cubicBezTo>
                    <a:pt x="5702" y="1299"/>
                    <a:pt x="6110" y="1258"/>
                    <a:pt x="6515" y="1258"/>
                  </a:cubicBezTo>
                  <a:close/>
                  <a:moveTo>
                    <a:pt x="7244" y="1"/>
                  </a:moveTo>
                  <a:cubicBezTo>
                    <a:pt x="4857" y="1"/>
                    <a:pt x="2149" y="1132"/>
                    <a:pt x="514" y="2383"/>
                  </a:cubicBezTo>
                  <a:cubicBezTo>
                    <a:pt x="485" y="2378"/>
                    <a:pt x="454" y="2375"/>
                    <a:pt x="424" y="2375"/>
                  </a:cubicBezTo>
                  <a:cubicBezTo>
                    <a:pt x="210" y="2375"/>
                    <a:pt x="0" y="2515"/>
                    <a:pt x="18" y="2782"/>
                  </a:cubicBezTo>
                  <a:cubicBezTo>
                    <a:pt x="122" y="4389"/>
                    <a:pt x="355" y="5983"/>
                    <a:pt x="424" y="7593"/>
                  </a:cubicBezTo>
                  <a:cubicBezTo>
                    <a:pt x="495" y="9206"/>
                    <a:pt x="351" y="10829"/>
                    <a:pt x="456" y="12436"/>
                  </a:cubicBezTo>
                  <a:cubicBezTo>
                    <a:pt x="475" y="12736"/>
                    <a:pt x="683" y="12868"/>
                    <a:pt x="898" y="12876"/>
                  </a:cubicBezTo>
                  <a:cubicBezTo>
                    <a:pt x="1004" y="13024"/>
                    <a:pt x="1170" y="13130"/>
                    <a:pt x="1379" y="13130"/>
                  </a:cubicBezTo>
                  <a:cubicBezTo>
                    <a:pt x="1427" y="13130"/>
                    <a:pt x="1477" y="13124"/>
                    <a:pt x="1529" y="13112"/>
                  </a:cubicBezTo>
                  <a:cubicBezTo>
                    <a:pt x="5419" y="12224"/>
                    <a:pt x="13135" y="8631"/>
                    <a:pt x="11880" y="3455"/>
                  </a:cubicBezTo>
                  <a:cubicBezTo>
                    <a:pt x="11262" y="909"/>
                    <a:pt x="9382" y="1"/>
                    <a:pt x="7244" y="1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68"/>
            <p:cNvSpPr/>
            <p:nvPr/>
          </p:nvSpPr>
          <p:spPr>
            <a:xfrm>
              <a:off x="4104950" y="4600925"/>
              <a:ext cx="294250" cy="338675"/>
            </a:xfrm>
            <a:custGeom>
              <a:avLst/>
              <a:gdLst/>
              <a:ahLst/>
              <a:cxnLst/>
              <a:rect l="l" t="t" r="r" b="b"/>
              <a:pathLst>
                <a:path w="11770" h="13547" extrusionOk="0">
                  <a:moveTo>
                    <a:pt x="7525" y="1243"/>
                  </a:moveTo>
                  <a:cubicBezTo>
                    <a:pt x="7861" y="1243"/>
                    <a:pt x="8182" y="1283"/>
                    <a:pt x="8473" y="1384"/>
                  </a:cubicBezTo>
                  <a:cubicBezTo>
                    <a:pt x="10360" y="2036"/>
                    <a:pt x="10481" y="4007"/>
                    <a:pt x="9993" y="5480"/>
                  </a:cubicBezTo>
                  <a:cubicBezTo>
                    <a:pt x="8864" y="8894"/>
                    <a:pt x="5426" y="11148"/>
                    <a:pt x="2162" y="12195"/>
                  </a:cubicBezTo>
                  <a:cubicBezTo>
                    <a:pt x="2246" y="8994"/>
                    <a:pt x="2129" y="5397"/>
                    <a:pt x="1293" y="2296"/>
                  </a:cubicBezTo>
                  <a:cubicBezTo>
                    <a:pt x="2474" y="2186"/>
                    <a:pt x="3629" y="1917"/>
                    <a:pt x="4799" y="1691"/>
                  </a:cubicBezTo>
                  <a:cubicBezTo>
                    <a:pt x="5592" y="1538"/>
                    <a:pt x="6611" y="1243"/>
                    <a:pt x="7525" y="1243"/>
                  </a:cubicBezTo>
                  <a:close/>
                  <a:moveTo>
                    <a:pt x="7018" y="1"/>
                  </a:moveTo>
                  <a:cubicBezTo>
                    <a:pt x="4869" y="1"/>
                    <a:pt x="2429" y="712"/>
                    <a:pt x="783" y="1351"/>
                  </a:cubicBezTo>
                  <a:cubicBezTo>
                    <a:pt x="754" y="1346"/>
                    <a:pt x="724" y="1343"/>
                    <a:pt x="696" y="1343"/>
                  </a:cubicBezTo>
                  <a:cubicBezTo>
                    <a:pt x="558" y="1343"/>
                    <a:pt x="431" y="1407"/>
                    <a:pt x="347" y="1533"/>
                  </a:cubicBezTo>
                  <a:cubicBezTo>
                    <a:pt x="47" y="1684"/>
                    <a:pt x="0" y="2094"/>
                    <a:pt x="241" y="2266"/>
                  </a:cubicBezTo>
                  <a:cubicBezTo>
                    <a:pt x="109" y="5716"/>
                    <a:pt x="628" y="9420"/>
                    <a:pt x="983" y="12832"/>
                  </a:cubicBezTo>
                  <a:cubicBezTo>
                    <a:pt x="1022" y="13215"/>
                    <a:pt x="1290" y="13376"/>
                    <a:pt x="1558" y="13376"/>
                  </a:cubicBezTo>
                  <a:cubicBezTo>
                    <a:pt x="1584" y="13376"/>
                    <a:pt x="1610" y="13374"/>
                    <a:pt x="1636" y="13371"/>
                  </a:cubicBezTo>
                  <a:cubicBezTo>
                    <a:pt x="1742" y="13475"/>
                    <a:pt x="1880" y="13546"/>
                    <a:pt x="2050" y="13546"/>
                  </a:cubicBezTo>
                  <a:cubicBezTo>
                    <a:pt x="2103" y="13546"/>
                    <a:pt x="2158" y="13539"/>
                    <a:pt x="2217" y="13525"/>
                  </a:cubicBezTo>
                  <a:cubicBezTo>
                    <a:pt x="6339" y="12491"/>
                    <a:pt x="11769" y="8694"/>
                    <a:pt x="11617" y="3902"/>
                  </a:cubicBezTo>
                  <a:cubicBezTo>
                    <a:pt x="11523" y="919"/>
                    <a:pt x="9459" y="1"/>
                    <a:pt x="7018" y="1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68"/>
            <p:cNvSpPr/>
            <p:nvPr/>
          </p:nvSpPr>
          <p:spPr>
            <a:xfrm>
              <a:off x="4890650" y="3199725"/>
              <a:ext cx="44925" cy="18550"/>
            </a:xfrm>
            <a:custGeom>
              <a:avLst/>
              <a:gdLst/>
              <a:ahLst/>
              <a:cxnLst/>
              <a:rect l="l" t="t" r="r" b="b"/>
              <a:pathLst>
                <a:path w="1797" h="742" extrusionOk="0">
                  <a:moveTo>
                    <a:pt x="1388" y="1"/>
                  </a:moveTo>
                  <a:cubicBezTo>
                    <a:pt x="921" y="69"/>
                    <a:pt x="466" y="116"/>
                    <a:pt x="1" y="161"/>
                  </a:cubicBezTo>
                  <a:cubicBezTo>
                    <a:pt x="637" y="286"/>
                    <a:pt x="1274" y="445"/>
                    <a:pt x="1797" y="742"/>
                  </a:cubicBezTo>
                  <a:cubicBezTo>
                    <a:pt x="1718" y="466"/>
                    <a:pt x="1577" y="214"/>
                    <a:pt x="1388" y="1"/>
                  </a:cubicBezTo>
                  <a:close/>
                </a:path>
              </a:pathLst>
            </a:custGeom>
            <a:solidFill>
              <a:srgbClr val="F39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68"/>
            <p:cNvSpPr/>
            <p:nvPr/>
          </p:nvSpPr>
          <p:spPr>
            <a:xfrm>
              <a:off x="2205175" y="238100"/>
              <a:ext cx="3235150" cy="5238450"/>
            </a:xfrm>
            <a:custGeom>
              <a:avLst/>
              <a:gdLst/>
              <a:ahLst/>
              <a:cxnLst/>
              <a:rect l="l" t="t" r="r" b="b"/>
              <a:pathLst>
                <a:path w="129406" h="209538" extrusionOk="0">
                  <a:moveTo>
                    <a:pt x="91732" y="36043"/>
                  </a:moveTo>
                  <a:lnTo>
                    <a:pt x="91732" y="36043"/>
                  </a:lnTo>
                  <a:cubicBezTo>
                    <a:pt x="93235" y="36229"/>
                    <a:pt x="94756" y="36336"/>
                    <a:pt x="96268" y="36336"/>
                  </a:cubicBezTo>
                  <a:cubicBezTo>
                    <a:pt x="96580" y="36336"/>
                    <a:pt x="96892" y="36332"/>
                    <a:pt x="97203" y="36322"/>
                  </a:cubicBezTo>
                  <a:lnTo>
                    <a:pt x="97203" y="36322"/>
                  </a:lnTo>
                  <a:cubicBezTo>
                    <a:pt x="96860" y="38433"/>
                    <a:pt x="96762" y="40392"/>
                    <a:pt x="95776" y="42395"/>
                  </a:cubicBezTo>
                  <a:lnTo>
                    <a:pt x="95776" y="42396"/>
                  </a:lnTo>
                  <a:cubicBezTo>
                    <a:pt x="94897" y="44181"/>
                    <a:pt x="93531" y="45355"/>
                    <a:pt x="92275" y="46732"/>
                  </a:cubicBezTo>
                  <a:cubicBezTo>
                    <a:pt x="92584" y="43160"/>
                    <a:pt x="92402" y="39564"/>
                    <a:pt x="91732" y="36043"/>
                  </a:cubicBezTo>
                  <a:close/>
                  <a:moveTo>
                    <a:pt x="68053" y="1233"/>
                  </a:moveTo>
                  <a:cubicBezTo>
                    <a:pt x="68230" y="1233"/>
                    <a:pt x="68408" y="1234"/>
                    <a:pt x="68587" y="1236"/>
                  </a:cubicBezTo>
                  <a:cubicBezTo>
                    <a:pt x="75807" y="1320"/>
                    <a:pt x="80614" y="3800"/>
                    <a:pt x="86013" y="8363"/>
                  </a:cubicBezTo>
                  <a:cubicBezTo>
                    <a:pt x="86056" y="8399"/>
                    <a:pt x="86102" y="8416"/>
                    <a:pt x="86147" y="8438"/>
                  </a:cubicBezTo>
                  <a:cubicBezTo>
                    <a:pt x="86159" y="8446"/>
                    <a:pt x="86172" y="8453"/>
                    <a:pt x="86186" y="8459"/>
                  </a:cubicBezTo>
                  <a:cubicBezTo>
                    <a:pt x="86213" y="8471"/>
                    <a:pt x="86241" y="8482"/>
                    <a:pt x="86268" y="8490"/>
                  </a:cubicBezTo>
                  <a:cubicBezTo>
                    <a:pt x="86275" y="8491"/>
                    <a:pt x="86282" y="8491"/>
                    <a:pt x="86291" y="8491"/>
                  </a:cubicBezTo>
                  <a:cubicBezTo>
                    <a:pt x="86328" y="8499"/>
                    <a:pt x="86366" y="8502"/>
                    <a:pt x="86404" y="8502"/>
                  </a:cubicBezTo>
                  <a:cubicBezTo>
                    <a:pt x="86520" y="8502"/>
                    <a:pt x="86635" y="8468"/>
                    <a:pt x="86734" y="8404"/>
                  </a:cubicBezTo>
                  <a:cubicBezTo>
                    <a:pt x="88821" y="7885"/>
                    <a:pt x="90870" y="7228"/>
                    <a:pt x="92966" y="6746"/>
                  </a:cubicBezTo>
                  <a:cubicBezTo>
                    <a:pt x="94667" y="6354"/>
                    <a:pt x="96397" y="6044"/>
                    <a:pt x="98140" y="5920"/>
                  </a:cubicBezTo>
                  <a:cubicBezTo>
                    <a:pt x="99180" y="5847"/>
                    <a:pt x="100071" y="5691"/>
                    <a:pt x="100870" y="5691"/>
                  </a:cubicBezTo>
                  <a:cubicBezTo>
                    <a:pt x="101694" y="5691"/>
                    <a:pt x="102419" y="5856"/>
                    <a:pt x="103108" y="6448"/>
                  </a:cubicBezTo>
                  <a:cubicBezTo>
                    <a:pt x="104648" y="7768"/>
                    <a:pt x="103945" y="9537"/>
                    <a:pt x="102604" y="11604"/>
                  </a:cubicBezTo>
                  <a:cubicBezTo>
                    <a:pt x="101941" y="12626"/>
                    <a:pt x="101065" y="13540"/>
                    <a:pt x="100226" y="14415"/>
                  </a:cubicBezTo>
                  <a:cubicBezTo>
                    <a:pt x="98807" y="15895"/>
                    <a:pt x="97326" y="17295"/>
                    <a:pt x="95969" y="18833"/>
                  </a:cubicBezTo>
                  <a:cubicBezTo>
                    <a:pt x="95927" y="18881"/>
                    <a:pt x="95906" y="18932"/>
                    <a:pt x="95881" y="18983"/>
                  </a:cubicBezTo>
                  <a:cubicBezTo>
                    <a:pt x="95541" y="18946"/>
                    <a:pt x="95214" y="18927"/>
                    <a:pt x="94903" y="18927"/>
                  </a:cubicBezTo>
                  <a:cubicBezTo>
                    <a:pt x="94792" y="18927"/>
                    <a:pt x="94683" y="18929"/>
                    <a:pt x="94576" y="18934"/>
                  </a:cubicBezTo>
                  <a:cubicBezTo>
                    <a:pt x="94074" y="18959"/>
                    <a:pt x="94077" y="19680"/>
                    <a:pt x="94576" y="19714"/>
                  </a:cubicBezTo>
                  <a:cubicBezTo>
                    <a:pt x="97913" y="19939"/>
                    <a:pt x="113786" y="25907"/>
                    <a:pt x="107115" y="32483"/>
                  </a:cubicBezTo>
                  <a:cubicBezTo>
                    <a:pt x="104938" y="34627"/>
                    <a:pt x="100997" y="35211"/>
                    <a:pt x="97275" y="35211"/>
                  </a:cubicBezTo>
                  <a:cubicBezTo>
                    <a:pt x="94987" y="35211"/>
                    <a:pt x="92783" y="34991"/>
                    <a:pt x="91122" y="34776"/>
                  </a:cubicBezTo>
                  <a:cubicBezTo>
                    <a:pt x="82354" y="33643"/>
                    <a:pt x="72085" y="30555"/>
                    <a:pt x="64689" y="25625"/>
                  </a:cubicBezTo>
                  <a:cubicBezTo>
                    <a:pt x="64699" y="25596"/>
                    <a:pt x="64710" y="25565"/>
                    <a:pt x="64720" y="25536"/>
                  </a:cubicBezTo>
                  <a:cubicBezTo>
                    <a:pt x="64833" y="25221"/>
                    <a:pt x="64530" y="24967"/>
                    <a:pt x="64250" y="24967"/>
                  </a:cubicBezTo>
                  <a:cubicBezTo>
                    <a:pt x="64107" y="24967"/>
                    <a:pt x="63971" y="25032"/>
                    <a:pt x="63898" y="25188"/>
                  </a:cubicBezTo>
                  <a:cubicBezTo>
                    <a:pt x="63869" y="25250"/>
                    <a:pt x="63844" y="25324"/>
                    <a:pt x="63815" y="25388"/>
                  </a:cubicBezTo>
                  <a:cubicBezTo>
                    <a:pt x="63688" y="25490"/>
                    <a:pt x="63611" y="25653"/>
                    <a:pt x="63640" y="25805"/>
                  </a:cubicBezTo>
                  <a:cubicBezTo>
                    <a:pt x="62891" y="27706"/>
                    <a:pt x="62256" y="30420"/>
                    <a:pt x="60837" y="31589"/>
                  </a:cubicBezTo>
                  <a:cubicBezTo>
                    <a:pt x="60616" y="32020"/>
                    <a:pt x="60312" y="32235"/>
                    <a:pt x="59925" y="32235"/>
                  </a:cubicBezTo>
                  <a:cubicBezTo>
                    <a:pt x="59714" y="32235"/>
                    <a:pt x="59479" y="32171"/>
                    <a:pt x="59219" y="32044"/>
                  </a:cubicBezTo>
                  <a:cubicBezTo>
                    <a:pt x="59087" y="32066"/>
                    <a:pt x="58958" y="32078"/>
                    <a:pt x="58832" y="32078"/>
                  </a:cubicBezTo>
                  <a:cubicBezTo>
                    <a:pt x="58480" y="32078"/>
                    <a:pt x="58153" y="31989"/>
                    <a:pt x="57850" y="31813"/>
                  </a:cubicBezTo>
                  <a:cubicBezTo>
                    <a:pt x="57489" y="31678"/>
                    <a:pt x="57131" y="31455"/>
                    <a:pt x="56794" y="31269"/>
                  </a:cubicBezTo>
                  <a:cubicBezTo>
                    <a:pt x="55730" y="30682"/>
                    <a:pt x="54931" y="29965"/>
                    <a:pt x="54229" y="28967"/>
                  </a:cubicBezTo>
                  <a:cubicBezTo>
                    <a:pt x="54140" y="28839"/>
                    <a:pt x="53999" y="28782"/>
                    <a:pt x="53861" y="28782"/>
                  </a:cubicBezTo>
                  <a:cubicBezTo>
                    <a:pt x="53612" y="28782"/>
                    <a:pt x="53372" y="28968"/>
                    <a:pt x="53457" y="29266"/>
                  </a:cubicBezTo>
                  <a:cubicBezTo>
                    <a:pt x="53407" y="29328"/>
                    <a:pt x="53377" y="29401"/>
                    <a:pt x="53369" y="29480"/>
                  </a:cubicBezTo>
                  <a:cubicBezTo>
                    <a:pt x="53220" y="31024"/>
                    <a:pt x="53234" y="32541"/>
                    <a:pt x="53355" y="34086"/>
                  </a:cubicBezTo>
                  <a:cubicBezTo>
                    <a:pt x="53476" y="35623"/>
                    <a:pt x="53032" y="37449"/>
                    <a:pt x="51750" y="38534"/>
                  </a:cubicBezTo>
                  <a:cubicBezTo>
                    <a:pt x="51289" y="38925"/>
                    <a:pt x="50452" y="39081"/>
                    <a:pt x="49889" y="39359"/>
                  </a:cubicBezTo>
                  <a:cubicBezTo>
                    <a:pt x="48073" y="40255"/>
                    <a:pt x="46605" y="41539"/>
                    <a:pt x="45421" y="43141"/>
                  </a:cubicBezTo>
                  <a:cubicBezTo>
                    <a:pt x="45138" y="41457"/>
                    <a:pt x="44413" y="39768"/>
                    <a:pt x="42616" y="39330"/>
                  </a:cubicBezTo>
                  <a:cubicBezTo>
                    <a:pt x="42321" y="39258"/>
                    <a:pt x="42030" y="39225"/>
                    <a:pt x="41746" y="39225"/>
                  </a:cubicBezTo>
                  <a:cubicBezTo>
                    <a:pt x="39938" y="39225"/>
                    <a:pt x="38381" y="40583"/>
                    <a:pt x="37500" y="42103"/>
                  </a:cubicBezTo>
                  <a:cubicBezTo>
                    <a:pt x="36708" y="43469"/>
                    <a:pt x="36143" y="45185"/>
                    <a:pt x="35930" y="46933"/>
                  </a:cubicBezTo>
                  <a:cubicBezTo>
                    <a:pt x="29703" y="40209"/>
                    <a:pt x="30782" y="30328"/>
                    <a:pt x="34367" y="22497"/>
                  </a:cubicBezTo>
                  <a:cubicBezTo>
                    <a:pt x="34552" y="22424"/>
                    <a:pt x="34587" y="22188"/>
                    <a:pt x="34417" y="22052"/>
                  </a:cubicBezTo>
                  <a:cubicBezTo>
                    <a:pt x="34352" y="21902"/>
                    <a:pt x="34200" y="21801"/>
                    <a:pt x="34045" y="21801"/>
                  </a:cubicBezTo>
                  <a:cubicBezTo>
                    <a:pt x="33978" y="21801"/>
                    <a:pt x="33910" y="21820"/>
                    <a:pt x="33848" y="21863"/>
                  </a:cubicBezTo>
                  <a:cubicBezTo>
                    <a:pt x="33531" y="21785"/>
                    <a:pt x="33202" y="21746"/>
                    <a:pt x="32872" y="21746"/>
                  </a:cubicBezTo>
                  <a:cubicBezTo>
                    <a:pt x="32085" y="21746"/>
                    <a:pt x="31293" y="21968"/>
                    <a:pt x="30652" y="22417"/>
                  </a:cubicBezTo>
                  <a:cubicBezTo>
                    <a:pt x="34493" y="13657"/>
                    <a:pt x="42157" y="8910"/>
                    <a:pt x="51819" y="8751"/>
                  </a:cubicBezTo>
                  <a:cubicBezTo>
                    <a:pt x="51867" y="8767"/>
                    <a:pt x="51917" y="8775"/>
                    <a:pt x="51968" y="8775"/>
                  </a:cubicBezTo>
                  <a:cubicBezTo>
                    <a:pt x="52094" y="8775"/>
                    <a:pt x="52219" y="8723"/>
                    <a:pt x="52296" y="8602"/>
                  </a:cubicBezTo>
                  <a:cubicBezTo>
                    <a:pt x="56059" y="2696"/>
                    <a:pt x="61408" y="1233"/>
                    <a:pt x="68053" y="1233"/>
                  </a:cubicBezTo>
                  <a:close/>
                  <a:moveTo>
                    <a:pt x="64394" y="26455"/>
                  </a:moveTo>
                  <a:cubicBezTo>
                    <a:pt x="70317" y="30830"/>
                    <a:pt x="78222" y="33048"/>
                    <a:pt x="85250" y="34803"/>
                  </a:cubicBezTo>
                  <a:cubicBezTo>
                    <a:pt x="86947" y="35226"/>
                    <a:pt x="88725" y="35601"/>
                    <a:pt x="90541" y="35877"/>
                  </a:cubicBezTo>
                  <a:cubicBezTo>
                    <a:pt x="92441" y="50164"/>
                    <a:pt x="88104" y="68330"/>
                    <a:pt x="71592" y="71420"/>
                  </a:cubicBezTo>
                  <a:cubicBezTo>
                    <a:pt x="69991" y="71719"/>
                    <a:pt x="68349" y="71863"/>
                    <a:pt x="66698" y="71863"/>
                  </a:cubicBezTo>
                  <a:cubicBezTo>
                    <a:pt x="61875" y="71863"/>
                    <a:pt x="56974" y="70636"/>
                    <a:pt x="52783" y="68477"/>
                  </a:cubicBezTo>
                  <a:cubicBezTo>
                    <a:pt x="50630" y="67368"/>
                    <a:pt x="48555" y="65695"/>
                    <a:pt x="46652" y="63673"/>
                  </a:cubicBezTo>
                  <a:cubicBezTo>
                    <a:pt x="46645" y="63463"/>
                    <a:pt x="46503" y="63264"/>
                    <a:pt x="46286" y="63264"/>
                  </a:cubicBezTo>
                  <a:cubicBezTo>
                    <a:pt x="46277" y="63264"/>
                    <a:pt x="46268" y="63265"/>
                    <a:pt x="46258" y="63265"/>
                  </a:cubicBezTo>
                  <a:cubicBezTo>
                    <a:pt x="44174" y="60966"/>
                    <a:pt x="42317" y="58237"/>
                    <a:pt x="40849" y="55309"/>
                  </a:cubicBezTo>
                  <a:cubicBezTo>
                    <a:pt x="41110" y="55111"/>
                    <a:pt x="41117" y="54615"/>
                    <a:pt x="40708" y="54463"/>
                  </a:cubicBezTo>
                  <a:cubicBezTo>
                    <a:pt x="36893" y="53034"/>
                    <a:pt x="36455" y="48975"/>
                    <a:pt x="37433" y="45519"/>
                  </a:cubicBezTo>
                  <a:cubicBezTo>
                    <a:pt x="37731" y="44463"/>
                    <a:pt x="38127" y="43258"/>
                    <a:pt x="38742" y="42337"/>
                  </a:cubicBezTo>
                  <a:cubicBezTo>
                    <a:pt x="39459" y="41266"/>
                    <a:pt x="40302" y="40829"/>
                    <a:pt x="41134" y="40829"/>
                  </a:cubicBezTo>
                  <a:cubicBezTo>
                    <a:pt x="42800" y="40829"/>
                    <a:pt x="44423" y="42579"/>
                    <a:pt x="44908" y="44507"/>
                  </a:cubicBezTo>
                  <a:cubicBezTo>
                    <a:pt x="44949" y="44670"/>
                    <a:pt x="45090" y="44746"/>
                    <a:pt x="45232" y="44746"/>
                  </a:cubicBezTo>
                  <a:cubicBezTo>
                    <a:pt x="45406" y="44746"/>
                    <a:pt x="45581" y="44631"/>
                    <a:pt x="45569" y="44419"/>
                  </a:cubicBezTo>
                  <a:cubicBezTo>
                    <a:pt x="45566" y="44378"/>
                    <a:pt x="45560" y="44337"/>
                    <a:pt x="45558" y="44296"/>
                  </a:cubicBezTo>
                  <a:cubicBezTo>
                    <a:pt x="46813" y="42732"/>
                    <a:pt x="48222" y="41385"/>
                    <a:pt x="50010" y="40434"/>
                  </a:cubicBezTo>
                  <a:cubicBezTo>
                    <a:pt x="51165" y="39820"/>
                    <a:pt x="52741" y="39503"/>
                    <a:pt x="53648" y="38482"/>
                  </a:cubicBezTo>
                  <a:cubicBezTo>
                    <a:pt x="55258" y="36666"/>
                    <a:pt x="54476" y="33129"/>
                    <a:pt x="54210" y="30577"/>
                  </a:cubicBezTo>
                  <a:lnTo>
                    <a:pt x="54210" y="30577"/>
                  </a:lnTo>
                  <a:cubicBezTo>
                    <a:pt x="55416" y="32129"/>
                    <a:pt x="57623" y="33464"/>
                    <a:pt x="59388" y="33464"/>
                  </a:cubicBezTo>
                  <a:cubicBezTo>
                    <a:pt x="59477" y="33464"/>
                    <a:pt x="59564" y="33460"/>
                    <a:pt x="59651" y="33453"/>
                  </a:cubicBezTo>
                  <a:cubicBezTo>
                    <a:pt x="60807" y="33362"/>
                    <a:pt x="61694" y="32517"/>
                    <a:pt x="62248" y="31555"/>
                  </a:cubicBezTo>
                  <a:cubicBezTo>
                    <a:pt x="63148" y="29995"/>
                    <a:pt x="63784" y="28185"/>
                    <a:pt x="64394" y="26455"/>
                  </a:cubicBezTo>
                  <a:close/>
                  <a:moveTo>
                    <a:pt x="73515" y="93930"/>
                  </a:moveTo>
                  <a:cubicBezTo>
                    <a:pt x="73808" y="93930"/>
                    <a:pt x="74062" y="94036"/>
                    <a:pt x="74261" y="94278"/>
                  </a:cubicBezTo>
                  <a:cubicBezTo>
                    <a:pt x="72943" y="95233"/>
                    <a:pt x="71868" y="96628"/>
                    <a:pt x="71025" y="97931"/>
                  </a:cubicBezTo>
                  <a:cubicBezTo>
                    <a:pt x="70877" y="98159"/>
                    <a:pt x="71084" y="98382"/>
                    <a:pt x="71302" y="98382"/>
                  </a:cubicBezTo>
                  <a:cubicBezTo>
                    <a:pt x="71373" y="98382"/>
                    <a:pt x="71445" y="98358"/>
                    <a:pt x="71507" y="98303"/>
                  </a:cubicBezTo>
                  <a:cubicBezTo>
                    <a:pt x="72492" y="97418"/>
                    <a:pt x="73343" y="96403"/>
                    <a:pt x="74327" y="95519"/>
                  </a:cubicBezTo>
                  <a:cubicBezTo>
                    <a:pt x="74832" y="95068"/>
                    <a:pt x="76373" y="94047"/>
                    <a:pt x="77449" y="94047"/>
                  </a:cubicBezTo>
                  <a:cubicBezTo>
                    <a:pt x="77742" y="94047"/>
                    <a:pt x="78001" y="94123"/>
                    <a:pt x="78195" y="94306"/>
                  </a:cubicBezTo>
                  <a:cubicBezTo>
                    <a:pt x="76414" y="95222"/>
                    <a:pt x="75014" y="96721"/>
                    <a:pt x="73837" y="98321"/>
                  </a:cubicBezTo>
                  <a:cubicBezTo>
                    <a:pt x="73672" y="98546"/>
                    <a:pt x="73902" y="98800"/>
                    <a:pt x="74132" y="98800"/>
                  </a:cubicBezTo>
                  <a:cubicBezTo>
                    <a:pt x="74207" y="98800"/>
                    <a:pt x="74281" y="98773"/>
                    <a:pt x="74343" y="98710"/>
                  </a:cubicBezTo>
                  <a:cubicBezTo>
                    <a:pt x="75231" y="97798"/>
                    <a:pt x="76106" y="96847"/>
                    <a:pt x="77129" y="96081"/>
                  </a:cubicBezTo>
                  <a:cubicBezTo>
                    <a:pt x="77820" y="95565"/>
                    <a:pt x="79321" y="94544"/>
                    <a:pt x="80473" y="94544"/>
                  </a:cubicBezTo>
                  <a:cubicBezTo>
                    <a:pt x="80718" y="94544"/>
                    <a:pt x="80947" y="94590"/>
                    <a:pt x="81149" y="94697"/>
                  </a:cubicBezTo>
                  <a:cubicBezTo>
                    <a:pt x="79068" y="95942"/>
                    <a:pt x="76599" y="98625"/>
                    <a:pt x="76055" y="99139"/>
                  </a:cubicBezTo>
                  <a:cubicBezTo>
                    <a:pt x="75829" y="99353"/>
                    <a:pt x="76039" y="99651"/>
                    <a:pt x="76284" y="99651"/>
                  </a:cubicBezTo>
                  <a:cubicBezTo>
                    <a:pt x="76353" y="99651"/>
                    <a:pt x="76424" y="99627"/>
                    <a:pt x="76489" y="99572"/>
                  </a:cubicBezTo>
                  <a:cubicBezTo>
                    <a:pt x="77494" y="98717"/>
                    <a:pt x="78497" y="97863"/>
                    <a:pt x="79499" y="97006"/>
                  </a:cubicBezTo>
                  <a:cubicBezTo>
                    <a:pt x="79803" y="96746"/>
                    <a:pt x="81910" y="95028"/>
                    <a:pt x="82752" y="95028"/>
                  </a:cubicBezTo>
                  <a:cubicBezTo>
                    <a:pt x="82892" y="95028"/>
                    <a:pt x="82997" y="95075"/>
                    <a:pt x="83053" y="95184"/>
                  </a:cubicBezTo>
                  <a:cubicBezTo>
                    <a:pt x="81622" y="96177"/>
                    <a:pt x="80293" y="97568"/>
                    <a:pt x="79118" y="98810"/>
                  </a:cubicBezTo>
                  <a:cubicBezTo>
                    <a:pt x="77926" y="100070"/>
                    <a:pt x="76753" y="101495"/>
                    <a:pt x="76120" y="103127"/>
                  </a:cubicBezTo>
                  <a:cubicBezTo>
                    <a:pt x="75828" y="103191"/>
                    <a:pt x="75569" y="103264"/>
                    <a:pt x="75375" y="103340"/>
                  </a:cubicBezTo>
                  <a:cubicBezTo>
                    <a:pt x="75046" y="103467"/>
                    <a:pt x="75067" y="103985"/>
                    <a:pt x="75462" y="103986"/>
                  </a:cubicBezTo>
                  <a:cubicBezTo>
                    <a:pt x="75463" y="103986"/>
                    <a:pt x="75465" y="103986"/>
                    <a:pt x="75466" y="103986"/>
                  </a:cubicBezTo>
                  <a:cubicBezTo>
                    <a:pt x="75811" y="103986"/>
                    <a:pt x="76737" y="103864"/>
                    <a:pt x="77607" y="103864"/>
                  </a:cubicBezTo>
                  <a:cubicBezTo>
                    <a:pt x="78576" y="103864"/>
                    <a:pt x="79475" y="104016"/>
                    <a:pt x="79427" y="104658"/>
                  </a:cubicBezTo>
                  <a:cubicBezTo>
                    <a:pt x="79425" y="104701"/>
                    <a:pt x="79436" y="104733"/>
                    <a:pt x="79442" y="104770"/>
                  </a:cubicBezTo>
                  <a:cubicBezTo>
                    <a:pt x="77477" y="105750"/>
                    <a:pt x="74950" y="106437"/>
                    <a:pt x="72534" y="106437"/>
                  </a:cubicBezTo>
                  <a:cubicBezTo>
                    <a:pt x="70856" y="106437"/>
                    <a:pt x="69233" y="106106"/>
                    <a:pt x="67888" y="105311"/>
                  </a:cubicBezTo>
                  <a:cubicBezTo>
                    <a:pt x="67902" y="105267"/>
                    <a:pt x="67917" y="105224"/>
                    <a:pt x="67913" y="105172"/>
                  </a:cubicBezTo>
                  <a:cubicBezTo>
                    <a:pt x="67810" y="103031"/>
                    <a:pt x="67722" y="100897"/>
                    <a:pt x="67627" y="98762"/>
                  </a:cubicBezTo>
                  <a:cubicBezTo>
                    <a:pt x="68637" y="97684"/>
                    <a:pt x="71767" y="93930"/>
                    <a:pt x="73515" y="93930"/>
                  </a:cubicBezTo>
                  <a:close/>
                  <a:moveTo>
                    <a:pt x="67103" y="105877"/>
                  </a:moveTo>
                  <a:cubicBezTo>
                    <a:pt x="67579" y="106246"/>
                    <a:pt x="68100" y="106553"/>
                    <a:pt x="68654" y="106791"/>
                  </a:cubicBezTo>
                  <a:cubicBezTo>
                    <a:pt x="68350" y="107226"/>
                    <a:pt x="68098" y="107701"/>
                    <a:pt x="67793" y="108137"/>
                  </a:cubicBezTo>
                  <a:cubicBezTo>
                    <a:pt x="67616" y="108388"/>
                    <a:pt x="67364" y="108660"/>
                    <a:pt x="67154" y="108946"/>
                  </a:cubicBezTo>
                  <a:cubicBezTo>
                    <a:pt x="66663" y="108905"/>
                    <a:pt x="66170" y="108878"/>
                    <a:pt x="65682" y="108830"/>
                  </a:cubicBezTo>
                  <a:cubicBezTo>
                    <a:pt x="65350" y="108075"/>
                    <a:pt x="64994" y="107312"/>
                    <a:pt x="64574" y="106602"/>
                  </a:cubicBezTo>
                  <a:cubicBezTo>
                    <a:pt x="65420" y="106375"/>
                    <a:pt x="66262" y="106130"/>
                    <a:pt x="67103" y="105877"/>
                  </a:cubicBezTo>
                  <a:close/>
                  <a:moveTo>
                    <a:pt x="78171" y="89036"/>
                  </a:moveTo>
                  <a:cubicBezTo>
                    <a:pt x="81884" y="91001"/>
                    <a:pt x="85522" y="93276"/>
                    <a:pt x="88743" y="95984"/>
                  </a:cubicBezTo>
                  <a:cubicBezTo>
                    <a:pt x="91752" y="98512"/>
                    <a:pt x="94034" y="101985"/>
                    <a:pt x="96447" y="105091"/>
                  </a:cubicBezTo>
                  <a:cubicBezTo>
                    <a:pt x="91651" y="105871"/>
                    <a:pt x="86584" y="107785"/>
                    <a:pt x="82217" y="109722"/>
                  </a:cubicBezTo>
                  <a:cubicBezTo>
                    <a:pt x="77570" y="109451"/>
                    <a:pt x="72886" y="109369"/>
                    <a:pt x="68247" y="109030"/>
                  </a:cubicBezTo>
                  <a:cubicBezTo>
                    <a:pt x="68310" y="108934"/>
                    <a:pt x="68374" y="108835"/>
                    <a:pt x="68434" y="108748"/>
                  </a:cubicBezTo>
                  <a:cubicBezTo>
                    <a:pt x="68780" y="108233"/>
                    <a:pt x="69159" y="107647"/>
                    <a:pt x="69347" y="107046"/>
                  </a:cubicBezTo>
                  <a:cubicBezTo>
                    <a:pt x="70213" y="107314"/>
                    <a:pt x="71121" y="107425"/>
                    <a:pt x="72066" y="107425"/>
                  </a:cubicBezTo>
                  <a:cubicBezTo>
                    <a:pt x="72540" y="107425"/>
                    <a:pt x="73023" y="107397"/>
                    <a:pt x="73516" y="107347"/>
                  </a:cubicBezTo>
                  <a:cubicBezTo>
                    <a:pt x="75727" y="107121"/>
                    <a:pt x="78842" y="106957"/>
                    <a:pt x="80301" y="105086"/>
                  </a:cubicBezTo>
                  <a:cubicBezTo>
                    <a:pt x="80387" y="104977"/>
                    <a:pt x="80385" y="104854"/>
                    <a:pt x="80351" y="104742"/>
                  </a:cubicBezTo>
                  <a:cubicBezTo>
                    <a:pt x="80358" y="104713"/>
                    <a:pt x="80373" y="104690"/>
                    <a:pt x="80376" y="104658"/>
                  </a:cubicBezTo>
                  <a:cubicBezTo>
                    <a:pt x="80468" y="103330"/>
                    <a:pt x="79178" y="102937"/>
                    <a:pt x="77838" y="102937"/>
                  </a:cubicBezTo>
                  <a:cubicBezTo>
                    <a:pt x="77589" y="102937"/>
                    <a:pt x="77339" y="102950"/>
                    <a:pt x="77096" y="102974"/>
                  </a:cubicBezTo>
                  <a:cubicBezTo>
                    <a:pt x="78074" y="101505"/>
                    <a:pt x="79069" y="100124"/>
                    <a:pt x="80351" y="98867"/>
                  </a:cubicBezTo>
                  <a:cubicBezTo>
                    <a:pt x="81396" y="97842"/>
                    <a:pt x="83003" y="96881"/>
                    <a:pt x="83735" y="95584"/>
                  </a:cubicBezTo>
                  <a:cubicBezTo>
                    <a:pt x="83961" y="95504"/>
                    <a:pt x="84141" y="95296"/>
                    <a:pt x="84052" y="95007"/>
                  </a:cubicBezTo>
                  <a:cubicBezTo>
                    <a:pt x="83843" y="94336"/>
                    <a:pt x="83435" y="94066"/>
                    <a:pt x="82910" y="94066"/>
                  </a:cubicBezTo>
                  <a:cubicBezTo>
                    <a:pt x="82650" y="94066"/>
                    <a:pt x="82361" y="94132"/>
                    <a:pt x="82054" y="94249"/>
                  </a:cubicBezTo>
                  <a:cubicBezTo>
                    <a:pt x="81773" y="93736"/>
                    <a:pt x="81266" y="93560"/>
                    <a:pt x="80705" y="93560"/>
                  </a:cubicBezTo>
                  <a:cubicBezTo>
                    <a:pt x="80211" y="93560"/>
                    <a:pt x="79674" y="93696"/>
                    <a:pt x="79211" y="93859"/>
                  </a:cubicBezTo>
                  <a:cubicBezTo>
                    <a:pt x="79134" y="93262"/>
                    <a:pt x="78490" y="93080"/>
                    <a:pt x="77775" y="93080"/>
                  </a:cubicBezTo>
                  <a:cubicBezTo>
                    <a:pt x="77114" y="93080"/>
                    <a:pt x="76392" y="93235"/>
                    <a:pt x="76001" y="93362"/>
                  </a:cubicBezTo>
                  <a:cubicBezTo>
                    <a:pt x="75686" y="93463"/>
                    <a:pt x="75384" y="93601"/>
                    <a:pt x="75091" y="93757"/>
                  </a:cubicBezTo>
                  <a:cubicBezTo>
                    <a:pt x="74743" y="93138"/>
                    <a:pt x="74253" y="92881"/>
                    <a:pt x="73683" y="92881"/>
                  </a:cubicBezTo>
                  <a:cubicBezTo>
                    <a:pt x="71766" y="92881"/>
                    <a:pt x="68945" y="95780"/>
                    <a:pt x="67573" y="97531"/>
                  </a:cubicBezTo>
                  <a:cubicBezTo>
                    <a:pt x="67522" y="96355"/>
                    <a:pt x="67462" y="95179"/>
                    <a:pt x="67415" y="94005"/>
                  </a:cubicBezTo>
                  <a:cubicBezTo>
                    <a:pt x="69122" y="93363"/>
                    <a:pt x="70731" y="92440"/>
                    <a:pt x="72380" y="91666"/>
                  </a:cubicBezTo>
                  <a:cubicBezTo>
                    <a:pt x="74261" y="90782"/>
                    <a:pt x="76458" y="90214"/>
                    <a:pt x="78171" y="89036"/>
                  </a:cubicBezTo>
                  <a:close/>
                  <a:moveTo>
                    <a:pt x="63494" y="106874"/>
                  </a:moveTo>
                  <a:cubicBezTo>
                    <a:pt x="63853" y="107955"/>
                    <a:pt x="64368" y="109027"/>
                    <a:pt x="64876" y="110028"/>
                  </a:cubicBezTo>
                  <a:cubicBezTo>
                    <a:pt x="64990" y="110253"/>
                    <a:pt x="65163" y="110346"/>
                    <a:pt x="65340" y="110346"/>
                  </a:cubicBezTo>
                  <a:cubicBezTo>
                    <a:pt x="65612" y="110346"/>
                    <a:pt x="65891" y="110125"/>
                    <a:pt x="65967" y="109827"/>
                  </a:cubicBezTo>
                  <a:cubicBezTo>
                    <a:pt x="66291" y="109897"/>
                    <a:pt x="66618" y="109940"/>
                    <a:pt x="66943" y="110002"/>
                  </a:cubicBezTo>
                  <a:cubicBezTo>
                    <a:pt x="66991" y="110037"/>
                    <a:pt x="67046" y="110061"/>
                    <a:pt x="67110" y="110061"/>
                  </a:cubicBezTo>
                  <a:cubicBezTo>
                    <a:pt x="67137" y="110061"/>
                    <a:pt x="67165" y="110057"/>
                    <a:pt x="67195" y="110048"/>
                  </a:cubicBezTo>
                  <a:lnTo>
                    <a:pt x="67196" y="110048"/>
                  </a:lnTo>
                  <a:cubicBezTo>
                    <a:pt x="74453" y="111383"/>
                    <a:pt x="81814" y="110771"/>
                    <a:pt x="89136" y="111565"/>
                  </a:cubicBezTo>
                  <a:cubicBezTo>
                    <a:pt x="89457" y="112118"/>
                    <a:pt x="89803" y="112662"/>
                    <a:pt x="89967" y="113288"/>
                  </a:cubicBezTo>
                  <a:cubicBezTo>
                    <a:pt x="90223" y="114275"/>
                    <a:pt x="90129" y="115417"/>
                    <a:pt x="90118" y="116431"/>
                  </a:cubicBezTo>
                  <a:cubicBezTo>
                    <a:pt x="90105" y="117747"/>
                    <a:pt x="89839" y="118992"/>
                    <a:pt x="89683" y="120266"/>
                  </a:cubicBezTo>
                  <a:cubicBezTo>
                    <a:pt x="82643" y="120010"/>
                    <a:pt x="75606" y="119693"/>
                    <a:pt x="68567" y="119403"/>
                  </a:cubicBezTo>
                  <a:cubicBezTo>
                    <a:pt x="64533" y="119237"/>
                    <a:pt x="60840" y="119394"/>
                    <a:pt x="57442" y="117019"/>
                  </a:cubicBezTo>
                  <a:cubicBezTo>
                    <a:pt x="54552" y="114997"/>
                    <a:pt x="53659" y="111794"/>
                    <a:pt x="52127" y="108717"/>
                  </a:cubicBezTo>
                  <a:lnTo>
                    <a:pt x="52127" y="108717"/>
                  </a:lnTo>
                  <a:cubicBezTo>
                    <a:pt x="52315" y="108727"/>
                    <a:pt x="52503" y="108732"/>
                    <a:pt x="52692" y="108732"/>
                  </a:cubicBezTo>
                  <a:cubicBezTo>
                    <a:pt x="53817" y="108732"/>
                    <a:pt x="54960" y="108562"/>
                    <a:pt x="56115" y="108389"/>
                  </a:cubicBezTo>
                  <a:cubicBezTo>
                    <a:pt x="58606" y="108017"/>
                    <a:pt x="61062" y="107495"/>
                    <a:pt x="63494" y="106874"/>
                  </a:cubicBezTo>
                  <a:close/>
                  <a:moveTo>
                    <a:pt x="98101" y="109082"/>
                  </a:moveTo>
                  <a:cubicBezTo>
                    <a:pt x="99731" y="109082"/>
                    <a:pt x="97605" y="112247"/>
                    <a:pt x="97145" y="112687"/>
                  </a:cubicBezTo>
                  <a:cubicBezTo>
                    <a:pt x="97044" y="112782"/>
                    <a:pt x="97016" y="112892"/>
                    <a:pt x="97029" y="112996"/>
                  </a:cubicBezTo>
                  <a:cubicBezTo>
                    <a:pt x="96966" y="113196"/>
                    <a:pt x="97051" y="113440"/>
                    <a:pt x="97306" y="113440"/>
                  </a:cubicBezTo>
                  <a:cubicBezTo>
                    <a:pt x="97313" y="113440"/>
                    <a:pt x="97320" y="113440"/>
                    <a:pt x="97327" y="113439"/>
                  </a:cubicBezTo>
                  <a:cubicBezTo>
                    <a:pt x="97820" y="113413"/>
                    <a:pt x="98338" y="113398"/>
                    <a:pt x="98870" y="113398"/>
                  </a:cubicBezTo>
                  <a:cubicBezTo>
                    <a:pt x="102288" y="113398"/>
                    <a:pt x="106281" y="114055"/>
                    <a:pt x="108045" y="116966"/>
                  </a:cubicBezTo>
                  <a:cubicBezTo>
                    <a:pt x="108027" y="116956"/>
                    <a:pt x="108009" y="116946"/>
                    <a:pt x="107991" y="116937"/>
                  </a:cubicBezTo>
                  <a:cubicBezTo>
                    <a:pt x="106625" y="116228"/>
                    <a:pt x="105018" y="115595"/>
                    <a:pt x="103468" y="115556"/>
                  </a:cubicBezTo>
                  <a:cubicBezTo>
                    <a:pt x="103465" y="115556"/>
                    <a:pt x="103462" y="115556"/>
                    <a:pt x="103458" y="115556"/>
                  </a:cubicBezTo>
                  <a:cubicBezTo>
                    <a:pt x="103094" y="115556"/>
                    <a:pt x="103071" y="116057"/>
                    <a:pt x="103385" y="116174"/>
                  </a:cubicBezTo>
                  <a:cubicBezTo>
                    <a:pt x="104907" y="116738"/>
                    <a:pt x="108683" y="117271"/>
                    <a:pt x="109215" y="119209"/>
                  </a:cubicBezTo>
                  <a:cubicBezTo>
                    <a:pt x="108381" y="118728"/>
                    <a:pt x="107241" y="118625"/>
                    <a:pt x="106323" y="118407"/>
                  </a:cubicBezTo>
                  <a:cubicBezTo>
                    <a:pt x="105216" y="118143"/>
                    <a:pt x="104100" y="117798"/>
                    <a:pt x="102965" y="117689"/>
                  </a:cubicBezTo>
                  <a:cubicBezTo>
                    <a:pt x="102952" y="117688"/>
                    <a:pt x="102939" y="117687"/>
                    <a:pt x="102927" y="117687"/>
                  </a:cubicBezTo>
                  <a:cubicBezTo>
                    <a:pt x="102565" y="117687"/>
                    <a:pt x="102573" y="118213"/>
                    <a:pt x="102878" y="118336"/>
                  </a:cubicBezTo>
                  <a:cubicBezTo>
                    <a:pt x="104045" y="118803"/>
                    <a:pt x="105346" y="119023"/>
                    <a:pt x="106566" y="119325"/>
                  </a:cubicBezTo>
                  <a:cubicBezTo>
                    <a:pt x="107622" y="119586"/>
                    <a:pt x="109809" y="119930"/>
                    <a:pt x="109316" y="121316"/>
                  </a:cubicBezTo>
                  <a:cubicBezTo>
                    <a:pt x="108804" y="120738"/>
                    <a:pt x="107980" y="120500"/>
                    <a:pt x="107180" y="120363"/>
                  </a:cubicBezTo>
                  <a:cubicBezTo>
                    <a:pt x="106311" y="120213"/>
                    <a:pt x="105319" y="119996"/>
                    <a:pt x="104378" y="119996"/>
                  </a:cubicBezTo>
                  <a:cubicBezTo>
                    <a:pt x="103955" y="119996"/>
                    <a:pt x="103542" y="120040"/>
                    <a:pt x="103155" y="120154"/>
                  </a:cubicBezTo>
                  <a:cubicBezTo>
                    <a:pt x="102775" y="120266"/>
                    <a:pt x="102848" y="120839"/>
                    <a:pt x="103249" y="120845"/>
                  </a:cubicBezTo>
                  <a:cubicBezTo>
                    <a:pt x="104296" y="120860"/>
                    <a:pt x="105275" y="121069"/>
                    <a:pt x="106303" y="121235"/>
                  </a:cubicBezTo>
                  <a:cubicBezTo>
                    <a:pt x="107209" y="121383"/>
                    <a:pt x="107983" y="121498"/>
                    <a:pt x="108639" y="122070"/>
                  </a:cubicBezTo>
                  <a:cubicBezTo>
                    <a:pt x="106679" y="122470"/>
                    <a:pt x="104749" y="122622"/>
                    <a:pt x="102797" y="122622"/>
                  </a:cubicBezTo>
                  <a:cubicBezTo>
                    <a:pt x="101705" y="122622"/>
                    <a:pt x="100607" y="122574"/>
                    <a:pt x="99493" y="122496"/>
                  </a:cubicBezTo>
                  <a:cubicBezTo>
                    <a:pt x="96133" y="122262"/>
                    <a:pt x="94011" y="120951"/>
                    <a:pt x="91179" y="119298"/>
                  </a:cubicBezTo>
                  <a:cubicBezTo>
                    <a:pt x="91466" y="117992"/>
                    <a:pt x="91432" y="116551"/>
                    <a:pt x="91391" y="115301"/>
                  </a:cubicBezTo>
                  <a:cubicBezTo>
                    <a:pt x="91367" y="114517"/>
                    <a:pt x="91289" y="113775"/>
                    <a:pt x="91102" y="113090"/>
                  </a:cubicBezTo>
                  <a:cubicBezTo>
                    <a:pt x="92638" y="112875"/>
                    <a:pt x="94378" y="111806"/>
                    <a:pt x="95481" y="110976"/>
                  </a:cubicBezTo>
                  <a:cubicBezTo>
                    <a:pt x="96108" y="110506"/>
                    <a:pt x="96995" y="109272"/>
                    <a:pt x="97743" y="109122"/>
                  </a:cubicBezTo>
                  <a:cubicBezTo>
                    <a:pt x="97878" y="109095"/>
                    <a:pt x="97997" y="109082"/>
                    <a:pt x="98101" y="109082"/>
                  </a:cubicBezTo>
                  <a:close/>
                  <a:moveTo>
                    <a:pt x="98095" y="105621"/>
                  </a:moveTo>
                  <a:cubicBezTo>
                    <a:pt x="98118" y="105632"/>
                    <a:pt x="98137" y="105647"/>
                    <a:pt x="98165" y="105653"/>
                  </a:cubicBezTo>
                  <a:cubicBezTo>
                    <a:pt x="103584" y="106769"/>
                    <a:pt x="109039" y="107402"/>
                    <a:pt x="113925" y="110243"/>
                  </a:cubicBezTo>
                  <a:cubicBezTo>
                    <a:pt x="118268" y="112768"/>
                    <a:pt x="121343" y="116552"/>
                    <a:pt x="124728" y="120120"/>
                  </a:cubicBezTo>
                  <a:cubicBezTo>
                    <a:pt x="112299" y="123707"/>
                    <a:pt x="100085" y="129024"/>
                    <a:pt x="87152" y="130480"/>
                  </a:cubicBezTo>
                  <a:cubicBezTo>
                    <a:pt x="87149" y="130478"/>
                    <a:pt x="87149" y="130475"/>
                    <a:pt x="87146" y="130473"/>
                  </a:cubicBezTo>
                  <a:cubicBezTo>
                    <a:pt x="87081" y="130422"/>
                    <a:pt x="87016" y="130369"/>
                    <a:pt x="86952" y="130317"/>
                  </a:cubicBezTo>
                  <a:cubicBezTo>
                    <a:pt x="86913" y="130264"/>
                    <a:pt x="86861" y="130222"/>
                    <a:pt x="86799" y="130196"/>
                  </a:cubicBezTo>
                  <a:cubicBezTo>
                    <a:pt x="83027" y="127206"/>
                    <a:pt x="79292" y="123948"/>
                    <a:pt x="75284" y="121247"/>
                  </a:cubicBezTo>
                  <a:lnTo>
                    <a:pt x="75284" y="121247"/>
                  </a:lnTo>
                  <a:cubicBezTo>
                    <a:pt x="80125" y="121333"/>
                    <a:pt x="84984" y="121272"/>
                    <a:pt x="89705" y="121442"/>
                  </a:cubicBezTo>
                  <a:cubicBezTo>
                    <a:pt x="89785" y="121520"/>
                    <a:pt x="89895" y="121570"/>
                    <a:pt x="90001" y="121570"/>
                  </a:cubicBezTo>
                  <a:cubicBezTo>
                    <a:pt x="90087" y="121570"/>
                    <a:pt x="90169" y="121537"/>
                    <a:pt x="90230" y="121460"/>
                  </a:cubicBezTo>
                  <a:cubicBezTo>
                    <a:pt x="90241" y="121446"/>
                    <a:pt x="90248" y="121430"/>
                    <a:pt x="90259" y="121416"/>
                  </a:cubicBezTo>
                  <a:cubicBezTo>
                    <a:pt x="90491" y="121335"/>
                    <a:pt x="90610" y="121112"/>
                    <a:pt x="90609" y="120881"/>
                  </a:cubicBezTo>
                  <a:cubicBezTo>
                    <a:pt x="90756" y="120616"/>
                    <a:pt x="90870" y="120332"/>
                    <a:pt x="90971" y="120040"/>
                  </a:cubicBezTo>
                  <a:cubicBezTo>
                    <a:pt x="92993" y="121716"/>
                    <a:pt x="95209" y="123173"/>
                    <a:pt x="97868" y="123408"/>
                  </a:cubicBezTo>
                  <a:cubicBezTo>
                    <a:pt x="99470" y="123549"/>
                    <a:pt x="101183" y="123692"/>
                    <a:pt x="102893" y="123692"/>
                  </a:cubicBezTo>
                  <a:cubicBezTo>
                    <a:pt x="105116" y="123692"/>
                    <a:pt x="107335" y="123450"/>
                    <a:pt x="109301" y="122651"/>
                  </a:cubicBezTo>
                  <a:cubicBezTo>
                    <a:pt x="109333" y="122637"/>
                    <a:pt x="109347" y="122611"/>
                    <a:pt x="109373" y="122592"/>
                  </a:cubicBezTo>
                  <a:cubicBezTo>
                    <a:pt x="109584" y="122546"/>
                    <a:pt x="109770" y="122331"/>
                    <a:pt x="109730" y="122101"/>
                  </a:cubicBezTo>
                  <a:cubicBezTo>
                    <a:pt x="110296" y="121436"/>
                    <a:pt x="110348" y="120536"/>
                    <a:pt x="109906" y="119852"/>
                  </a:cubicBezTo>
                  <a:cubicBezTo>
                    <a:pt x="110018" y="119794"/>
                    <a:pt x="110101" y="119686"/>
                    <a:pt x="110088" y="119514"/>
                  </a:cubicBezTo>
                  <a:cubicBezTo>
                    <a:pt x="110032" y="118739"/>
                    <a:pt x="109690" y="118180"/>
                    <a:pt x="109193" y="117732"/>
                  </a:cubicBezTo>
                  <a:cubicBezTo>
                    <a:pt x="109086" y="114057"/>
                    <a:pt x="103867" y="112408"/>
                    <a:pt x="99993" y="112408"/>
                  </a:cubicBezTo>
                  <a:cubicBezTo>
                    <a:pt x="99389" y="112408"/>
                    <a:pt x="98818" y="112448"/>
                    <a:pt x="98304" y="112527"/>
                  </a:cubicBezTo>
                  <a:cubicBezTo>
                    <a:pt x="99293" y="111133"/>
                    <a:pt x="100600" y="108465"/>
                    <a:pt x="98875" y="107954"/>
                  </a:cubicBezTo>
                  <a:cubicBezTo>
                    <a:pt x="98767" y="107922"/>
                    <a:pt x="98657" y="107908"/>
                    <a:pt x="98545" y="107908"/>
                  </a:cubicBezTo>
                  <a:cubicBezTo>
                    <a:pt x="97759" y="107908"/>
                    <a:pt x="96886" y="108614"/>
                    <a:pt x="96370" y="109045"/>
                  </a:cubicBezTo>
                  <a:cubicBezTo>
                    <a:pt x="94764" y="110390"/>
                    <a:pt x="92947" y="111872"/>
                    <a:pt x="90814" y="112272"/>
                  </a:cubicBezTo>
                  <a:cubicBezTo>
                    <a:pt x="90568" y="111735"/>
                    <a:pt x="90212" y="111256"/>
                    <a:pt x="89767" y="110867"/>
                  </a:cubicBezTo>
                  <a:cubicBezTo>
                    <a:pt x="89748" y="110628"/>
                    <a:pt x="89618" y="110410"/>
                    <a:pt x="89342" y="110373"/>
                  </a:cubicBezTo>
                  <a:cubicBezTo>
                    <a:pt x="87778" y="110160"/>
                    <a:pt x="86203" y="110013"/>
                    <a:pt x="84624" y="109890"/>
                  </a:cubicBezTo>
                  <a:cubicBezTo>
                    <a:pt x="89138" y="108637"/>
                    <a:pt x="93884" y="107377"/>
                    <a:pt x="98095" y="105621"/>
                  </a:cubicBezTo>
                  <a:close/>
                  <a:moveTo>
                    <a:pt x="68767" y="120991"/>
                  </a:moveTo>
                  <a:cubicBezTo>
                    <a:pt x="70467" y="121096"/>
                    <a:pt x="72172" y="121175"/>
                    <a:pt x="73886" y="121217"/>
                  </a:cubicBezTo>
                  <a:cubicBezTo>
                    <a:pt x="77640" y="124813"/>
                    <a:pt x="82012" y="127898"/>
                    <a:pt x="86092" y="131107"/>
                  </a:cubicBezTo>
                  <a:cubicBezTo>
                    <a:pt x="85990" y="132482"/>
                    <a:pt x="86063" y="133875"/>
                    <a:pt x="85929" y="135255"/>
                  </a:cubicBezTo>
                  <a:cubicBezTo>
                    <a:pt x="85926" y="135299"/>
                    <a:pt x="85917" y="135344"/>
                    <a:pt x="85911" y="135388"/>
                  </a:cubicBezTo>
                  <a:cubicBezTo>
                    <a:pt x="80385" y="130380"/>
                    <a:pt x="74370" y="125914"/>
                    <a:pt x="68767" y="120991"/>
                  </a:cubicBezTo>
                  <a:close/>
                  <a:moveTo>
                    <a:pt x="124776" y="121442"/>
                  </a:moveTo>
                  <a:lnTo>
                    <a:pt x="124776" y="121442"/>
                  </a:lnTo>
                  <a:cubicBezTo>
                    <a:pt x="124423" y="123467"/>
                    <a:pt x="124133" y="125447"/>
                    <a:pt x="123474" y="127429"/>
                  </a:cubicBezTo>
                  <a:cubicBezTo>
                    <a:pt x="111542" y="131265"/>
                    <a:pt x="100348" y="133336"/>
                    <a:pt x="87188" y="136782"/>
                  </a:cubicBezTo>
                  <a:cubicBezTo>
                    <a:pt x="87200" y="136643"/>
                    <a:pt x="87146" y="136509"/>
                    <a:pt x="87045" y="136416"/>
                  </a:cubicBezTo>
                  <a:cubicBezTo>
                    <a:pt x="87079" y="136136"/>
                    <a:pt x="87115" y="135853"/>
                    <a:pt x="87145" y="135586"/>
                  </a:cubicBezTo>
                  <a:cubicBezTo>
                    <a:pt x="87308" y="134179"/>
                    <a:pt x="87390" y="132658"/>
                    <a:pt x="87160" y="131235"/>
                  </a:cubicBezTo>
                  <a:cubicBezTo>
                    <a:pt x="87161" y="131234"/>
                    <a:pt x="87161" y="131232"/>
                    <a:pt x="87163" y="131231"/>
                  </a:cubicBezTo>
                  <a:cubicBezTo>
                    <a:pt x="87549" y="131247"/>
                    <a:pt x="87934" y="131255"/>
                    <a:pt x="88318" y="131255"/>
                  </a:cubicBezTo>
                  <a:cubicBezTo>
                    <a:pt x="94599" y="131255"/>
                    <a:pt x="100581" y="129163"/>
                    <a:pt x="106486" y="127127"/>
                  </a:cubicBezTo>
                  <a:cubicBezTo>
                    <a:pt x="112524" y="125045"/>
                    <a:pt x="118671" y="123274"/>
                    <a:pt x="124776" y="121442"/>
                  </a:cubicBezTo>
                  <a:close/>
                  <a:moveTo>
                    <a:pt x="45847" y="64449"/>
                  </a:moveTo>
                  <a:cubicBezTo>
                    <a:pt x="48075" y="66747"/>
                    <a:pt x="50620" y="68545"/>
                    <a:pt x="53671" y="70081"/>
                  </a:cubicBezTo>
                  <a:cubicBezTo>
                    <a:pt x="56293" y="71403"/>
                    <a:pt x="59323" y="72375"/>
                    <a:pt x="62447" y="72865"/>
                  </a:cubicBezTo>
                  <a:cubicBezTo>
                    <a:pt x="66810" y="77695"/>
                    <a:pt x="65615" y="84463"/>
                    <a:pt x="65805" y="90563"/>
                  </a:cubicBezTo>
                  <a:cubicBezTo>
                    <a:pt x="65952" y="95257"/>
                    <a:pt x="66225" y="99975"/>
                    <a:pt x="66897" y="104626"/>
                  </a:cubicBezTo>
                  <a:cubicBezTo>
                    <a:pt x="62493" y="105980"/>
                    <a:pt x="57485" y="107512"/>
                    <a:pt x="52731" y="107512"/>
                  </a:cubicBezTo>
                  <a:cubicBezTo>
                    <a:pt x="51902" y="107512"/>
                    <a:pt x="51080" y="107465"/>
                    <a:pt x="50271" y="107363"/>
                  </a:cubicBezTo>
                  <a:cubicBezTo>
                    <a:pt x="49782" y="103790"/>
                    <a:pt x="48880" y="100303"/>
                    <a:pt x="48539" y="96703"/>
                  </a:cubicBezTo>
                  <a:cubicBezTo>
                    <a:pt x="48261" y="93774"/>
                    <a:pt x="48449" y="90826"/>
                    <a:pt x="47740" y="87956"/>
                  </a:cubicBezTo>
                  <a:cubicBezTo>
                    <a:pt x="47685" y="87735"/>
                    <a:pt x="47493" y="87632"/>
                    <a:pt x="47301" y="87632"/>
                  </a:cubicBezTo>
                  <a:cubicBezTo>
                    <a:pt x="47063" y="87632"/>
                    <a:pt x="46824" y="87790"/>
                    <a:pt x="46840" y="88078"/>
                  </a:cubicBezTo>
                  <a:cubicBezTo>
                    <a:pt x="47212" y="94747"/>
                    <a:pt x="47372" y="101238"/>
                    <a:pt x="49210" y="107725"/>
                  </a:cubicBezTo>
                  <a:cubicBezTo>
                    <a:pt x="49213" y="107736"/>
                    <a:pt x="49220" y="107743"/>
                    <a:pt x="49224" y="107754"/>
                  </a:cubicBezTo>
                  <a:cubicBezTo>
                    <a:pt x="49219" y="107881"/>
                    <a:pt x="49278" y="108006"/>
                    <a:pt x="49443" y="108083"/>
                  </a:cubicBezTo>
                  <a:cubicBezTo>
                    <a:pt x="49936" y="108312"/>
                    <a:pt x="50433" y="108463"/>
                    <a:pt x="50934" y="108566"/>
                  </a:cubicBezTo>
                  <a:cubicBezTo>
                    <a:pt x="53057" y="114773"/>
                    <a:pt x="54793" y="119239"/>
                    <a:pt x="61786" y="120297"/>
                  </a:cubicBezTo>
                  <a:cubicBezTo>
                    <a:pt x="62476" y="120401"/>
                    <a:pt x="63176" y="120476"/>
                    <a:pt x="63873" y="120558"/>
                  </a:cubicBezTo>
                  <a:cubicBezTo>
                    <a:pt x="65712" y="122717"/>
                    <a:pt x="67687" y="124820"/>
                    <a:pt x="69741" y="126875"/>
                  </a:cubicBezTo>
                  <a:cubicBezTo>
                    <a:pt x="64163" y="130547"/>
                    <a:pt x="57803" y="133648"/>
                    <a:pt x="51507" y="135706"/>
                  </a:cubicBezTo>
                  <a:cubicBezTo>
                    <a:pt x="47772" y="136927"/>
                    <a:pt x="42470" y="138412"/>
                    <a:pt x="37652" y="138412"/>
                  </a:cubicBezTo>
                  <a:cubicBezTo>
                    <a:pt x="34782" y="138412"/>
                    <a:pt x="32084" y="137885"/>
                    <a:pt x="29991" y="136463"/>
                  </a:cubicBezTo>
                  <a:cubicBezTo>
                    <a:pt x="30472" y="134892"/>
                    <a:pt x="30578" y="133110"/>
                    <a:pt x="30725" y="131495"/>
                  </a:cubicBezTo>
                  <a:cubicBezTo>
                    <a:pt x="30790" y="130789"/>
                    <a:pt x="30826" y="130076"/>
                    <a:pt x="30830" y="129363"/>
                  </a:cubicBezTo>
                  <a:cubicBezTo>
                    <a:pt x="31366" y="130340"/>
                    <a:pt x="31935" y="131292"/>
                    <a:pt x="32580" y="132182"/>
                  </a:cubicBezTo>
                  <a:cubicBezTo>
                    <a:pt x="32671" y="132308"/>
                    <a:pt x="32797" y="132360"/>
                    <a:pt x="32922" y="132360"/>
                  </a:cubicBezTo>
                  <a:cubicBezTo>
                    <a:pt x="33210" y="132360"/>
                    <a:pt x="33486" y="132079"/>
                    <a:pt x="33279" y="131774"/>
                  </a:cubicBezTo>
                  <a:cubicBezTo>
                    <a:pt x="32167" y="130131"/>
                    <a:pt x="31254" y="128303"/>
                    <a:pt x="30490" y="126366"/>
                  </a:cubicBezTo>
                  <a:cubicBezTo>
                    <a:pt x="30465" y="126272"/>
                    <a:pt x="30455" y="126176"/>
                    <a:pt x="30427" y="126082"/>
                  </a:cubicBezTo>
                  <a:cubicBezTo>
                    <a:pt x="30407" y="126014"/>
                    <a:pt x="30360" y="125978"/>
                    <a:pt x="30316" y="125939"/>
                  </a:cubicBezTo>
                  <a:cubicBezTo>
                    <a:pt x="26634" y="116213"/>
                    <a:pt x="26957" y="103563"/>
                    <a:pt x="28754" y="94153"/>
                  </a:cubicBezTo>
                  <a:lnTo>
                    <a:pt x="28755" y="94153"/>
                  </a:lnTo>
                  <a:cubicBezTo>
                    <a:pt x="30916" y="82842"/>
                    <a:pt x="35916" y="70855"/>
                    <a:pt x="45847" y="64449"/>
                  </a:cubicBezTo>
                  <a:close/>
                  <a:moveTo>
                    <a:pt x="65492" y="120750"/>
                  </a:moveTo>
                  <a:lnTo>
                    <a:pt x="65492" y="120750"/>
                  </a:lnTo>
                  <a:cubicBezTo>
                    <a:pt x="66079" y="120807"/>
                    <a:pt x="66674" y="120836"/>
                    <a:pt x="67263" y="120880"/>
                  </a:cubicBezTo>
                  <a:cubicBezTo>
                    <a:pt x="70042" y="124105"/>
                    <a:pt x="73664" y="126704"/>
                    <a:pt x="76911" y="129426"/>
                  </a:cubicBezTo>
                  <a:cubicBezTo>
                    <a:pt x="79821" y="131865"/>
                    <a:pt x="82696" y="134374"/>
                    <a:pt x="85713" y="136683"/>
                  </a:cubicBezTo>
                  <a:cubicBezTo>
                    <a:pt x="85558" y="137537"/>
                    <a:pt x="85385" y="138398"/>
                    <a:pt x="85363" y="139244"/>
                  </a:cubicBezTo>
                  <a:cubicBezTo>
                    <a:pt x="80851" y="134910"/>
                    <a:pt x="76302" y="130444"/>
                    <a:pt x="71636" y="126168"/>
                  </a:cubicBezTo>
                  <a:lnTo>
                    <a:pt x="71636" y="126166"/>
                  </a:lnTo>
                  <a:cubicBezTo>
                    <a:pt x="71593" y="126105"/>
                    <a:pt x="71536" y="126053"/>
                    <a:pt x="71470" y="126015"/>
                  </a:cubicBezTo>
                  <a:cubicBezTo>
                    <a:pt x="69501" y="124215"/>
                    <a:pt x="67509" y="122460"/>
                    <a:pt x="65492" y="120750"/>
                  </a:cubicBezTo>
                  <a:close/>
                  <a:moveTo>
                    <a:pt x="123664" y="128684"/>
                  </a:moveTo>
                  <a:cubicBezTo>
                    <a:pt x="123696" y="128776"/>
                    <a:pt x="123732" y="128866"/>
                    <a:pt x="123755" y="128961"/>
                  </a:cubicBezTo>
                  <a:cubicBezTo>
                    <a:pt x="123846" y="129322"/>
                    <a:pt x="123855" y="129695"/>
                    <a:pt x="123846" y="130066"/>
                  </a:cubicBezTo>
                  <a:cubicBezTo>
                    <a:pt x="111448" y="133240"/>
                    <a:pt x="101757" y="136617"/>
                    <a:pt x="86148" y="139789"/>
                  </a:cubicBezTo>
                  <a:cubicBezTo>
                    <a:pt x="86519" y="139153"/>
                    <a:pt x="86728" y="138412"/>
                    <a:pt x="86869" y="137654"/>
                  </a:cubicBezTo>
                  <a:cubicBezTo>
                    <a:pt x="102008" y="134880"/>
                    <a:pt x="112776" y="131455"/>
                    <a:pt x="123664" y="128684"/>
                  </a:cubicBezTo>
                  <a:close/>
                  <a:moveTo>
                    <a:pt x="70518" y="127650"/>
                  </a:moveTo>
                  <a:cubicBezTo>
                    <a:pt x="74323" y="131393"/>
                    <a:pt x="78383" y="134955"/>
                    <a:pt x="82430" y="138310"/>
                  </a:cubicBezTo>
                  <a:cubicBezTo>
                    <a:pt x="80636" y="139154"/>
                    <a:pt x="78870" y="140007"/>
                    <a:pt x="77100" y="140820"/>
                  </a:cubicBezTo>
                  <a:cubicBezTo>
                    <a:pt x="72938" y="142745"/>
                    <a:pt x="66129" y="144510"/>
                    <a:pt x="58869" y="144510"/>
                  </a:cubicBezTo>
                  <a:cubicBezTo>
                    <a:pt x="52480" y="144510"/>
                    <a:pt x="45743" y="143143"/>
                    <a:pt x="40153" y="139314"/>
                  </a:cubicBezTo>
                  <a:cubicBezTo>
                    <a:pt x="40464" y="139274"/>
                    <a:pt x="40777" y="139235"/>
                    <a:pt x="41088" y="139187"/>
                  </a:cubicBezTo>
                  <a:cubicBezTo>
                    <a:pt x="41116" y="139221"/>
                    <a:pt x="41146" y="139249"/>
                    <a:pt x="41175" y="139283"/>
                  </a:cubicBezTo>
                  <a:cubicBezTo>
                    <a:pt x="41308" y="139218"/>
                    <a:pt x="41452" y="139176"/>
                    <a:pt x="41601" y="139158"/>
                  </a:cubicBezTo>
                  <a:cubicBezTo>
                    <a:pt x="41822" y="139125"/>
                    <a:pt x="42042" y="139105"/>
                    <a:pt x="42264" y="139089"/>
                  </a:cubicBezTo>
                  <a:cubicBezTo>
                    <a:pt x="42233" y="139062"/>
                    <a:pt x="42202" y="139036"/>
                    <a:pt x="42171" y="139010"/>
                  </a:cubicBezTo>
                  <a:cubicBezTo>
                    <a:pt x="43828" y="138717"/>
                    <a:pt x="45448" y="138356"/>
                    <a:pt x="46950" y="138049"/>
                  </a:cubicBezTo>
                  <a:cubicBezTo>
                    <a:pt x="55019" y="136404"/>
                    <a:pt x="63719" y="132427"/>
                    <a:pt x="70518" y="127650"/>
                  </a:cubicBezTo>
                  <a:close/>
                  <a:moveTo>
                    <a:pt x="120178" y="138001"/>
                  </a:moveTo>
                  <a:cubicBezTo>
                    <a:pt x="124581" y="138001"/>
                    <a:pt x="119643" y="142858"/>
                    <a:pt x="118168" y="143841"/>
                  </a:cubicBezTo>
                  <a:cubicBezTo>
                    <a:pt x="116448" y="144988"/>
                    <a:pt x="114593" y="145723"/>
                    <a:pt x="112697" y="146476"/>
                  </a:cubicBezTo>
                  <a:cubicBezTo>
                    <a:pt x="112186" y="143868"/>
                    <a:pt x="111610" y="141273"/>
                    <a:pt x="110932" y="138715"/>
                  </a:cubicBezTo>
                  <a:lnTo>
                    <a:pt x="110932" y="138715"/>
                  </a:lnTo>
                  <a:cubicBezTo>
                    <a:pt x="111659" y="138966"/>
                    <a:pt x="112373" y="139063"/>
                    <a:pt x="113083" y="139063"/>
                  </a:cubicBezTo>
                  <a:cubicBezTo>
                    <a:pt x="115290" y="139063"/>
                    <a:pt x="117455" y="138129"/>
                    <a:pt x="119840" y="138010"/>
                  </a:cubicBezTo>
                  <a:cubicBezTo>
                    <a:pt x="119958" y="138004"/>
                    <a:pt x="120071" y="138001"/>
                    <a:pt x="120178" y="138001"/>
                  </a:cubicBezTo>
                  <a:close/>
                  <a:moveTo>
                    <a:pt x="31453" y="138492"/>
                  </a:moveTo>
                  <a:cubicBezTo>
                    <a:pt x="33158" y="139251"/>
                    <a:pt x="35036" y="139531"/>
                    <a:pt x="36969" y="139531"/>
                  </a:cubicBezTo>
                  <a:cubicBezTo>
                    <a:pt x="37561" y="139531"/>
                    <a:pt x="38158" y="139505"/>
                    <a:pt x="38757" y="139458"/>
                  </a:cubicBezTo>
                  <a:cubicBezTo>
                    <a:pt x="43636" y="145167"/>
                    <a:pt x="55892" y="146072"/>
                    <a:pt x="62017" y="146072"/>
                  </a:cubicBezTo>
                  <a:cubicBezTo>
                    <a:pt x="63983" y="146072"/>
                    <a:pt x="65318" y="145978"/>
                    <a:pt x="65575" y="145921"/>
                  </a:cubicBezTo>
                  <a:lnTo>
                    <a:pt x="65575" y="145921"/>
                  </a:lnTo>
                  <a:cubicBezTo>
                    <a:pt x="64213" y="146817"/>
                    <a:pt x="62903" y="147780"/>
                    <a:pt x="61735" y="148818"/>
                  </a:cubicBezTo>
                  <a:cubicBezTo>
                    <a:pt x="44966" y="148515"/>
                    <a:pt x="34587" y="147946"/>
                    <a:pt x="17361" y="146948"/>
                  </a:cubicBezTo>
                  <a:cubicBezTo>
                    <a:pt x="19544" y="145923"/>
                    <a:pt x="21623" y="144445"/>
                    <a:pt x="23631" y="143279"/>
                  </a:cubicBezTo>
                  <a:cubicBezTo>
                    <a:pt x="26260" y="141752"/>
                    <a:pt x="29023" y="140330"/>
                    <a:pt x="31453" y="138492"/>
                  </a:cubicBezTo>
                  <a:close/>
                  <a:moveTo>
                    <a:pt x="29162" y="134884"/>
                  </a:moveTo>
                  <a:lnTo>
                    <a:pt x="29162" y="134884"/>
                  </a:lnTo>
                  <a:cubicBezTo>
                    <a:pt x="29103" y="135529"/>
                    <a:pt x="29069" y="136172"/>
                    <a:pt x="29131" y="136802"/>
                  </a:cubicBezTo>
                  <a:cubicBezTo>
                    <a:pt x="29136" y="136865"/>
                    <a:pt x="29171" y="136903"/>
                    <a:pt x="29197" y="136952"/>
                  </a:cubicBezTo>
                  <a:cubicBezTo>
                    <a:pt x="29201" y="137072"/>
                    <a:pt x="29259" y="137182"/>
                    <a:pt x="29355" y="137255"/>
                  </a:cubicBezTo>
                  <a:cubicBezTo>
                    <a:pt x="29695" y="137525"/>
                    <a:pt x="30054" y="137751"/>
                    <a:pt x="30416" y="137966"/>
                  </a:cubicBezTo>
                  <a:cubicBezTo>
                    <a:pt x="27816" y="139108"/>
                    <a:pt x="25361" y="140635"/>
                    <a:pt x="22895" y="142019"/>
                  </a:cubicBezTo>
                  <a:cubicBezTo>
                    <a:pt x="20118" y="143579"/>
                    <a:pt x="16785" y="144937"/>
                    <a:pt x="14522" y="147198"/>
                  </a:cubicBezTo>
                  <a:cubicBezTo>
                    <a:pt x="14265" y="147456"/>
                    <a:pt x="14480" y="147875"/>
                    <a:pt x="14808" y="147875"/>
                  </a:cubicBezTo>
                  <a:cubicBezTo>
                    <a:pt x="14841" y="147875"/>
                    <a:pt x="14874" y="147871"/>
                    <a:pt x="14909" y="147862"/>
                  </a:cubicBezTo>
                  <a:cubicBezTo>
                    <a:pt x="14945" y="147853"/>
                    <a:pt x="14979" y="147839"/>
                    <a:pt x="15015" y="147830"/>
                  </a:cubicBezTo>
                  <a:cubicBezTo>
                    <a:pt x="15047" y="147840"/>
                    <a:pt x="15076" y="147856"/>
                    <a:pt x="15115" y="147861"/>
                  </a:cubicBezTo>
                  <a:cubicBezTo>
                    <a:pt x="30607" y="149766"/>
                    <a:pt x="46711" y="149809"/>
                    <a:pt x="62313" y="150239"/>
                  </a:cubicBezTo>
                  <a:cubicBezTo>
                    <a:pt x="62321" y="150239"/>
                    <a:pt x="62329" y="150239"/>
                    <a:pt x="62337" y="150239"/>
                  </a:cubicBezTo>
                  <a:cubicBezTo>
                    <a:pt x="62834" y="150239"/>
                    <a:pt x="63031" y="149807"/>
                    <a:pt x="62954" y="149425"/>
                  </a:cubicBezTo>
                  <a:cubicBezTo>
                    <a:pt x="64173" y="148636"/>
                    <a:pt x="65329" y="147683"/>
                    <a:pt x="66482" y="146842"/>
                  </a:cubicBezTo>
                  <a:cubicBezTo>
                    <a:pt x="67265" y="146270"/>
                    <a:pt x="68035" y="145684"/>
                    <a:pt x="68791" y="145084"/>
                  </a:cubicBezTo>
                  <a:cubicBezTo>
                    <a:pt x="73830" y="143604"/>
                    <a:pt x="78784" y="141404"/>
                    <a:pt x="83244" y="139283"/>
                  </a:cubicBezTo>
                  <a:cubicBezTo>
                    <a:pt x="83317" y="139248"/>
                    <a:pt x="83383" y="139198"/>
                    <a:pt x="83436" y="139136"/>
                  </a:cubicBezTo>
                  <a:cubicBezTo>
                    <a:pt x="83867" y="139490"/>
                    <a:pt x="84298" y="139846"/>
                    <a:pt x="84726" y="140196"/>
                  </a:cubicBezTo>
                  <a:cubicBezTo>
                    <a:pt x="77245" y="143780"/>
                    <a:pt x="69981" y="147896"/>
                    <a:pt x="62664" y="151804"/>
                  </a:cubicBezTo>
                  <a:cubicBezTo>
                    <a:pt x="62632" y="151797"/>
                    <a:pt x="62600" y="151793"/>
                    <a:pt x="62568" y="151793"/>
                  </a:cubicBezTo>
                  <a:cubicBezTo>
                    <a:pt x="62456" y="151793"/>
                    <a:pt x="62347" y="151836"/>
                    <a:pt x="62264" y="151916"/>
                  </a:cubicBezTo>
                  <a:cubicBezTo>
                    <a:pt x="62233" y="151908"/>
                    <a:pt x="62206" y="151894"/>
                    <a:pt x="62172" y="151891"/>
                  </a:cubicBezTo>
                  <a:cubicBezTo>
                    <a:pt x="42759" y="150546"/>
                    <a:pt x="23213" y="151199"/>
                    <a:pt x="3773" y="150027"/>
                  </a:cubicBezTo>
                  <a:cubicBezTo>
                    <a:pt x="12150" y="144835"/>
                    <a:pt x="21099" y="140567"/>
                    <a:pt x="29162" y="134884"/>
                  </a:cubicBezTo>
                  <a:close/>
                  <a:moveTo>
                    <a:pt x="109138" y="135433"/>
                  </a:moveTo>
                  <a:cubicBezTo>
                    <a:pt x="109279" y="136171"/>
                    <a:pt x="109435" y="136905"/>
                    <a:pt x="109583" y="137640"/>
                  </a:cubicBezTo>
                  <a:cubicBezTo>
                    <a:pt x="109499" y="137793"/>
                    <a:pt x="109514" y="137986"/>
                    <a:pt x="109679" y="138117"/>
                  </a:cubicBezTo>
                  <a:cubicBezTo>
                    <a:pt x="110896" y="144126"/>
                    <a:pt x="112273" y="150088"/>
                    <a:pt x="113238" y="156159"/>
                  </a:cubicBezTo>
                  <a:cubicBezTo>
                    <a:pt x="113241" y="156185"/>
                    <a:pt x="113257" y="156202"/>
                    <a:pt x="113264" y="156226"/>
                  </a:cubicBezTo>
                  <a:cubicBezTo>
                    <a:pt x="112422" y="157027"/>
                    <a:pt x="111749" y="157901"/>
                    <a:pt x="110595" y="158429"/>
                  </a:cubicBezTo>
                  <a:cubicBezTo>
                    <a:pt x="109184" y="159073"/>
                    <a:pt x="107695" y="159129"/>
                    <a:pt x="106200" y="159328"/>
                  </a:cubicBezTo>
                  <a:cubicBezTo>
                    <a:pt x="106181" y="159236"/>
                    <a:pt x="106140" y="159148"/>
                    <a:pt x="106082" y="159073"/>
                  </a:cubicBezTo>
                  <a:cubicBezTo>
                    <a:pt x="104314" y="156808"/>
                    <a:pt x="102910" y="154304"/>
                    <a:pt x="101594" y="151746"/>
                  </a:cubicBezTo>
                  <a:cubicBezTo>
                    <a:pt x="101581" y="151710"/>
                    <a:pt x="101563" y="151675"/>
                    <a:pt x="101540" y="151643"/>
                  </a:cubicBezTo>
                  <a:cubicBezTo>
                    <a:pt x="99329" y="147330"/>
                    <a:pt x="97364" y="142868"/>
                    <a:pt x="94349" y="139121"/>
                  </a:cubicBezTo>
                  <a:cubicBezTo>
                    <a:pt x="99293" y="138058"/>
                    <a:pt x="104229" y="136777"/>
                    <a:pt x="109138" y="135433"/>
                  </a:cubicBezTo>
                  <a:close/>
                  <a:moveTo>
                    <a:pt x="119791" y="155320"/>
                  </a:moveTo>
                  <a:cubicBezTo>
                    <a:pt x="120123" y="155320"/>
                    <a:pt x="120458" y="155331"/>
                    <a:pt x="120797" y="155356"/>
                  </a:cubicBezTo>
                  <a:cubicBezTo>
                    <a:pt x="122546" y="155487"/>
                    <a:pt x="124442" y="155847"/>
                    <a:pt x="125803" y="157055"/>
                  </a:cubicBezTo>
                  <a:cubicBezTo>
                    <a:pt x="126361" y="157551"/>
                    <a:pt x="126680" y="158189"/>
                    <a:pt x="127023" y="158823"/>
                  </a:cubicBezTo>
                  <a:cubicBezTo>
                    <a:pt x="125943" y="161445"/>
                    <a:pt x="121833" y="163630"/>
                    <a:pt x="119399" y="164869"/>
                  </a:cubicBezTo>
                  <a:cubicBezTo>
                    <a:pt x="117025" y="166079"/>
                    <a:pt x="114716" y="166499"/>
                    <a:pt x="112219" y="166499"/>
                  </a:cubicBezTo>
                  <a:cubicBezTo>
                    <a:pt x="111608" y="166499"/>
                    <a:pt x="110985" y="166474"/>
                    <a:pt x="110348" y="166429"/>
                  </a:cubicBezTo>
                  <a:cubicBezTo>
                    <a:pt x="109962" y="165181"/>
                    <a:pt x="109112" y="164005"/>
                    <a:pt x="108441" y="162901"/>
                  </a:cubicBezTo>
                  <a:cubicBezTo>
                    <a:pt x="107915" y="162037"/>
                    <a:pt x="107391" y="161125"/>
                    <a:pt x="106764" y="160312"/>
                  </a:cubicBezTo>
                  <a:lnTo>
                    <a:pt x="106764" y="160312"/>
                  </a:lnTo>
                  <a:cubicBezTo>
                    <a:pt x="106831" y="160314"/>
                    <a:pt x="106899" y="160314"/>
                    <a:pt x="106968" y="160314"/>
                  </a:cubicBezTo>
                  <a:cubicBezTo>
                    <a:pt x="109852" y="160314"/>
                    <a:pt x="113898" y="158912"/>
                    <a:pt x="114363" y="156076"/>
                  </a:cubicBezTo>
                  <a:cubicBezTo>
                    <a:pt x="114371" y="156031"/>
                    <a:pt x="114355" y="155997"/>
                    <a:pt x="114349" y="155958"/>
                  </a:cubicBezTo>
                  <a:cubicBezTo>
                    <a:pt x="114349" y="155946"/>
                    <a:pt x="114349" y="155934"/>
                    <a:pt x="114350" y="155923"/>
                  </a:cubicBezTo>
                  <a:cubicBezTo>
                    <a:pt x="116184" y="155671"/>
                    <a:pt x="117942" y="155320"/>
                    <a:pt x="119791" y="155320"/>
                  </a:cubicBezTo>
                  <a:close/>
                  <a:moveTo>
                    <a:pt x="95476" y="143229"/>
                  </a:moveTo>
                  <a:cubicBezTo>
                    <a:pt x="96162" y="144645"/>
                    <a:pt x="96861" y="146066"/>
                    <a:pt x="97579" y="147479"/>
                  </a:cubicBezTo>
                  <a:cubicBezTo>
                    <a:pt x="97577" y="147493"/>
                    <a:pt x="97569" y="147503"/>
                    <a:pt x="97567" y="147519"/>
                  </a:cubicBezTo>
                  <a:cubicBezTo>
                    <a:pt x="95874" y="160363"/>
                    <a:pt x="95765" y="173637"/>
                    <a:pt x="95184" y="186586"/>
                  </a:cubicBezTo>
                  <a:cubicBezTo>
                    <a:pt x="86299" y="190964"/>
                    <a:pt x="76847" y="194930"/>
                    <a:pt x="68424" y="200133"/>
                  </a:cubicBezTo>
                  <a:cubicBezTo>
                    <a:pt x="68421" y="186614"/>
                    <a:pt x="69549" y="171032"/>
                    <a:pt x="67754" y="157149"/>
                  </a:cubicBezTo>
                  <a:cubicBezTo>
                    <a:pt x="77164" y="152911"/>
                    <a:pt x="86287" y="147921"/>
                    <a:pt x="95476" y="143229"/>
                  </a:cubicBezTo>
                  <a:close/>
                  <a:moveTo>
                    <a:pt x="93567" y="139284"/>
                  </a:moveTo>
                  <a:cubicBezTo>
                    <a:pt x="94012" y="140199"/>
                    <a:pt x="94458" y="141125"/>
                    <a:pt x="94906" y="142053"/>
                  </a:cubicBezTo>
                  <a:cubicBezTo>
                    <a:pt x="85617" y="146814"/>
                    <a:pt x="76117" y="151334"/>
                    <a:pt x="67078" y="156557"/>
                  </a:cubicBezTo>
                  <a:cubicBezTo>
                    <a:pt x="66804" y="156715"/>
                    <a:pt x="66835" y="156999"/>
                    <a:pt x="66998" y="157170"/>
                  </a:cubicBezTo>
                  <a:cubicBezTo>
                    <a:pt x="67629" y="171552"/>
                    <a:pt x="67141" y="185744"/>
                    <a:pt x="67245" y="200109"/>
                  </a:cubicBezTo>
                  <a:cubicBezTo>
                    <a:pt x="67247" y="200406"/>
                    <a:pt x="67479" y="200602"/>
                    <a:pt x="67735" y="200666"/>
                  </a:cubicBezTo>
                  <a:cubicBezTo>
                    <a:pt x="67700" y="200844"/>
                    <a:pt x="67808" y="201051"/>
                    <a:pt x="67994" y="201051"/>
                  </a:cubicBezTo>
                  <a:cubicBezTo>
                    <a:pt x="68027" y="201051"/>
                    <a:pt x="68062" y="201045"/>
                    <a:pt x="68099" y="201031"/>
                  </a:cubicBezTo>
                  <a:cubicBezTo>
                    <a:pt x="77507" y="197484"/>
                    <a:pt x="86529" y="192276"/>
                    <a:pt x="95533" y="187765"/>
                  </a:cubicBezTo>
                  <a:cubicBezTo>
                    <a:pt x="95609" y="187793"/>
                    <a:pt x="95690" y="187807"/>
                    <a:pt x="95772" y="187807"/>
                  </a:cubicBezTo>
                  <a:cubicBezTo>
                    <a:pt x="96067" y="187807"/>
                    <a:pt x="96368" y="187627"/>
                    <a:pt x="96441" y="187279"/>
                  </a:cubicBezTo>
                  <a:cubicBezTo>
                    <a:pt x="96702" y="187076"/>
                    <a:pt x="96685" y="186753"/>
                    <a:pt x="96512" y="186520"/>
                  </a:cubicBezTo>
                  <a:cubicBezTo>
                    <a:pt x="97303" y="174112"/>
                    <a:pt x="98545" y="161453"/>
                    <a:pt x="98374" y="149013"/>
                  </a:cubicBezTo>
                  <a:lnTo>
                    <a:pt x="98374" y="149013"/>
                  </a:lnTo>
                  <a:cubicBezTo>
                    <a:pt x="99055" y="150311"/>
                    <a:pt x="99750" y="151601"/>
                    <a:pt x="100484" y="152862"/>
                  </a:cubicBezTo>
                  <a:cubicBezTo>
                    <a:pt x="99686" y="165846"/>
                    <a:pt x="99555" y="174514"/>
                    <a:pt x="98828" y="189510"/>
                  </a:cubicBezTo>
                  <a:cubicBezTo>
                    <a:pt x="93011" y="192374"/>
                    <a:pt x="87456" y="195807"/>
                    <a:pt x="81696" y="198793"/>
                  </a:cubicBezTo>
                  <a:cubicBezTo>
                    <a:pt x="76061" y="201713"/>
                    <a:pt x="70128" y="204153"/>
                    <a:pt x="64576" y="207216"/>
                  </a:cubicBezTo>
                  <a:cubicBezTo>
                    <a:pt x="64420" y="198221"/>
                    <a:pt x="63681" y="189225"/>
                    <a:pt x="63480" y="180225"/>
                  </a:cubicBezTo>
                  <a:cubicBezTo>
                    <a:pt x="63278" y="171169"/>
                    <a:pt x="63837" y="161904"/>
                    <a:pt x="63056" y="152877"/>
                  </a:cubicBezTo>
                  <a:cubicBezTo>
                    <a:pt x="70583" y="148849"/>
                    <a:pt x="78273" y="145005"/>
                    <a:pt x="85603" y="140630"/>
                  </a:cubicBezTo>
                  <a:cubicBezTo>
                    <a:pt x="85674" y="140677"/>
                    <a:pt x="85757" y="140702"/>
                    <a:pt x="85841" y="140702"/>
                  </a:cubicBezTo>
                  <a:cubicBezTo>
                    <a:pt x="85866" y="140702"/>
                    <a:pt x="85891" y="140700"/>
                    <a:pt x="85915" y="140696"/>
                  </a:cubicBezTo>
                  <a:cubicBezTo>
                    <a:pt x="88466" y="140302"/>
                    <a:pt x="91017" y="139820"/>
                    <a:pt x="93567" y="139284"/>
                  </a:cubicBezTo>
                  <a:close/>
                  <a:moveTo>
                    <a:pt x="2478" y="150959"/>
                  </a:moveTo>
                  <a:cubicBezTo>
                    <a:pt x="11876" y="152423"/>
                    <a:pt x="21532" y="152192"/>
                    <a:pt x="31020" y="152403"/>
                  </a:cubicBezTo>
                  <a:cubicBezTo>
                    <a:pt x="39805" y="152599"/>
                    <a:pt x="48650" y="153100"/>
                    <a:pt x="57452" y="153100"/>
                  </a:cubicBezTo>
                  <a:cubicBezTo>
                    <a:pt x="58965" y="153100"/>
                    <a:pt x="60477" y="153085"/>
                    <a:pt x="61987" y="153051"/>
                  </a:cubicBezTo>
                  <a:cubicBezTo>
                    <a:pt x="62001" y="153063"/>
                    <a:pt x="62021" y="153071"/>
                    <a:pt x="62036" y="153083"/>
                  </a:cubicBezTo>
                  <a:cubicBezTo>
                    <a:pt x="61881" y="165148"/>
                    <a:pt x="61682" y="171295"/>
                    <a:pt x="61915" y="180225"/>
                  </a:cubicBezTo>
                  <a:cubicBezTo>
                    <a:pt x="62153" y="189343"/>
                    <a:pt x="62212" y="198589"/>
                    <a:pt x="63182" y="207664"/>
                  </a:cubicBezTo>
                  <a:cubicBezTo>
                    <a:pt x="57370" y="207783"/>
                    <a:pt x="51557" y="207859"/>
                    <a:pt x="45744" y="207859"/>
                  </a:cubicBezTo>
                  <a:cubicBezTo>
                    <a:pt x="41401" y="207859"/>
                    <a:pt x="37059" y="207817"/>
                    <a:pt x="32717" y="207719"/>
                  </a:cubicBezTo>
                  <a:lnTo>
                    <a:pt x="32716" y="207719"/>
                  </a:lnTo>
                  <a:cubicBezTo>
                    <a:pt x="22608" y="207492"/>
                    <a:pt x="12455" y="206494"/>
                    <a:pt x="2350" y="206494"/>
                  </a:cubicBezTo>
                  <a:cubicBezTo>
                    <a:pt x="2108" y="206494"/>
                    <a:pt x="1866" y="206495"/>
                    <a:pt x="1625" y="206496"/>
                  </a:cubicBezTo>
                  <a:cubicBezTo>
                    <a:pt x="1322" y="186614"/>
                    <a:pt x="2032" y="170976"/>
                    <a:pt x="2478" y="150959"/>
                  </a:cubicBezTo>
                  <a:close/>
                  <a:moveTo>
                    <a:pt x="68066" y="1"/>
                  </a:moveTo>
                  <a:cubicBezTo>
                    <a:pt x="67234" y="1"/>
                    <a:pt x="66380" y="33"/>
                    <a:pt x="65502" y="96"/>
                  </a:cubicBezTo>
                  <a:cubicBezTo>
                    <a:pt x="59607" y="524"/>
                    <a:pt x="54029" y="2254"/>
                    <a:pt x="51667" y="8113"/>
                  </a:cubicBezTo>
                  <a:cubicBezTo>
                    <a:pt x="50911" y="8028"/>
                    <a:pt x="50145" y="7986"/>
                    <a:pt x="49375" y="7986"/>
                  </a:cubicBezTo>
                  <a:cubicBezTo>
                    <a:pt x="44987" y="7986"/>
                    <a:pt x="40472" y="9360"/>
                    <a:pt x="37097" y="12160"/>
                  </a:cubicBezTo>
                  <a:cubicBezTo>
                    <a:pt x="33708" y="14972"/>
                    <a:pt x="29961" y="19264"/>
                    <a:pt x="29467" y="23788"/>
                  </a:cubicBezTo>
                  <a:cubicBezTo>
                    <a:pt x="29456" y="23899"/>
                    <a:pt x="29504" y="23967"/>
                    <a:pt x="29573" y="24012"/>
                  </a:cubicBezTo>
                  <a:cubicBezTo>
                    <a:pt x="29636" y="24192"/>
                    <a:pt x="29796" y="24334"/>
                    <a:pt x="29969" y="24334"/>
                  </a:cubicBezTo>
                  <a:cubicBezTo>
                    <a:pt x="30064" y="24334"/>
                    <a:pt x="30162" y="24292"/>
                    <a:pt x="30250" y="24190"/>
                  </a:cubicBezTo>
                  <a:cubicBezTo>
                    <a:pt x="31106" y="23196"/>
                    <a:pt x="32176" y="22492"/>
                    <a:pt x="33458" y="22470"/>
                  </a:cubicBezTo>
                  <a:lnTo>
                    <a:pt x="33458" y="22470"/>
                  </a:lnTo>
                  <a:cubicBezTo>
                    <a:pt x="28754" y="30535"/>
                    <a:pt x="28787" y="41875"/>
                    <a:pt x="35841" y="48554"/>
                  </a:cubicBezTo>
                  <a:cubicBezTo>
                    <a:pt x="35877" y="51327"/>
                    <a:pt x="36946" y="53912"/>
                    <a:pt x="39584" y="55049"/>
                  </a:cubicBezTo>
                  <a:cubicBezTo>
                    <a:pt x="39593" y="55079"/>
                    <a:pt x="39593" y="55110"/>
                    <a:pt x="39609" y="55141"/>
                  </a:cubicBezTo>
                  <a:cubicBezTo>
                    <a:pt x="41293" y="58634"/>
                    <a:pt x="43095" y="61417"/>
                    <a:pt x="45169" y="63719"/>
                  </a:cubicBezTo>
                  <a:cubicBezTo>
                    <a:pt x="34882" y="68295"/>
                    <a:pt x="29792" y="82690"/>
                    <a:pt x="27745" y="92780"/>
                  </a:cubicBezTo>
                  <a:cubicBezTo>
                    <a:pt x="25648" y="103112"/>
                    <a:pt x="25142" y="116849"/>
                    <a:pt x="29744" y="127172"/>
                  </a:cubicBezTo>
                  <a:cubicBezTo>
                    <a:pt x="29737" y="128616"/>
                    <a:pt x="29732" y="130042"/>
                    <a:pt x="29587" y="131495"/>
                  </a:cubicBezTo>
                  <a:cubicBezTo>
                    <a:pt x="29510" y="132269"/>
                    <a:pt x="29380" y="133060"/>
                    <a:pt x="29272" y="133852"/>
                  </a:cubicBezTo>
                  <a:cubicBezTo>
                    <a:pt x="20244" y="139021"/>
                    <a:pt x="10879" y="143993"/>
                    <a:pt x="2202" y="149754"/>
                  </a:cubicBezTo>
                  <a:cubicBezTo>
                    <a:pt x="2108" y="149696"/>
                    <a:pt x="1997" y="149667"/>
                    <a:pt x="1886" y="149667"/>
                  </a:cubicBezTo>
                  <a:cubicBezTo>
                    <a:pt x="1609" y="149667"/>
                    <a:pt x="1329" y="149850"/>
                    <a:pt x="1304" y="150218"/>
                  </a:cubicBezTo>
                  <a:cubicBezTo>
                    <a:pt x="29" y="168872"/>
                    <a:pt x="0" y="187955"/>
                    <a:pt x="100" y="206653"/>
                  </a:cubicBezTo>
                  <a:cubicBezTo>
                    <a:pt x="102" y="207141"/>
                    <a:pt x="468" y="207380"/>
                    <a:pt x="840" y="207380"/>
                  </a:cubicBezTo>
                  <a:cubicBezTo>
                    <a:pt x="917" y="207380"/>
                    <a:pt x="995" y="207370"/>
                    <a:pt x="1070" y="207349"/>
                  </a:cubicBezTo>
                  <a:cubicBezTo>
                    <a:pt x="1107" y="207370"/>
                    <a:pt x="1147" y="207384"/>
                    <a:pt x="1190" y="207392"/>
                  </a:cubicBezTo>
                  <a:cubicBezTo>
                    <a:pt x="12907" y="209065"/>
                    <a:pt x="25030" y="209537"/>
                    <a:pt x="37124" y="209537"/>
                  </a:cubicBezTo>
                  <a:cubicBezTo>
                    <a:pt x="46212" y="209537"/>
                    <a:pt x="55285" y="209271"/>
                    <a:pt x="64157" y="209046"/>
                  </a:cubicBezTo>
                  <a:cubicBezTo>
                    <a:pt x="64575" y="209035"/>
                    <a:pt x="89325" y="197487"/>
                    <a:pt x="99466" y="190232"/>
                  </a:cubicBezTo>
                  <a:cubicBezTo>
                    <a:pt x="99681" y="190183"/>
                    <a:pt x="99878" y="190020"/>
                    <a:pt x="99915" y="189733"/>
                  </a:cubicBezTo>
                  <a:cubicBezTo>
                    <a:pt x="101363" y="178335"/>
                    <a:pt x="101563" y="166316"/>
                    <a:pt x="101619" y="154743"/>
                  </a:cubicBezTo>
                  <a:cubicBezTo>
                    <a:pt x="102741" y="156544"/>
                    <a:pt x="103936" y="158283"/>
                    <a:pt x="105244" y="159912"/>
                  </a:cubicBezTo>
                  <a:cubicBezTo>
                    <a:pt x="105267" y="159942"/>
                    <a:pt x="105294" y="159952"/>
                    <a:pt x="105318" y="159974"/>
                  </a:cubicBezTo>
                  <a:cubicBezTo>
                    <a:pt x="105350" y="160046"/>
                    <a:pt x="105407" y="160106"/>
                    <a:pt x="105477" y="160144"/>
                  </a:cubicBezTo>
                  <a:cubicBezTo>
                    <a:pt x="105973" y="161331"/>
                    <a:pt x="106710" y="162430"/>
                    <a:pt x="107366" y="163531"/>
                  </a:cubicBezTo>
                  <a:cubicBezTo>
                    <a:pt x="108067" y="164708"/>
                    <a:pt x="108665" y="166101"/>
                    <a:pt x="109616" y="167091"/>
                  </a:cubicBezTo>
                  <a:cubicBezTo>
                    <a:pt x="109710" y="167188"/>
                    <a:pt x="109821" y="167228"/>
                    <a:pt x="109931" y="167228"/>
                  </a:cubicBezTo>
                  <a:cubicBezTo>
                    <a:pt x="109984" y="167228"/>
                    <a:pt x="110037" y="167219"/>
                    <a:pt x="110088" y="167202"/>
                  </a:cubicBezTo>
                  <a:cubicBezTo>
                    <a:pt x="111137" y="167601"/>
                    <a:pt x="112218" y="167775"/>
                    <a:pt x="113302" y="167775"/>
                  </a:cubicBezTo>
                  <a:cubicBezTo>
                    <a:pt x="115611" y="167775"/>
                    <a:pt x="117936" y="166986"/>
                    <a:pt x="120002" y="165897"/>
                  </a:cubicBezTo>
                  <a:cubicBezTo>
                    <a:pt x="122204" y="164736"/>
                    <a:pt x="126738" y="162324"/>
                    <a:pt x="127844" y="159634"/>
                  </a:cubicBezTo>
                  <a:cubicBezTo>
                    <a:pt x="127876" y="159618"/>
                    <a:pt x="127909" y="159604"/>
                    <a:pt x="127934" y="159572"/>
                  </a:cubicBezTo>
                  <a:cubicBezTo>
                    <a:pt x="129406" y="157731"/>
                    <a:pt x="126090" y="155417"/>
                    <a:pt x="124623" y="154779"/>
                  </a:cubicBezTo>
                  <a:cubicBezTo>
                    <a:pt x="123286" y="154199"/>
                    <a:pt x="121387" y="153838"/>
                    <a:pt x="119485" y="153838"/>
                  </a:cubicBezTo>
                  <a:cubicBezTo>
                    <a:pt x="117536" y="153838"/>
                    <a:pt x="115584" y="154217"/>
                    <a:pt x="114232" y="155126"/>
                  </a:cubicBezTo>
                  <a:cubicBezTo>
                    <a:pt x="113822" y="152652"/>
                    <a:pt x="113402" y="150160"/>
                    <a:pt x="112931" y="147675"/>
                  </a:cubicBezTo>
                  <a:cubicBezTo>
                    <a:pt x="116856" y="146645"/>
                    <a:pt x="123382" y="143347"/>
                    <a:pt x="123210" y="138752"/>
                  </a:cubicBezTo>
                  <a:cubicBezTo>
                    <a:pt x="123152" y="137219"/>
                    <a:pt x="122251" y="136578"/>
                    <a:pt x="120785" y="136578"/>
                  </a:cubicBezTo>
                  <a:cubicBezTo>
                    <a:pt x="120766" y="136578"/>
                    <a:pt x="120746" y="136578"/>
                    <a:pt x="120726" y="136578"/>
                  </a:cubicBezTo>
                  <a:cubicBezTo>
                    <a:pt x="119342" y="136595"/>
                    <a:pt x="117908" y="137196"/>
                    <a:pt x="116552" y="137464"/>
                  </a:cubicBezTo>
                  <a:cubicBezTo>
                    <a:pt x="115473" y="137677"/>
                    <a:pt x="114488" y="137776"/>
                    <a:pt x="113511" y="137776"/>
                  </a:cubicBezTo>
                  <a:cubicBezTo>
                    <a:pt x="112562" y="137776"/>
                    <a:pt x="111621" y="137682"/>
                    <a:pt x="110610" y="137510"/>
                  </a:cubicBezTo>
                  <a:cubicBezTo>
                    <a:pt x="110396" y="136741"/>
                    <a:pt x="110173" y="135976"/>
                    <a:pt x="109936" y="135216"/>
                  </a:cubicBezTo>
                  <a:cubicBezTo>
                    <a:pt x="114887" y="133854"/>
                    <a:pt x="119809" y="132437"/>
                    <a:pt x="124682" y="131121"/>
                  </a:cubicBezTo>
                  <a:cubicBezTo>
                    <a:pt x="125099" y="131010"/>
                    <a:pt x="125185" y="130612"/>
                    <a:pt x="125059" y="130302"/>
                  </a:cubicBezTo>
                  <a:cubicBezTo>
                    <a:pt x="125079" y="130243"/>
                    <a:pt x="125092" y="130182"/>
                    <a:pt x="125095" y="130119"/>
                  </a:cubicBezTo>
                  <a:cubicBezTo>
                    <a:pt x="125136" y="129444"/>
                    <a:pt x="125006" y="128609"/>
                    <a:pt x="124624" y="127989"/>
                  </a:cubicBezTo>
                  <a:cubicBezTo>
                    <a:pt x="124633" y="127919"/>
                    <a:pt x="124656" y="127849"/>
                    <a:pt x="124644" y="127777"/>
                  </a:cubicBezTo>
                  <a:cubicBezTo>
                    <a:pt x="125397" y="125653"/>
                    <a:pt x="126050" y="123222"/>
                    <a:pt x="125940" y="120951"/>
                  </a:cubicBezTo>
                  <a:cubicBezTo>
                    <a:pt x="126244" y="120846"/>
                    <a:pt x="126475" y="120505"/>
                    <a:pt x="126244" y="120190"/>
                  </a:cubicBezTo>
                  <a:cubicBezTo>
                    <a:pt x="119133" y="110560"/>
                    <a:pt x="110190" y="105654"/>
                    <a:pt x="98285" y="104769"/>
                  </a:cubicBezTo>
                  <a:cubicBezTo>
                    <a:pt x="98273" y="104768"/>
                    <a:pt x="98261" y="104767"/>
                    <a:pt x="98250" y="104767"/>
                  </a:cubicBezTo>
                  <a:cubicBezTo>
                    <a:pt x="98156" y="104767"/>
                    <a:pt x="98066" y="104804"/>
                    <a:pt x="97997" y="104868"/>
                  </a:cubicBezTo>
                  <a:cubicBezTo>
                    <a:pt x="97928" y="104876"/>
                    <a:pt x="97858" y="104890"/>
                    <a:pt x="97788" y="104898"/>
                  </a:cubicBezTo>
                  <a:cubicBezTo>
                    <a:pt x="97765" y="104822"/>
                    <a:pt x="97729" y="104752"/>
                    <a:pt x="97681" y="104690"/>
                  </a:cubicBezTo>
                  <a:cubicBezTo>
                    <a:pt x="92670" y="98362"/>
                    <a:pt x="86837" y="90335"/>
                    <a:pt x="78455" y="88344"/>
                  </a:cubicBezTo>
                  <a:cubicBezTo>
                    <a:pt x="78409" y="88298"/>
                    <a:pt x="78349" y="88267"/>
                    <a:pt x="78265" y="88267"/>
                  </a:cubicBezTo>
                  <a:cubicBezTo>
                    <a:pt x="78256" y="88267"/>
                    <a:pt x="78246" y="88267"/>
                    <a:pt x="78236" y="88268"/>
                  </a:cubicBezTo>
                  <a:cubicBezTo>
                    <a:pt x="76299" y="88439"/>
                    <a:pt x="74331" y="89543"/>
                    <a:pt x="72568" y="90347"/>
                  </a:cubicBezTo>
                  <a:cubicBezTo>
                    <a:pt x="70807" y="91149"/>
                    <a:pt x="68976" y="91979"/>
                    <a:pt x="67380" y="93102"/>
                  </a:cubicBezTo>
                  <a:cubicBezTo>
                    <a:pt x="67245" y="89601"/>
                    <a:pt x="67128" y="86098"/>
                    <a:pt x="67053" y="82582"/>
                  </a:cubicBezTo>
                  <a:cubicBezTo>
                    <a:pt x="66975" y="78965"/>
                    <a:pt x="66557" y="75541"/>
                    <a:pt x="64177" y="73082"/>
                  </a:cubicBezTo>
                  <a:lnTo>
                    <a:pt x="64177" y="73082"/>
                  </a:lnTo>
                  <a:cubicBezTo>
                    <a:pt x="65100" y="73172"/>
                    <a:pt x="66026" y="73219"/>
                    <a:pt x="66948" y="73219"/>
                  </a:cubicBezTo>
                  <a:cubicBezTo>
                    <a:pt x="69551" y="73219"/>
                    <a:pt x="72116" y="72844"/>
                    <a:pt x="74464" y="72011"/>
                  </a:cubicBezTo>
                  <a:cubicBezTo>
                    <a:pt x="85098" y="68243"/>
                    <a:pt x="90786" y="58646"/>
                    <a:pt x="92116" y="48233"/>
                  </a:cubicBezTo>
                  <a:cubicBezTo>
                    <a:pt x="95956" y="46661"/>
                    <a:pt x="98836" y="40324"/>
                    <a:pt x="98083" y="36271"/>
                  </a:cubicBezTo>
                  <a:cubicBezTo>
                    <a:pt x="100930" y="36098"/>
                    <a:pt x="103714" y="35505"/>
                    <a:pt x="106255" y="34249"/>
                  </a:cubicBezTo>
                  <a:cubicBezTo>
                    <a:pt x="116379" y="29241"/>
                    <a:pt x="104709" y="20810"/>
                    <a:pt x="97192" y="19202"/>
                  </a:cubicBezTo>
                  <a:cubicBezTo>
                    <a:pt x="99918" y="16442"/>
                    <a:pt x="107379" y="10551"/>
                    <a:pt x="104878" y="6479"/>
                  </a:cubicBezTo>
                  <a:cubicBezTo>
                    <a:pt x="103988" y="5031"/>
                    <a:pt x="102162" y="4760"/>
                    <a:pt x="100487" y="4760"/>
                  </a:cubicBezTo>
                  <a:cubicBezTo>
                    <a:pt x="99893" y="4760"/>
                    <a:pt x="99318" y="4794"/>
                    <a:pt x="98811" y="4822"/>
                  </a:cubicBezTo>
                  <a:cubicBezTo>
                    <a:pt x="94747" y="5043"/>
                    <a:pt x="90662" y="6082"/>
                    <a:pt x="86880" y="7584"/>
                  </a:cubicBezTo>
                  <a:cubicBezTo>
                    <a:pt x="86865" y="7568"/>
                    <a:pt x="86859" y="7550"/>
                    <a:pt x="86842" y="7534"/>
                  </a:cubicBezTo>
                  <a:cubicBezTo>
                    <a:pt x="81072" y="2485"/>
                    <a:pt x="75419" y="1"/>
                    <a:pt x="6806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8" name="Google Shape;1428;p68"/>
          <p:cNvGrpSpPr/>
          <p:nvPr/>
        </p:nvGrpSpPr>
        <p:grpSpPr>
          <a:xfrm>
            <a:off x="383723" y="2180318"/>
            <a:ext cx="5457895" cy="853232"/>
            <a:chOff x="2874404" y="2292362"/>
            <a:chExt cx="2224806" cy="629506"/>
          </a:xfrm>
        </p:grpSpPr>
        <p:sp>
          <p:nvSpPr>
            <p:cNvPr id="1429" name="Google Shape;1429;p68"/>
            <p:cNvSpPr/>
            <p:nvPr/>
          </p:nvSpPr>
          <p:spPr>
            <a:xfrm>
              <a:off x="2938841" y="2410050"/>
              <a:ext cx="464100" cy="464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30" name="Google Shape;1430;p68"/>
            <p:cNvGrpSpPr/>
            <p:nvPr/>
          </p:nvGrpSpPr>
          <p:grpSpPr>
            <a:xfrm>
              <a:off x="2874404" y="2292362"/>
              <a:ext cx="2224806" cy="629506"/>
              <a:chOff x="34100" y="1847300"/>
              <a:chExt cx="7379125" cy="2009275"/>
            </a:xfrm>
          </p:grpSpPr>
          <p:sp>
            <p:nvSpPr>
              <p:cNvPr id="1431" name="Google Shape;1431;p68"/>
              <p:cNvSpPr/>
              <p:nvPr/>
            </p:nvSpPr>
            <p:spPr>
              <a:xfrm>
                <a:off x="34100" y="2176600"/>
                <a:ext cx="1880725" cy="1602800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68"/>
              <p:cNvSpPr/>
              <p:nvPr/>
            </p:nvSpPr>
            <p:spPr>
              <a:xfrm>
                <a:off x="1964925" y="1847300"/>
                <a:ext cx="5448300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33" name="Google Shape;1433;p68"/>
          <p:cNvSpPr txBox="1">
            <a:spLocks noGrp="1"/>
          </p:cNvSpPr>
          <p:nvPr>
            <p:ph type="title" idx="4294967295"/>
          </p:nvPr>
        </p:nvSpPr>
        <p:spPr>
          <a:xfrm>
            <a:off x="820440" y="1298739"/>
            <a:ext cx="551100" cy="3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1.</a:t>
            </a:r>
            <a:endParaRPr sz="2600"/>
          </a:p>
        </p:txBody>
      </p:sp>
      <p:sp>
        <p:nvSpPr>
          <p:cNvPr id="1434" name="Google Shape;1434;p68"/>
          <p:cNvSpPr txBox="1"/>
          <p:nvPr/>
        </p:nvSpPr>
        <p:spPr>
          <a:xfrm>
            <a:off x="779350" y="2425988"/>
            <a:ext cx="6333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2..</a:t>
            </a:r>
            <a:endParaRPr sz="2600">
              <a:solidFill>
                <a:schemeClr val="dk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grpSp>
        <p:nvGrpSpPr>
          <p:cNvPr id="1435" name="Google Shape;1435;p68"/>
          <p:cNvGrpSpPr/>
          <p:nvPr/>
        </p:nvGrpSpPr>
        <p:grpSpPr>
          <a:xfrm>
            <a:off x="3353781" y="3437658"/>
            <a:ext cx="1513484" cy="1401869"/>
            <a:chOff x="10253427" y="2636064"/>
            <a:chExt cx="542215" cy="570005"/>
          </a:xfrm>
        </p:grpSpPr>
        <p:sp>
          <p:nvSpPr>
            <p:cNvPr id="1436" name="Google Shape;1436;p68"/>
            <p:cNvSpPr/>
            <p:nvPr/>
          </p:nvSpPr>
          <p:spPr>
            <a:xfrm>
              <a:off x="10253427" y="2773909"/>
              <a:ext cx="264339" cy="419013"/>
            </a:xfrm>
            <a:custGeom>
              <a:avLst/>
              <a:gdLst/>
              <a:ahLst/>
              <a:cxnLst/>
              <a:rect l="l" t="t" r="r" b="b"/>
              <a:pathLst>
                <a:path w="12204" h="19345" extrusionOk="0">
                  <a:moveTo>
                    <a:pt x="8592" y="0"/>
                  </a:moveTo>
                  <a:cubicBezTo>
                    <a:pt x="8454" y="0"/>
                    <a:pt x="8324" y="5"/>
                    <a:pt x="8204" y="15"/>
                  </a:cubicBezTo>
                  <a:cubicBezTo>
                    <a:pt x="5565" y="233"/>
                    <a:pt x="3415" y="1995"/>
                    <a:pt x="2024" y="4144"/>
                  </a:cubicBezTo>
                  <a:cubicBezTo>
                    <a:pt x="304" y="6801"/>
                    <a:pt x="1" y="8974"/>
                    <a:pt x="1783" y="11741"/>
                  </a:cubicBezTo>
                  <a:cubicBezTo>
                    <a:pt x="3600" y="14563"/>
                    <a:pt x="5757" y="17413"/>
                    <a:pt x="8615" y="19238"/>
                  </a:cubicBezTo>
                  <a:cubicBezTo>
                    <a:pt x="8731" y="19312"/>
                    <a:pt x="8844" y="19345"/>
                    <a:pt x="8948" y="19345"/>
                  </a:cubicBezTo>
                  <a:cubicBezTo>
                    <a:pt x="9491" y="19345"/>
                    <a:pt x="9816" y="18475"/>
                    <a:pt x="9239" y="18082"/>
                  </a:cubicBezTo>
                  <a:cubicBezTo>
                    <a:pt x="6993" y="16558"/>
                    <a:pt x="5453" y="14951"/>
                    <a:pt x="3918" y="12816"/>
                  </a:cubicBezTo>
                  <a:cubicBezTo>
                    <a:pt x="2690" y="11108"/>
                    <a:pt x="978" y="9452"/>
                    <a:pt x="1596" y="7076"/>
                  </a:cubicBezTo>
                  <a:cubicBezTo>
                    <a:pt x="2080" y="5205"/>
                    <a:pt x="3792" y="3051"/>
                    <a:pt x="5359" y="2031"/>
                  </a:cubicBezTo>
                  <a:cubicBezTo>
                    <a:pt x="6202" y="1482"/>
                    <a:pt x="7795" y="927"/>
                    <a:pt x="9232" y="927"/>
                  </a:cubicBezTo>
                  <a:cubicBezTo>
                    <a:pt x="10322" y="927"/>
                    <a:pt x="11321" y="1247"/>
                    <a:pt x="11833" y="2131"/>
                  </a:cubicBezTo>
                  <a:cubicBezTo>
                    <a:pt x="11870" y="2196"/>
                    <a:pt x="11941" y="2228"/>
                    <a:pt x="12011" y="2228"/>
                  </a:cubicBezTo>
                  <a:cubicBezTo>
                    <a:pt x="12109" y="2228"/>
                    <a:pt x="12203" y="2166"/>
                    <a:pt x="12199" y="2048"/>
                  </a:cubicBezTo>
                  <a:lnTo>
                    <a:pt x="12199" y="2047"/>
                  </a:lnTo>
                  <a:cubicBezTo>
                    <a:pt x="12148" y="517"/>
                    <a:pt x="9971" y="0"/>
                    <a:pt x="859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68"/>
            <p:cNvSpPr/>
            <p:nvPr/>
          </p:nvSpPr>
          <p:spPr>
            <a:xfrm>
              <a:off x="10479536" y="2731845"/>
              <a:ext cx="316106" cy="424514"/>
            </a:xfrm>
            <a:custGeom>
              <a:avLst/>
              <a:gdLst/>
              <a:ahLst/>
              <a:cxnLst/>
              <a:rect l="l" t="t" r="r" b="b"/>
              <a:pathLst>
                <a:path w="14594" h="19599" extrusionOk="0">
                  <a:moveTo>
                    <a:pt x="5686" y="0"/>
                  </a:moveTo>
                  <a:cubicBezTo>
                    <a:pt x="3638" y="0"/>
                    <a:pt x="1590" y="833"/>
                    <a:pt x="144" y="2584"/>
                  </a:cubicBezTo>
                  <a:cubicBezTo>
                    <a:pt x="0" y="2757"/>
                    <a:pt x="149" y="3007"/>
                    <a:pt x="337" y="3007"/>
                  </a:cubicBezTo>
                  <a:cubicBezTo>
                    <a:pt x="382" y="3007"/>
                    <a:pt x="430" y="2992"/>
                    <a:pt x="476" y="2958"/>
                  </a:cubicBezTo>
                  <a:cubicBezTo>
                    <a:pt x="2136" y="1748"/>
                    <a:pt x="3855" y="906"/>
                    <a:pt x="5652" y="906"/>
                  </a:cubicBezTo>
                  <a:cubicBezTo>
                    <a:pt x="6721" y="906"/>
                    <a:pt x="7819" y="1205"/>
                    <a:pt x="8948" y="1902"/>
                  </a:cubicBezTo>
                  <a:cubicBezTo>
                    <a:pt x="11064" y="3210"/>
                    <a:pt x="12028" y="5210"/>
                    <a:pt x="12195" y="7663"/>
                  </a:cubicBezTo>
                  <a:cubicBezTo>
                    <a:pt x="12464" y="11603"/>
                    <a:pt x="10884" y="16046"/>
                    <a:pt x="7947" y="18710"/>
                  </a:cubicBezTo>
                  <a:cubicBezTo>
                    <a:pt x="7588" y="19034"/>
                    <a:pt x="7950" y="19598"/>
                    <a:pt x="8353" y="19598"/>
                  </a:cubicBezTo>
                  <a:cubicBezTo>
                    <a:pt x="8443" y="19598"/>
                    <a:pt x="8534" y="19570"/>
                    <a:pt x="8621" y="19506"/>
                  </a:cubicBezTo>
                  <a:cubicBezTo>
                    <a:pt x="12690" y="16472"/>
                    <a:pt x="14594" y="8945"/>
                    <a:pt x="12482" y="4321"/>
                  </a:cubicBezTo>
                  <a:cubicBezTo>
                    <a:pt x="11200" y="1510"/>
                    <a:pt x="8444" y="0"/>
                    <a:pt x="5686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68"/>
            <p:cNvSpPr/>
            <p:nvPr/>
          </p:nvSpPr>
          <p:spPr>
            <a:xfrm>
              <a:off x="10434570" y="3104960"/>
              <a:ext cx="282858" cy="101109"/>
            </a:xfrm>
            <a:custGeom>
              <a:avLst/>
              <a:gdLst/>
              <a:ahLst/>
              <a:cxnLst/>
              <a:rect l="l" t="t" r="r" b="b"/>
              <a:pathLst>
                <a:path w="13059" h="4668" extrusionOk="0">
                  <a:moveTo>
                    <a:pt x="12234" y="1"/>
                  </a:moveTo>
                  <a:cubicBezTo>
                    <a:pt x="12114" y="1"/>
                    <a:pt x="11992" y="44"/>
                    <a:pt x="11884" y="147"/>
                  </a:cubicBezTo>
                  <a:cubicBezTo>
                    <a:pt x="10841" y="1144"/>
                    <a:pt x="9908" y="1547"/>
                    <a:pt x="8516" y="1547"/>
                  </a:cubicBezTo>
                  <a:cubicBezTo>
                    <a:pt x="8445" y="1547"/>
                    <a:pt x="8373" y="1546"/>
                    <a:pt x="8301" y="1544"/>
                  </a:cubicBezTo>
                  <a:cubicBezTo>
                    <a:pt x="7818" y="1531"/>
                    <a:pt x="7394" y="1487"/>
                    <a:pt x="6973" y="1487"/>
                  </a:cubicBezTo>
                  <a:cubicBezTo>
                    <a:pt x="6555" y="1487"/>
                    <a:pt x="6141" y="1530"/>
                    <a:pt x="5675" y="1689"/>
                  </a:cubicBezTo>
                  <a:cubicBezTo>
                    <a:pt x="4886" y="1959"/>
                    <a:pt x="2531" y="3849"/>
                    <a:pt x="1149" y="3849"/>
                  </a:cubicBezTo>
                  <a:cubicBezTo>
                    <a:pt x="845" y="3849"/>
                    <a:pt x="588" y="3757"/>
                    <a:pt x="405" y="3536"/>
                  </a:cubicBezTo>
                  <a:cubicBezTo>
                    <a:pt x="365" y="3487"/>
                    <a:pt x="316" y="3466"/>
                    <a:pt x="268" y="3466"/>
                  </a:cubicBezTo>
                  <a:cubicBezTo>
                    <a:pt x="132" y="3466"/>
                    <a:pt x="1" y="3636"/>
                    <a:pt x="74" y="3786"/>
                  </a:cubicBezTo>
                  <a:cubicBezTo>
                    <a:pt x="391" y="4436"/>
                    <a:pt x="903" y="4668"/>
                    <a:pt x="1486" y="4668"/>
                  </a:cubicBezTo>
                  <a:cubicBezTo>
                    <a:pt x="2517" y="4668"/>
                    <a:pt x="3771" y="3941"/>
                    <a:pt x="4565" y="3517"/>
                  </a:cubicBezTo>
                  <a:cubicBezTo>
                    <a:pt x="5683" y="2919"/>
                    <a:pt x="6388" y="2713"/>
                    <a:pt x="7434" y="2713"/>
                  </a:cubicBezTo>
                  <a:cubicBezTo>
                    <a:pt x="7674" y="2713"/>
                    <a:pt x="7932" y="2723"/>
                    <a:pt x="8217" y="2743"/>
                  </a:cubicBezTo>
                  <a:cubicBezTo>
                    <a:pt x="8561" y="2767"/>
                    <a:pt x="8870" y="2797"/>
                    <a:pt x="9184" y="2797"/>
                  </a:cubicBezTo>
                  <a:cubicBezTo>
                    <a:pt x="9432" y="2797"/>
                    <a:pt x="9684" y="2778"/>
                    <a:pt x="9957" y="2720"/>
                  </a:cubicBezTo>
                  <a:cubicBezTo>
                    <a:pt x="11107" y="2476"/>
                    <a:pt x="12032" y="1859"/>
                    <a:pt x="12744" y="946"/>
                  </a:cubicBezTo>
                  <a:cubicBezTo>
                    <a:pt x="13059" y="541"/>
                    <a:pt x="12657" y="1"/>
                    <a:pt x="12234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68"/>
            <p:cNvSpPr/>
            <p:nvPr/>
          </p:nvSpPr>
          <p:spPr>
            <a:xfrm>
              <a:off x="10436606" y="2636064"/>
              <a:ext cx="97752" cy="154761"/>
            </a:xfrm>
            <a:custGeom>
              <a:avLst/>
              <a:gdLst/>
              <a:ahLst/>
              <a:cxnLst/>
              <a:rect l="l" t="t" r="r" b="b"/>
              <a:pathLst>
                <a:path w="4513" h="7145" extrusionOk="0">
                  <a:moveTo>
                    <a:pt x="854" y="1619"/>
                  </a:moveTo>
                  <a:cubicBezTo>
                    <a:pt x="868" y="1619"/>
                    <a:pt x="893" y="1628"/>
                    <a:pt x="903" y="1649"/>
                  </a:cubicBezTo>
                  <a:lnTo>
                    <a:pt x="903" y="1649"/>
                  </a:lnTo>
                  <a:cubicBezTo>
                    <a:pt x="838" y="1632"/>
                    <a:pt x="838" y="1619"/>
                    <a:pt x="854" y="1619"/>
                  </a:cubicBezTo>
                  <a:close/>
                  <a:moveTo>
                    <a:pt x="2467" y="1"/>
                  </a:moveTo>
                  <a:cubicBezTo>
                    <a:pt x="1970" y="1"/>
                    <a:pt x="1462" y="127"/>
                    <a:pt x="1099" y="361"/>
                  </a:cubicBezTo>
                  <a:cubicBezTo>
                    <a:pt x="753" y="584"/>
                    <a:pt x="1004" y="1169"/>
                    <a:pt x="1373" y="1169"/>
                  </a:cubicBezTo>
                  <a:cubicBezTo>
                    <a:pt x="1405" y="1169"/>
                    <a:pt x="1437" y="1164"/>
                    <a:pt x="1471" y="1155"/>
                  </a:cubicBezTo>
                  <a:cubicBezTo>
                    <a:pt x="1719" y="1086"/>
                    <a:pt x="2046" y="965"/>
                    <a:pt x="2317" y="965"/>
                  </a:cubicBezTo>
                  <a:cubicBezTo>
                    <a:pt x="2346" y="965"/>
                    <a:pt x="2375" y="966"/>
                    <a:pt x="2403" y="969"/>
                  </a:cubicBezTo>
                  <a:cubicBezTo>
                    <a:pt x="3039" y="1040"/>
                    <a:pt x="3403" y="1580"/>
                    <a:pt x="2502" y="1739"/>
                  </a:cubicBezTo>
                  <a:cubicBezTo>
                    <a:pt x="2357" y="1765"/>
                    <a:pt x="2207" y="1775"/>
                    <a:pt x="2056" y="1775"/>
                  </a:cubicBezTo>
                  <a:cubicBezTo>
                    <a:pt x="1860" y="1775"/>
                    <a:pt x="1663" y="1759"/>
                    <a:pt x="1474" y="1738"/>
                  </a:cubicBezTo>
                  <a:cubicBezTo>
                    <a:pt x="1334" y="1723"/>
                    <a:pt x="1196" y="1696"/>
                    <a:pt x="1058" y="1678"/>
                  </a:cubicBezTo>
                  <a:cubicBezTo>
                    <a:pt x="1011" y="1671"/>
                    <a:pt x="974" y="1665"/>
                    <a:pt x="945" y="1659"/>
                  </a:cubicBezTo>
                  <a:lnTo>
                    <a:pt x="945" y="1659"/>
                  </a:lnTo>
                  <a:cubicBezTo>
                    <a:pt x="922" y="1591"/>
                    <a:pt x="899" y="1523"/>
                    <a:pt x="874" y="1456"/>
                  </a:cubicBezTo>
                  <a:cubicBezTo>
                    <a:pt x="806" y="1270"/>
                    <a:pt x="661" y="1191"/>
                    <a:pt x="511" y="1191"/>
                  </a:cubicBezTo>
                  <a:cubicBezTo>
                    <a:pt x="298" y="1191"/>
                    <a:pt x="74" y="1348"/>
                    <a:pt x="37" y="1584"/>
                  </a:cubicBezTo>
                  <a:lnTo>
                    <a:pt x="37" y="1584"/>
                  </a:lnTo>
                  <a:lnTo>
                    <a:pt x="32" y="1583"/>
                  </a:lnTo>
                  <a:lnTo>
                    <a:pt x="32" y="1583"/>
                  </a:lnTo>
                  <a:cubicBezTo>
                    <a:pt x="1" y="3326"/>
                    <a:pt x="571" y="5166"/>
                    <a:pt x="799" y="6900"/>
                  </a:cubicBezTo>
                  <a:cubicBezTo>
                    <a:pt x="821" y="7061"/>
                    <a:pt x="958" y="7145"/>
                    <a:pt x="1093" y="7145"/>
                  </a:cubicBezTo>
                  <a:cubicBezTo>
                    <a:pt x="1225" y="7145"/>
                    <a:pt x="1355" y="7065"/>
                    <a:pt x="1372" y="6902"/>
                  </a:cubicBezTo>
                  <a:lnTo>
                    <a:pt x="1372" y="6901"/>
                  </a:lnTo>
                  <a:cubicBezTo>
                    <a:pt x="1515" y="5540"/>
                    <a:pt x="1500" y="3993"/>
                    <a:pt x="1198" y="2591"/>
                  </a:cubicBezTo>
                  <a:lnTo>
                    <a:pt x="1198" y="2591"/>
                  </a:lnTo>
                  <a:cubicBezTo>
                    <a:pt x="1521" y="2657"/>
                    <a:pt x="1873" y="2699"/>
                    <a:pt x="2218" y="2699"/>
                  </a:cubicBezTo>
                  <a:cubicBezTo>
                    <a:pt x="2988" y="2699"/>
                    <a:pt x="3717" y="2488"/>
                    <a:pt x="3976" y="1859"/>
                  </a:cubicBezTo>
                  <a:cubicBezTo>
                    <a:pt x="4512" y="562"/>
                    <a:pt x="3516" y="1"/>
                    <a:pt x="2467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68"/>
            <p:cNvSpPr/>
            <p:nvPr/>
          </p:nvSpPr>
          <p:spPr>
            <a:xfrm>
              <a:off x="10487442" y="2671695"/>
              <a:ext cx="27941" cy="102430"/>
            </a:xfrm>
            <a:custGeom>
              <a:avLst/>
              <a:gdLst/>
              <a:ahLst/>
              <a:cxnLst/>
              <a:rect l="l" t="t" r="r" b="b"/>
              <a:pathLst>
                <a:path w="1290" h="4729" extrusionOk="0">
                  <a:moveTo>
                    <a:pt x="614" y="0"/>
                  </a:moveTo>
                  <a:cubicBezTo>
                    <a:pt x="442" y="0"/>
                    <a:pt x="263" y="199"/>
                    <a:pt x="323" y="398"/>
                  </a:cubicBezTo>
                  <a:lnTo>
                    <a:pt x="324" y="398"/>
                  </a:lnTo>
                  <a:cubicBezTo>
                    <a:pt x="544" y="1114"/>
                    <a:pt x="469" y="1869"/>
                    <a:pt x="345" y="2594"/>
                  </a:cubicBezTo>
                  <a:cubicBezTo>
                    <a:pt x="243" y="3200"/>
                    <a:pt x="1" y="3862"/>
                    <a:pt x="181" y="4468"/>
                  </a:cubicBezTo>
                  <a:cubicBezTo>
                    <a:pt x="234" y="4647"/>
                    <a:pt x="394" y="4728"/>
                    <a:pt x="561" y="4728"/>
                  </a:cubicBezTo>
                  <a:cubicBezTo>
                    <a:pt x="744" y="4728"/>
                    <a:pt x="934" y="4629"/>
                    <a:pt x="996" y="4452"/>
                  </a:cubicBezTo>
                  <a:cubicBezTo>
                    <a:pt x="1205" y="3849"/>
                    <a:pt x="1213" y="3091"/>
                    <a:pt x="1246" y="2460"/>
                  </a:cubicBezTo>
                  <a:cubicBezTo>
                    <a:pt x="1289" y="1627"/>
                    <a:pt x="1244" y="855"/>
                    <a:pt x="809" y="122"/>
                  </a:cubicBezTo>
                  <a:cubicBezTo>
                    <a:pt x="758" y="36"/>
                    <a:pt x="687" y="0"/>
                    <a:pt x="61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68"/>
            <p:cNvSpPr/>
            <p:nvPr/>
          </p:nvSpPr>
          <p:spPr>
            <a:xfrm>
              <a:off x="10299650" y="2674944"/>
              <a:ext cx="162212" cy="55666"/>
            </a:xfrm>
            <a:custGeom>
              <a:avLst/>
              <a:gdLst/>
              <a:ahLst/>
              <a:cxnLst/>
              <a:rect l="l" t="t" r="r" b="b"/>
              <a:pathLst>
                <a:path w="7489" h="2570" extrusionOk="0">
                  <a:moveTo>
                    <a:pt x="2749" y="0"/>
                  </a:moveTo>
                  <a:cubicBezTo>
                    <a:pt x="1670" y="0"/>
                    <a:pt x="329" y="138"/>
                    <a:pt x="43" y="1335"/>
                  </a:cubicBezTo>
                  <a:cubicBezTo>
                    <a:pt x="1" y="1514"/>
                    <a:pt x="171" y="1662"/>
                    <a:pt x="337" y="1662"/>
                  </a:cubicBezTo>
                  <a:cubicBezTo>
                    <a:pt x="372" y="1662"/>
                    <a:pt x="407" y="1655"/>
                    <a:pt x="440" y="1641"/>
                  </a:cubicBezTo>
                  <a:cubicBezTo>
                    <a:pt x="1383" y="1221"/>
                    <a:pt x="2113" y="896"/>
                    <a:pt x="3127" y="896"/>
                  </a:cubicBezTo>
                  <a:cubicBezTo>
                    <a:pt x="3236" y="896"/>
                    <a:pt x="3348" y="899"/>
                    <a:pt x="3465" y="907"/>
                  </a:cubicBezTo>
                  <a:cubicBezTo>
                    <a:pt x="4825" y="997"/>
                    <a:pt x="5904" y="1666"/>
                    <a:pt x="6929" y="2512"/>
                  </a:cubicBezTo>
                  <a:cubicBezTo>
                    <a:pt x="6977" y="2552"/>
                    <a:pt x="7032" y="2569"/>
                    <a:pt x="7086" y="2569"/>
                  </a:cubicBezTo>
                  <a:cubicBezTo>
                    <a:pt x="7291" y="2569"/>
                    <a:pt x="7489" y="2322"/>
                    <a:pt x="7320" y="2135"/>
                  </a:cubicBezTo>
                  <a:lnTo>
                    <a:pt x="7321" y="2134"/>
                  </a:lnTo>
                  <a:cubicBezTo>
                    <a:pt x="6148" y="832"/>
                    <a:pt x="4774" y="28"/>
                    <a:pt x="2980" y="2"/>
                  </a:cubicBezTo>
                  <a:cubicBezTo>
                    <a:pt x="2905" y="1"/>
                    <a:pt x="2828" y="0"/>
                    <a:pt x="274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68"/>
            <p:cNvSpPr/>
            <p:nvPr/>
          </p:nvSpPr>
          <p:spPr>
            <a:xfrm>
              <a:off x="10303938" y="2695413"/>
              <a:ext cx="143173" cy="83846"/>
            </a:xfrm>
            <a:custGeom>
              <a:avLst/>
              <a:gdLst/>
              <a:ahLst/>
              <a:cxnLst/>
              <a:rect l="l" t="t" r="r" b="b"/>
              <a:pathLst>
                <a:path w="6610" h="3871" extrusionOk="0">
                  <a:moveTo>
                    <a:pt x="139" y="0"/>
                  </a:moveTo>
                  <a:cubicBezTo>
                    <a:pt x="72" y="0"/>
                    <a:pt x="1" y="51"/>
                    <a:pt x="9" y="132"/>
                  </a:cubicBezTo>
                  <a:cubicBezTo>
                    <a:pt x="181" y="1848"/>
                    <a:pt x="2526" y="3871"/>
                    <a:pt x="4463" y="3871"/>
                  </a:cubicBezTo>
                  <a:cubicBezTo>
                    <a:pt x="5209" y="3871"/>
                    <a:pt x="5895" y="3571"/>
                    <a:pt x="6373" y="2838"/>
                  </a:cubicBezTo>
                  <a:cubicBezTo>
                    <a:pt x="6610" y="2475"/>
                    <a:pt x="6305" y="2138"/>
                    <a:pt x="5965" y="2138"/>
                  </a:cubicBezTo>
                  <a:cubicBezTo>
                    <a:pt x="5864" y="2138"/>
                    <a:pt x="5761" y="2167"/>
                    <a:pt x="5667" y="2234"/>
                  </a:cubicBezTo>
                  <a:cubicBezTo>
                    <a:pt x="5195" y="2573"/>
                    <a:pt x="4635" y="2724"/>
                    <a:pt x="4055" y="2724"/>
                  </a:cubicBezTo>
                  <a:cubicBezTo>
                    <a:pt x="2449" y="2724"/>
                    <a:pt x="692" y="1571"/>
                    <a:pt x="246" y="78"/>
                  </a:cubicBezTo>
                  <a:cubicBezTo>
                    <a:pt x="230" y="24"/>
                    <a:pt x="185" y="0"/>
                    <a:pt x="13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68"/>
            <p:cNvSpPr/>
            <p:nvPr/>
          </p:nvSpPr>
          <p:spPr>
            <a:xfrm>
              <a:off x="10377301" y="2711874"/>
              <a:ext cx="114733" cy="62337"/>
            </a:xfrm>
            <a:custGeom>
              <a:avLst/>
              <a:gdLst/>
              <a:ahLst/>
              <a:cxnLst/>
              <a:rect l="l" t="t" r="r" b="b"/>
              <a:pathLst>
                <a:path w="5297" h="2878" extrusionOk="0">
                  <a:moveTo>
                    <a:pt x="454" y="1"/>
                  </a:moveTo>
                  <a:cubicBezTo>
                    <a:pt x="201" y="1"/>
                    <a:pt x="1" y="357"/>
                    <a:pt x="263" y="515"/>
                  </a:cubicBezTo>
                  <a:cubicBezTo>
                    <a:pt x="978" y="943"/>
                    <a:pt x="1752" y="1236"/>
                    <a:pt x="2510" y="1572"/>
                  </a:cubicBezTo>
                  <a:cubicBezTo>
                    <a:pt x="3249" y="1899"/>
                    <a:pt x="3797" y="2466"/>
                    <a:pt x="4491" y="2824"/>
                  </a:cubicBezTo>
                  <a:cubicBezTo>
                    <a:pt x="4562" y="2860"/>
                    <a:pt x="4644" y="2878"/>
                    <a:pt x="4727" y="2878"/>
                  </a:cubicBezTo>
                  <a:cubicBezTo>
                    <a:pt x="5007" y="2878"/>
                    <a:pt x="5296" y="2680"/>
                    <a:pt x="5201" y="2353"/>
                  </a:cubicBezTo>
                  <a:cubicBezTo>
                    <a:pt x="4699" y="645"/>
                    <a:pt x="1945" y="526"/>
                    <a:pt x="547" y="17"/>
                  </a:cubicBezTo>
                  <a:cubicBezTo>
                    <a:pt x="516" y="6"/>
                    <a:pt x="484" y="1"/>
                    <a:pt x="454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0E7D032-DD3E-D042-AB02-8046DFE9E1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47351" y="3265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5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p61"/>
          <p:cNvSpPr txBox="1">
            <a:spLocks noGrp="1"/>
          </p:cNvSpPr>
          <p:nvPr>
            <p:ph type="ctrTitle"/>
          </p:nvPr>
        </p:nvSpPr>
        <p:spPr>
          <a:xfrm>
            <a:off x="2008800" y="737750"/>
            <a:ext cx="5126400" cy="512100"/>
          </a:xfrm>
          <a:prstGeom prst="rect">
            <a:avLst/>
          </a:prstGeom>
          <a:solidFill>
            <a:srgbClr val="B6D7A8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Erosion Demo </a:t>
            </a:r>
            <a:endParaRPr dirty="0"/>
          </a:p>
        </p:txBody>
      </p:sp>
      <p:pic>
        <p:nvPicPr>
          <p:cNvPr id="2" name="Online Media 1" descr="Erosion and Soil">
            <a:hlinkClick r:id="" action="ppaction://media"/>
            <a:extLst>
              <a:ext uri="{FF2B5EF4-FFF2-40B4-BE49-F238E27FC236}">
                <a16:creationId xmlns:a16="http://schemas.microsoft.com/office/drawing/2014/main" id="{44DD2CEE-95D0-7D41-B24F-4C7B8084064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09344" y="1249850"/>
            <a:ext cx="6096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Google Shape;1448;p69"/>
          <p:cNvSpPr/>
          <p:nvPr/>
        </p:nvSpPr>
        <p:spPr>
          <a:xfrm>
            <a:off x="4567076" y="3024875"/>
            <a:ext cx="921562" cy="816925"/>
          </a:xfrm>
          <a:custGeom>
            <a:avLst/>
            <a:gdLst/>
            <a:ahLst/>
            <a:cxnLst/>
            <a:rect l="l" t="t" r="r" b="b"/>
            <a:pathLst>
              <a:path w="33551" h="32677" extrusionOk="0">
                <a:moveTo>
                  <a:pt x="27276" y="2604"/>
                </a:moveTo>
                <a:cubicBezTo>
                  <a:pt x="19885" y="-1427"/>
                  <a:pt x="7376" y="-968"/>
                  <a:pt x="2209" y="5678"/>
                </a:cubicBezTo>
                <a:cubicBezTo>
                  <a:pt x="-2404" y="11612"/>
                  <a:pt x="998" y="22290"/>
                  <a:pt x="5992" y="27907"/>
                </a:cubicBezTo>
                <a:cubicBezTo>
                  <a:pt x="11387" y="33975"/>
                  <a:pt x="25631" y="34514"/>
                  <a:pt x="30350" y="27907"/>
                </a:cubicBezTo>
                <a:cubicBezTo>
                  <a:pt x="35379" y="20866"/>
                  <a:pt x="34474" y="6933"/>
                  <a:pt x="27276" y="2131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9" name="Google Shape;1449;p69"/>
          <p:cNvSpPr/>
          <p:nvPr/>
        </p:nvSpPr>
        <p:spPr>
          <a:xfrm>
            <a:off x="807425" y="1177287"/>
            <a:ext cx="1085586" cy="730899"/>
          </a:xfrm>
          <a:custGeom>
            <a:avLst/>
            <a:gdLst/>
            <a:ahLst/>
            <a:cxnLst/>
            <a:rect l="l" t="t" r="r" b="b"/>
            <a:pathLst>
              <a:path w="12963" h="9363" extrusionOk="0">
                <a:moveTo>
                  <a:pt x="11360" y="1309"/>
                </a:moveTo>
                <a:cubicBezTo>
                  <a:pt x="10540" y="-2785"/>
                  <a:pt x="-2116" y="4014"/>
                  <a:pt x="389" y="7355"/>
                </a:cubicBezTo>
                <a:cubicBezTo>
                  <a:pt x="2866" y="10659"/>
                  <a:pt x="10654" y="9596"/>
                  <a:pt x="12704" y="6011"/>
                </a:cubicBezTo>
                <a:cubicBezTo>
                  <a:pt x="13499" y="4620"/>
                  <a:pt x="12067" y="1757"/>
                  <a:pt x="10465" y="1757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0" name="Google Shape;1450;p69"/>
          <p:cNvSpPr/>
          <p:nvPr/>
        </p:nvSpPr>
        <p:spPr>
          <a:xfrm rot="-1220487">
            <a:off x="982139" y="2953027"/>
            <a:ext cx="1021484" cy="836191"/>
          </a:xfrm>
          <a:custGeom>
            <a:avLst/>
            <a:gdLst/>
            <a:ahLst/>
            <a:cxnLst/>
            <a:rect l="l" t="t" r="r" b="b"/>
            <a:pathLst>
              <a:path w="40861" h="33449" extrusionOk="0">
                <a:moveTo>
                  <a:pt x="35319" y="7074"/>
                </a:moveTo>
                <a:cubicBezTo>
                  <a:pt x="26125" y="1559"/>
                  <a:pt x="11622" y="731"/>
                  <a:pt x="3158" y="7311"/>
                </a:cubicBezTo>
                <a:cubicBezTo>
                  <a:pt x="-65" y="9816"/>
                  <a:pt x="-798" y="15720"/>
                  <a:pt x="1029" y="19371"/>
                </a:cubicBezTo>
                <a:cubicBezTo>
                  <a:pt x="6736" y="30775"/>
                  <a:pt x="30846" y="39042"/>
                  <a:pt x="38157" y="28594"/>
                </a:cubicBezTo>
                <a:cubicBezTo>
                  <a:pt x="42502" y="22386"/>
                  <a:pt x="41178" y="12197"/>
                  <a:pt x="36975" y="5892"/>
                </a:cubicBezTo>
                <a:cubicBezTo>
                  <a:pt x="33835" y="1182"/>
                  <a:pt x="23816" y="-2421"/>
                  <a:pt x="20421" y="2108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1" name="Google Shape;1451;p69"/>
          <p:cNvSpPr/>
          <p:nvPr/>
        </p:nvSpPr>
        <p:spPr>
          <a:xfrm>
            <a:off x="4530500" y="1134963"/>
            <a:ext cx="994700" cy="913948"/>
          </a:xfrm>
          <a:custGeom>
            <a:avLst/>
            <a:gdLst/>
            <a:ahLst/>
            <a:cxnLst/>
            <a:rect l="l" t="t" r="r" b="b"/>
            <a:pathLst>
              <a:path w="39788" h="29352" extrusionOk="0">
                <a:moveTo>
                  <a:pt x="28232" y="1891"/>
                </a:moveTo>
                <a:cubicBezTo>
                  <a:pt x="19165" y="-2633"/>
                  <a:pt x="-2880" y="4340"/>
                  <a:pt x="327" y="13952"/>
                </a:cubicBezTo>
                <a:cubicBezTo>
                  <a:pt x="3027" y="22045"/>
                  <a:pt x="13742" y="25643"/>
                  <a:pt x="22084" y="27432"/>
                </a:cubicBezTo>
                <a:cubicBezTo>
                  <a:pt x="26334" y="28343"/>
                  <a:pt x="31316" y="30534"/>
                  <a:pt x="35090" y="28378"/>
                </a:cubicBezTo>
                <a:cubicBezTo>
                  <a:pt x="40279" y="25414"/>
                  <a:pt x="41163" y="15505"/>
                  <a:pt x="37691" y="10641"/>
                </a:cubicBezTo>
                <a:cubicBezTo>
                  <a:pt x="34108" y="5622"/>
                  <a:pt x="28540" y="1494"/>
                  <a:pt x="22557" y="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2" name="Google Shape;1452;p69"/>
          <p:cNvSpPr txBox="1">
            <a:spLocks noGrp="1"/>
          </p:cNvSpPr>
          <p:nvPr>
            <p:ph type="title"/>
          </p:nvPr>
        </p:nvSpPr>
        <p:spPr>
          <a:xfrm>
            <a:off x="207100" y="445025"/>
            <a:ext cx="8321100" cy="572700"/>
          </a:xfrm>
          <a:prstGeom prst="rect">
            <a:avLst/>
          </a:prstGeom>
          <a:solidFill>
            <a:srgbClr val="93C47D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Science activities: Complete onE each day</a:t>
            </a:r>
            <a:endParaRPr/>
          </a:p>
        </p:txBody>
      </p:sp>
      <p:sp>
        <p:nvSpPr>
          <p:cNvPr id="1453" name="Google Shape;1453;p69"/>
          <p:cNvSpPr txBox="1">
            <a:spLocks noGrp="1"/>
          </p:cNvSpPr>
          <p:nvPr>
            <p:ph type="subTitle" idx="1"/>
          </p:nvPr>
        </p:nvSpPr>
        <p:spPr>
          <a:xfrm>
            <a:off x="517275" y="3851601"/>
            <a:ext cx="2363700" cy="1228500"/>
          </a:xfrm>
          <a:prstGeom prst="rect">
            <a:avLst/>
          </a:prstGeom>
          <a:solidFill>
            <a:srgbClr val="B6D7A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15000"/>
              </a:lnSpc>
            </a:pPr>
            <a:r>
              <a:rPr lang="en-US" dirty="0"/>
              <a:t>Draw a quick picture and write a definition for the following  slow change words: weathering, erosion, drought</a:t>
            </a:r>
            <a:endParaRPr sz="1300" dirty="0"/>
          </a:p>
        </p:txBody>
      </p:sp>
      <p:sp>
        <p:nvSpPr>
          <p:cNvPr id="1454" name="Google Shape;1454;p69"/>
          <p:cNvSpPr txBox="1">
            <a:spLocks noGrp="1"/>
          </p:cNvSpPr>
          <p:nvPr>
            <p:ph type="subTitle" idx="2"/>
          </p:nvPr>
        </p:nvSpPr>
        <p:spPr>
          <a:xfrm>
            <a:off x="3123850" y="3896301"/>
            <a:ext cx="3419375" cy="1139100"/>
          </a:xfrm>
          <a:prstGeom prst="rect">
            <a:avLst/>
          </a:prstGeom>
          <a:solidFill>
            <a:srgbClr val="93C47D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000" dirty="0"/>
              <a:t>Watch the video, “Weathering and Erosion” at </a:t>
            </a:r>
            <a:r>
              <a:rPr lang="en-US" sz="1000" u="sng" dirty="0">
                <a:hlinkClick r:id="rId3"/>
              </a:rPr>
              <a:t>https://www.youtube.com/watch?v=R-Iak3Wvh9c</a:t>
            </a:r>
            <a:r>
              <a:rPr lang="en-US" sz="1000" dirty="0"/>
              <a:t>. Write or draw to explain the meaning of weathering </a:t>
            </a:r>
          </a:p>
          <a:p>
            <a:r>
              <a:rPr lang="en-US" sz="1000" dirty="0"/>
              <a:t>and erosion. </a:t>
            </a:r>
          </a:p>
          <a:p>
            <a:br>
              <a:rPr lang="en-US" dirty="0"/>
            </a:br>
            <a:endParaRPr dirty="0"/>
          </a:p>
        </p:txBody>
      </p:sp>
      <p:sp>
        <p:nvSpPr>
          <p:cNvPr id="1455" name="Google Shape;1455;p69"/>
          <p:cNvSpPr txBox="1">
            <a:spLocks noGrp="1"/>
          </p:cNvSpPr>
          <p:nvPr>
            <p:ph type="title" idx="3"/>
          </p:nvPr>
        </p:nvSpPr>
        <p:spPr>
          <a:xfrm>
            <a:off x="717975" y="1253626"/>
            <a:ext cx="15498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456" name="Google Shape;1456;p69"/>
          <p:cNvSpPr txBox="1">
            <a:spLocks noGrp="1"/>
          </p:cNvSpPr>
          <p:nvPr>
            <p:ph type="title" idx="4"/>
          </p:nvPr>
        </p:nvSpPr>
        <p:spPr>
          <a:xfrm>
            <a:off x="6657893" y="2210690"/>
            <a:ext cx="15498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1457" name="Google Shape;1457;p69"/>
          <p:cNvSpPr txBox="1">
            <a:spLocks noGrp="1"/>
          </p:cNvSpPr>
          <p:nvPr>
            <p:ph type="title" idx="5"/>
          </p:nvPr>
        </p:nvSpPr>
        <p:spPr>
          <a:xfrm>
            <a:off x="717981" y="3005719"/>
            <a:ext cx="15498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458" name="Google Shape;1458;p69"/>
          <p:cNvSpPr txBox="1">
            <a:spLocks noGrp="1"/>
          </p:cNvSpPr>
          <p:nvPr>
            <p:ph type="title" idx="6"/>
          </p:nvPr>
        </p:nvSpPr>
        <p:spPr>
          <a:xfrm>
            <a:off x="4252962" y="3112482"/>
            <a:ext cx="15498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1459" name="Google Shape;1459;p69"/>
          <p:cNvSpPr txBox="1">
            <a:spLocks noGrp="1"/>
          </p:cNvSpPr>
          <p:nvPr>
            <p:ph type="subTitle" idx="13"/>
          </p:nvPr>
        </p:nvSpPr>
        <p:spPr>
          <a:xfrm>
            <a:off x="258161" y="1927626"/>
            <a:ext cx="3269700" cy="733800"/>
          </a:xfrm>
          <a:prstGeom prst="rect">
            <a:avLst/>
          </a:prstGeom>
          <a:solidFill>
            <a:srgbClr val="93C47D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n-US" sz="1000" dirty="0"/>
              <a:t>Watch the video, “Volcanoes for Kids,” at </a:t>
            </a:r>
            <a:r>
              <a:rPr lang="en-US" sz="1000" u="sng" dirty="0">
                <a:hlinkClick r:id="rId4"/>
              </a:rPr>
              <a:t>https://www.youtube.com/watch?v=3Jxeh-yAXek</a:t>
            </a:r>
            <a:r>
              <a:rPr lang="en-US" sz="1000" dirty="0"/>
              <a:t>. Write 3 facts you learned from the video.</a:t>
            </a:r>
            <a:endParaRPr sz="1000" dirty="0"/>
          </a:p>
        </p:txBody>
      </p:sp>
      <p:sp>
        <p:nvSpPr>
          <p:cNvPr id="1460" name="Google Shape;1460;p69"/>
          <p:cNvSpPr txBox="1">
            <a:spLocks noGrp="1"/>
          </p:cNvSpPr>
          <p:nvPr>
            <p:ph type="subTitle" idx="14"/>
          </p:nvPr>
        </p:nvSpPr>
        <p:spPr>
          <a:xfrm>
            <a:off x="4101825" y="2166154"/>
            <a:ext cx="2363700" cy="730800"/>
          </a:xfrm>
          <a:prstGeom prst="rect">
            <a:avLst/>
          </a:prstGeom>
          <a:solidFill>
            <a:srgbClr val="93C47D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Complete the experiment on the next slide.</a:t>
            </a:r>
          </a:p>
          <a:p>
            <a:br>
              <a:rPr lang="en-US" dirty="0"/>
            </a:br>
            <a:endParaRPr dirty="0"/>
          </a:p>
        </p:txBody>
      </p:sp>
      <p:sp>
        <p:nvSpPr>
          <p:cNvPr id="1461" name="Google Shape;1461;p69"/>
          <p:cNvSpPr/>
          <p:nvPr/>
        </p:nvSpPr>
        <p:spPr>
          <a:xfrm>
            <a:off x="6935444" y="2067738"/>
            <a:ext cx="994700" cy="733800"/>
          </a:xfrm>
          <a:custGeom>
            <a:avLst/>
            <a:gdLst/>
            <a:ahLst/>
            <a:cxnLst/>
            <a:rect l="l" t="t" r="r" b="b"/>
            <a:pathLst>
              <a:path w="39788" h="29352" extrusionOk="0">
                <a:moveTo>
                  <a:pt x="28232" y="1891"/>
                </a:moveTo>
                <a:cubicBezTo>
                  <a:pt x="19165" y="-2633"/>
                  <a:pt x="-2880" y="4340"/>
                  <a:pt x="327" y="13952"/>
                </a:cubicBezTo>
                <a:cubicBezTo>
                  <a:pt x="3027" y="22045"/>
                  <a:pt x="13742" y="25643"/>
                  <a:pt x="22084" y="27432"/>
                </a:cubicBezTo>
                <a:cubicBezTo>
                  <a:pt x="26334" y="28343"/>
                  <a:pt x="31316" y="30534"/>
                  <a:pt x="35090" y="28378"/>
                </a:cubicBezTo>
                <a:cubicBezTo>
                  <a:pt x="40279" y="25414"/>
                  <a:pt x="41163" y="15505"/>
                  <a:pt x="37691" y="10641"/>
                </a:cubicBezTo>
                <a:cubicBezTo>
                  <a:pt x="34108" y="5622"/>
                  <a:pt x="28540" y="1494"/>
                  <a:pt x="22557" y="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2" name="Google Shape;1462;p69"/>
          <p:cNvSpPr txBox="1"/>
          <p:nvPr/>
        </p:nvSpPr>
        <p:spPr>
          <a:xfrm>
            <a:off x="4652863" y="1177263"/>
            <a:ext cx="9948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3</a:t>
            </a:r>
            <a:endParaRPr/>
          </a:p>
        </p:txBody>
      </p:sp>
      <p:sp>
        <p:nvSpPr>
          <p:cNvPr id="1463" name="Google Shape;1463;p69"/>
          <p:cNvSpPr txBox="1">
            <a:spLocks noGrp="1"/>
          </p:cNvSpPr>
          <p:nvPr>
            <p:ph type="subTitle" idx="14"/>
          </p:nvPr>
        </p:nvSpPr>
        <p:spPr>
          <a:xfrm>
            <a:off x="6620925" y="2680491"/>
            <a:ext cx="2363700" cy="1688700"/>
          </a:xfrm>
          <a:prstGeom prst="rect">
            <a:avLst/>
          </a:prstGeom>
          <a:solidFill>
            <a:srgbClr val="93C47D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Draw a quick picture and write a definition for the following  fast change words: volcano, earthquake, flood</a:t>
            </a:r>
            <a:endParaRPr lang="en-US" sz="1800" dirty="0"/>
          </a:p>
          <a:p>
            <a:br>
              <a:rPr lang="en-US" sz="1800" dirty="0"/>
            </a:br>
            <a:endParaRPr sz="1800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dirty="0"/>
          </a:p>
        </p:txBody>
      </p:sp>
    </p:spTree>
    <p:extLst>
      <p:ext uri="{BB962C8B-B14F-4D97-AF65-F5344CB8AC3E}">
        <p14:creationId xmlns:p14="http://schemas.microsoft.com/office/powerpoint/2010/main" val="1002008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A819E-0D5B-DB4E-9F73-72478D4F0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8AFD80-EB73-0C4E-AAB0-237560FD67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0241269-4682-5E43-A252-29999DC572B0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F8B767-BB9E-824B-996D-6588B588465F}"/>
              </a:ext>
            </a:extLst>
          </p:cNvPr>
          <p:cNvSpPr>
            <a:spLocks noGrp="1"/>
          </p:cNvSpPr>
          <p:nvPr>
            <p:ph type="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BA2642E-7BA9-4840-84C4-7679F602F11B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06DC428-477F-B147-BFDF-926BA2BBDC7F}"/>
              </a:ext>
            </a:extLst>
          </p:cNvPr>
          <p:cNvSpPr>
            <a:spLocks noGrp="1"/>
          </p:cNvSpPr>
          <p:nvPr>
            <p:ph type="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1D5E4F7-894E-454F-B7B5-09CE1F18ED54}"/>
              </a:ext>
            </a:extLst>
          </p:cNvPr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6F6ED3EC-F4D4-A34C-83DB-7DA4EA98761B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4E6B09AA-4351-E347-B88C-1BCF1F3D598F}"/>
              </a:ext>
            </a:extLst>
          </p:cNvPr>
          <p:cNvSpPr>
            <a:spLocks noGrp="1"/>
          </p:cNvSpPr>
          <p:nvPr>
            <p:ph type="subTitle" idx="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918F7617-4CF7-DC41-9B05-E52D9224A5FD}"/>
              </a:ext>
            </a:extLst>
          </p:cNvPr>
          <p:cNvSpPr>
            <a:spLocks noGrp="1"/>
          </p:cNvSpPr>
          <p:nvPr>
            <p:ph type="subTitle" idx="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19192AB1-A389-744E-BA23-81E0ACCC6DB0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D2A79300-DFEF-3B42-8477-590C3FF47D6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947037CB-3F40-544E-A4E3-02B4F63CF7C3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17E82B-977D-0F47-A311-F52A12B78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944" y="0"/>
            <a:ext cx="39528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272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31"/>
          <p:cNvSpPr txBox="1">
            <a:spLocks noGrp="1"/>
          </p:cNvSpPr>
          <p:nvPr>
            <p:ph type="ctrTitle"/>
          </p:nvPr>
        </p:nvSpPr>
        <p:spPr>
          <a:xfrm>
            <a:off x="2869500" y="1339425"/>
            <a:ext cx="3405000" cy="7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Office Hours: </a:t>
            </a:r>
            <a:endParaRPr/>
          </a:p>
        </p:txBody>
      </p:sp>
      <p:sp>
        <p:nvSpPr>
          <p:cNvPr id="739" name="Google Shape;739;p31"/>
          <p:cNvSpPr txBox="1">
            <a:spLocks noGrp="1"/>
          </p:cNvSpPr>
          <p:nvPr>
            <p:ph type="ctrTitle"/>
          </p:nvPr>
        </p:nvSpPr>
        <p:spPr>
          <a:xfrm>
            <a:off x="2869500" y="2205300"/>
            <a:ext cx="3405000" cy="7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10:00 am - 11:00 am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5:00 pm - 6:00pm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771943F-CF8D-C449-A7F4-E8226926EF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12386" y="147364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p64"/>
          <p:cNvSpPr txBox="1">
            <a:spLocks noGrp="1"/>
          </p:cNvSpPr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TURN THESE THINGS INTO MS. RESHARD</a:t>
            </a:r>
            <a:endParaRPr/>
          </a:p>
        </p:txBody>
      </p:sp>
      <p:sp>
        <p:nvSpPr>
          <p:cNvPr id="1416" name="Google Shape;1416;p64"/>
          <p:cNvSpPr txBox="1">
            <a:spLocks noGrp="1"/>
          </p:cNvSpPr>
          <p:nvPr>
            <p:ph type="body" idx="1"/>
          </p:nvPr>
        </p:nvSpPr>
        <p:spPr>
          <a:xfrm>
            <a:off x="939525" y="1476375"/>
            <a:ext cx="6063900" cy="30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➔"/>
            </a:pPr>
            <a:r>
              <a:rPr lang="en-US" sz="2200" dirty="0"/>
              <a:t> Nothing to turn in</a:t>
            </a:r>
            <a:endParaRPr sz="22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200" dirty="0"/>
              <a:t>You can turn this in my sending the picture through remind or uploading to Microsoft Teams.</a:t>
            </a:r>
            <a:endParaRPr sz="2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p67"/>
          <p:cNvSpPr txBox="1">
            <a:spLocks noGrp="1"/>
          </p:cNvSpPr>
          <p:nvPr>
            <p:ph type="title"/>
          </p:nvPr>
        </p:nvSpPr>
        <p:spPr>
          <a:xfrm>
            <a:off x="2764764" y="1693461"/>
            <a:ext cx="3788400" cy="17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FF"/>
                </a:solidFill>
              </a:rPr>
              <a:t>More practice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sz="1200" dirty="0">
                <a:solidFill>
                  <a:srgbClr val="0000FF"/>
                </a:solidFill>
              </a:rPr>
              <a:t>These things are optional </a:t>
            </a:r>
            <a:endParaRPr sz="1200" dirty="0">
              <a:solidFill>
                <a:srgbClr val="0000FF"/>
              </a:solidFill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92966" y="2804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2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40"/>
          <p:cNvSpPr txBox="1">
            <a:spLocks noGrp="1"/>
          </p:cNvSpPr>
          <p:nvPr>
            <p:ph type="ctrTitle"/>
          </p:nvPr>
        </p:nvSpPr>
        <p:spPr>
          <a:xfrm>
            <a:off x="939525" y="516850"/>
            <a:ext cx="7290300" cy="45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Spelling  tic tac toe: </a:t>
            </a:r>
            <a:endParaRPr/>
          </a:p>
        </p:txBody>
      </p:sp>
      <p:sp>
        <p:nvSpPr>
          <p:cNvPr id="1005" name="Google Shape;1005;p40"/>
          <p:cNvSpPr txBox="1"/>
          <p:nvPr/>
        </p:nvSpPr>
        <p:spPr>
          <a:xfrm>
            <a:off x="939525" y="4305370"/>
            <a:ext cx="5478600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06" name="Google Shape;1006;p40"/>
          <p:cNvPicPr preferRelativeResize="0"/>
          <p:nvPr/>
        </p:nvPicPr>
        <p:blipFill rotWithShape="1">
          <a:blip r:embed="rId3">
            <a:alphaModFix/>
          </a:blip>
          <a:srcRect l="2711" t="27096" r="6006" b="14979"/>
          <a:stretch/>
        </p:blipFill>
        <p:spPr>
          <a:xfrm>
            <a:off x="2663400" y="900875"/>
            <a:ext cx="5940050" cy="419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7" name="Google Shape;1007;p40"/>
          <p:cNvSpPr txBox="1">
            <a:spLocks noGrp="1"/>
          </p:cNvSpPr>
          <p:nvPr>
            <p:ph type="subTitle" idx="4294967295"/>
          </p:nvPr>
        </p:nvSpPr>
        <p:spPr>
          <a:xfrm>
            <a:off x="195300" y="2506000"/>
            <a:ext cx="2468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/>
              <a:t>Pick one activity to complete! Pick a different one to complete every day of the week.</a:t>
            </a:r>
            <a:endParaRPr sz="1300"/>
          </a:p>
        </p:txBody>
      </p:sp>
      <p:sp>
        <p:nvSpPr>
          <p:cNvPr id="1008" name="Google Shape;1008;p40"/>
          <p:cNvSpPr/>
          <p:nvPr/>
        </p:nvSpPr>
        <p:spPr>
          <a:xfrm>
            <a:off x="195300" y="2300050"/>
            <a:ext cx="2234199" cy="43000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40"/>
          <p:cNvSpPr/>
          <p:nvPr/>
        </p:nvSpPr>
        <p:spPr>
          <a:xfrm>
            <a:off x="195300" y="3672650"/>
            <a:ext cx="2234199" cy="43000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41"/>
          <p:cNvSpPr txBox="1">
            <a:spLocks noGrp="1"/>
          </p:cNvSpPr>
          <p:nvPr>
            <p:ph type="ctrTitle"/>
          </p:nvPr>
        </p:nvSpPr>
        <p:spPr>
          <a:xfrm>
            <a:off x="2163900" y="465200"/>
            <a:ext cx="5126400" cy="7509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Getting ready for your daily journal:</a:t>
            </a:r>
            <a:endParaRPr sz="14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Writing checklist</a:t>
            </a:r>
            <a:endParaRPr sz="14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015" name="Google Shape;1015;p41"/>
          <p:cNvSpPr txBox="1"/>
          <p:nvPr/>
        </p:nvSpPr>
        <p:spPr>
          <a:xfrm>
            <a:off x="336325" y="1369650"/>
            <a:ext cx="73404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➔"/>
            </a:pPr>
            <a:r>
              <a:rPr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Copy the sentence and fill in the blanks, then add one sentence all on your own! 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➔"/>
            </a:pPr>
            <a:r>
              <a:rPr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Check your punctuation and capitalization. 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➔"/>
            </a:pPr>
            <a:r>
              <a:rPr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Check your spelling. 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➔"/>
            </a:pPr>
            <a:r>
              <a:rPr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Make sure you use finger spaces. 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➔"/>
            </a:pPr>
            <a:r>
              <a:rPr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Draw a picture about your writing.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1016" name="Google Shape;1016;p41"/>
          <p:cNvGrpSpPr/>
          <p:nvPr/>
        </p:nvGrpSpPr>
        <p:grpSpPr>
          <a:xfrm rot="899825">
            <a:off x="7920437" y="3944559"/>
            <a:ext cx="882194" cy="989816"/>
            <a:chOff x="10529982" y="3324094"/>
            <a:chExt cx="777009" cy="928261"/>
          </a:xfrm>
        </p:grpSpPr>
        <p:sp>
          <p:nvSpPr>
            <p:cNvPr id="1017" name="Google Shape;1017;p41"/>
            <p:cNvSpPr/>
            <p:nvPr/>
          </p:nvSpPr>
          <p:spPr>
            <a:xfrm>
              <a:off x="10552465" y="3324094"/>
              <a:ext cx="482736" cy="47890"/>
            </a:xfrm>
            <a:custGeom>
              <a:avLst/>
              <a:gdLst/>
              <a:ahLst/>
              <a:cxnLst/>
              <a:rect l="l" t="t" r="r" b="b"/>
              <a:pathLst>
                <a:path w="22287" h="2211" extrusionOk="0">
                  <a:moveTo>
                    <a:pt x="20180" y="1"/>
                  </a:moveTo>
                  <a:cubicBezTo>
                    <a:pt x="18853" y="1"/>
                    <a:pt x="17513" y="199"/>
                    <a:pt x="16200" y="306"/>
                  </a:cubicBezTo>
                  <a:cubicBezTo>
                    <a:pt x="14199" y="469"/>
                    <a:pt x="12259" y="730"/>
                    <a:pt x="10238" y="730"/>
                  </a:cubicBezTo>
                  <a:cubicBezTo>
                    <a:pt x="10205" y="730"/>
                    <a:pt x="10173" y="730"/>
                    <a:pt x="10140" y="730"/>
                  </a:cubicBezTo>
                  <a:cubicBezTo>
                    <a:pt x="9926" y="729"/>
                    <a:pt x="9711" y="728"/>
                    <a:pt x="9497" y="728"/>
                  </a:cubicBezTo>
                  <a:cubicBezTo>
                    <a:pt x="7996" y="728"/>
                    <a:pt x="6502" y="758"/>
                    <a:pt x="5008" y="959"/>
                  </a:cubicBezTo>
                  <a:cubicBezTo>
                    <a:pt x="3416" y="1172"/>
                    <a:pt x="1848" y="1606"/>
                    <a:pt x="251" y="1772"/>
                  </a:cubicBezTo>
                  <a:cubicBezTo>
                    <a:pt x="7" y="1797"/>
                    <a:pt x="1" y="2207"/>
                    <a:pt x="255" y="2210"/>
                  </a:cubicBezTo>
                  <a:cubicBezTo>
                    <a:pt x="279" y="2210"/>
                    <a:pt x="302" y="2210"/>
                    <a:pt x="326" y="2210"/>
                  </a:cubicBezTo>
                  <a:cubicBezTo>
                    <a:pt x="1532" y="2210"/>
                    <a:pt x="2711" y="1940"/>
                    <a:pt x="3896" y="1735"/>
                  </a:cubicBezTo>
                  <a:cubicBezTo>
                    <a:pt x="5448" y="1466"/>
                    <a:pt x="7037" y="1382"/>
                    <a:pt x="8616" y="1382"/>
                  </a:cubicBezTo>
                  <a:cubicBezTo>
                    <a:pt x="8903" y="1382"/>
                    <a:pt x="9189" y="1384"/>
                    <a:pt x="9475" y="1389"/>
                  </a:cubicBezTo>
                  <a:cubicBezTo>
                    <a:pt x="10153" y="1402"/>
                    <a:pt x="10831" y="1416"/>
                    <a:pt x="11508" y="1416"/>
                  </a:cubicBezTo>
                  <a:cubicBezTo>
                    <a:pt x="12530" y="1416"/>
                    <a:pt x="13551" y="1384"/>
                    <a:pt x="14570" y="1270"/>
                  </a:cubicBezTo>
                  <a:cubicBezTo>
                    <a:pt x="16221" y="1084"/>
                    <a:pt x="17947" y="900"/>
                    <a:pt x="19643" y="900"/>
                  </a:cubicBezTo>
                  <a:cubicBezTo>
                    <a:pt x="20329" y="900"/>
                    <a:pt x="21011" y="930"/>
                    <a:pt x="21680" y="1003"/>
                  </a:cubicBezTo>
                  <a:cubicBezTo>
                    <a:pt x="21700" y="1005"/>
                    <a:pt x="21719" y="1006"/>
                    <a:pt x="21738" y="1006"/>
                  </a:cubicBezTo>
                  <a:cubicBezTo>
                    <a:pt x="22259" y="1006"/>
                    <a:pt x="22287" y="195"/>
                    <a:pt x="21744" y="112"/>
                  </a:cubicBezTo>
                  <a:cubicBezTo>
                    <a:pt x="21226" y="32"/>
                    <a:pt x="20704" y="1"/>
                    <a:pt x="20180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1"/>
            <p:cNvSpPr/>
            <p:nvPr/>
          </p:nvSpPr>
          <p:spPr>
            <a:xfrm>
              <a:off x="11010531" y="3326823"/>
              <a:ext cx="43082" cy="66821"/>
            </a:xfrm>
            <a:custGeom>
              <a:avLst/>
              <a:gdLst/>
              <a:ahLst/>
              <a:cxnLst/>
              <a:rect l="l" t="t" r="r" b="b"/>
              <a:pathLst>
                <a:path w="1989" h="3085" extrusionOk="0">
                  <a:moveTo>
                    <a:pt x="249" y="0"/>
                  </a:moveTo>
                  <a:cubicBezTo>
                    <a:pt x="84" y="0"/>
                    <a:pt x="0" y="222"/>
                    <a:pt x="129" y="356"/>
                  </a:cubicBezTo>
                  <a:lnTo>
                    <a:pt x="129" y="355"/>
                  </a:lnTo>
                  <a:cubicBezTo>
                    <a:pt x="288" y="522"/>
                    <a:pt x="472" y="658"/>
                    <a:pt x="641" y="815"/>
                  </a:cubicBezTo>
                  <a:cubicBezTo>
                    <a:pt x="838" y="994"/>
                    <a:pt x="911" y="1208"/>
                    <a:pt x="979" y="1462"/>
                  </a:cubicBezTo>
                  <a:cubicBezTo>
                    <a:pt x="1091" y="1876"/>
                    <a:pt x="1113" y="2304"/>
                    <a:pt x="1165" y="2728"/>
                  </a:cubicBezTo>
                  <a:cubicBezTo>
                    <a:pt x="1195" y="2969"/>
                    <a:pt x="1393" y="3085"/>
                    <a:pt x="1584" y="3085"/>
                  </a:cubicBezTo>
                  <a:cubicBezTo>
                    <a:pt x="1791" y="3085"/>
                    <a:pt x="1989" y="2948"/>
                    <a:pt x="1951" y="2689"/>
                  </a:cubicBezTo>
                  <a:cubicBezTo>
                    <a:pt x="1868" y="2125"/>
                    <a:pt x="1838" y="1540"/>
                    <a:pt x="1618" y="1009"/>
                  </a:cubicBezTo>
                  <a:cubicBezTo>
                    <a:pt x="1515" y="759"/>
                    <a:pt x="1385" y="511"/>
                    <a:pt x="1161" y="357"/>
                  </a:cubicBezTo>
                  <a:cubicBezTo>
                    <a:pt x="922" y="191"/>
                    <a:pt x="602" y="138"/>
                    <a:pt x="338" y="20"/>
                  </a:cubicBezTo>
                  <a:cubicBezTo>
                    <a:pt x="307" y="6"/>
                    <a:pt x="277" y="0"/>
                    <a:pt x="249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1"/>
            <p:cNvSpPr/>
            <p:nvPr/>
          </p:nvSpPr>
          <p:spPr>
            <a:xfrm>
              <a:off x="10544169" y="4120164"/>
              <a:ext cx="244671" cy="37927"/>
            </a:xfrm>
            <a:custGeom>
              <a:avLst/>
              <a:gdLst/>
              <a:ahLst/>
              <a:cxnLst/>
              <a:rect l="l" t="t" r="r" b="b"/>
              <a:pathLst>
                <a:path w="11296" h="1751" extrusionOk="0">
                  <a:moveTo>
                    <a:pt x="218" y="0"/>
                  </a:moveTo>
                  <a:cubicBezTo>
                    <a:pt x="84" y="0"/>
                    <a:pt x="1" y="197"/>
                    <a:pt x="139" y="292"/>
                  </a:cubicBezTo>
                  <a:cubicBezTo>
                    <a:pt x="1324" y="1105"/>
                    <a:pt x="3100" y="1045"/>
                    <a:pt x="4467" y="1180"/>
                  </a:cubicBezTo>
                  <a:cubicBezTo>
                    <a:pt x="6584" y="1389"/>
                    <a:pt x="8648" y="1705"/>
                    <a:pt x="10771" y="1751"/>
                  </a:cubicBezTo>
                  <a:cubicBezTo>
                    <a:pt x="10774" y="1751"/>
                    <a:pt x="10778" y="1751"/>
                    <a:pt x="10781" y="1751"/>
                  </a:cubicBezTo>
                  <a:cubicBezTo>
                    <a:pt x="11295" y="1751"/>
                    <a:pt x="11215" y="926"/>
                    <a:pt x="10689" y="926"/>
                  </a:cubicBezTo>
                  <a:cubicBezTo>
                    <a:pt x="10688" y="926"/>
                    <a:pt x="10686" y="926"/>
                    <a:pt x="10685" y="926"/>
                  </a:cubicBezTo>
                  <a:cubicBezTo>
                    <a:pt x="10644" y="926"/>
                    <a:pt x="10603" y="926"/>
                    <a:pt x="10563" y="926"/>
                  </a:cubicBezTo>
                  <a:cubicBezTo>
                    <a:pt x="8831" y="926"/>
                    <a:pt x="7149" y="683"/>
                    <a:pt x="5420" y="619"/>
                  </a:cubicBezTo>
                  <a:cubicBezTo>
                    <a:pt x="5211" y="612"/>
                    <a:pt x="4985" y="610"/>
                    <a:pt x="4747" y="610"/>
                  </a:cubicBezTo>
                  <a:cubicBezTo>
                    <a:pt x="4481" y="610"/>
                    <a:pt x="4200" y="612"/>
                    <a:pt x="3911" y="612"/>
                  </a:cubicBezTo>
                  <a:cubicBezTo>
                    <a:pt x="2636" y="612"/>
                    <a:pt x="1217" y="563"/>
                    <a:pt x="299" y="24"/>
                  </a:cubicBezTo>
                  <a:cubicBezTo>
                    <a:pt x="271" y="8"/>
                    <a:pt x="244" y="0"/>
                    <a:pt x="218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1"/>
            <p:cNvSpPr/>
            <p:nvPr/>
          </p:nvSpPr>
          <p:spPr>
            <a:xfrm>
              <a:off x="10537087" y="3366223"/>
              <a:ext cx="41717" cy="75463"/>
            </a:xfrm>
            <a:custGeom>
              <a:avLst/>
              <a:gdLst/>
              <a:ahLst/>
              <a:cxnLst/>
              <a:rect l="l" t="t" r="r" b="b"/>
              <a:pathLst>
                <a:path w="1926" h="3484" extrusionOk="0">
                  <a:moveTo>
                    <a:pt x="428" y="1"/>
                  </a:moveTo>
                  <a:cubicBezTo>
                    <a:pt x="294" y="1"/>
                    <a:pt x="158" y="80"/>
                    <a:pt x="125" y="240"/>
                  </a:cubicBezTo>
                  <a:cubicBezTo>
                    <a:pt x="31" y="715"/>
                    <a:pt x="0" y="1635"/>
                    <a:pt x="554" y="1848"/>
                  </a:cubicBezTo>
                  <a:cubicBezTo>
                    <a:pt x="796" y="1941"/>
                    <a:pt x="979" y="1777"/>
                    <a:pt x="1089" y="2082"/>
                  </a:cubicBezTo>
                  <a:cubicBezTo>
                    <a:pt x="1200" y="2387"/>
                    <a:pt x="1001" y="2775"/>
                    <a:pt x="660" y="2775"/>
                  </a:cubicBezTo>
                  <a:cubicBezTo>
                    <a:pt x="651" y="2775"/>
                    <a:pt x="642" y="2774"/>
                    <a:pt x="633" y="2774"/>
                  </a:cubicBezTo>
                  <a:cubicBezTo>
                    <a:pt x="624" y="2773"/>
                    <a:pt x="615" y="2773"/>
                    <a:pt x="606" y="2773"/>
                  </a:cubicBezTo>
                  <a:cubicBezTo>
                    <a:pt x="174" y="2773"/>
                    <a:pt x="153" y="3477"/>
                    <a:pt x="602" y="3483"/>
                  </a:cubicBezTo>
                  <a:cubicBezTo>
                    <a:pt x="609" y="3483"/>
                    <a:pt x="616" y="3483"/>
                    <a:pt x="622" y="3483"/>
                  </a:cubicBezTo>
                  <a:cubicBezTo>
                    <a:pt x="1408" y="3483"/>
                    <a:pt x="1926" y="2782"/>
                    <a:pt x="1778" y="2012"/>
                  </a:cubicBezTo>
                  <a:cubicBezTo>
                    <a:pt x="1714" y="1678"/>
                    <a:pt x="1492" y="1293"/>
                    <a:pt x="1142" y="1199"/>
                  </a:cubicBezTo>
                  <a:cubicBezTo>
                    <a:pt x="1121" y="1193"/>
                    <a:pt x="1079" y="1191"/>
                    <a:pt x="1031" y="1191"/>
                  </a:cubicBezTo>
                  <a:cubicBezTo>
                    <a:pt x="928" y="1191"/>
                    <a:pt x="801" y="1201"/>
                    <a:pt x="807" y="1206"/>
                  </a:cubicBezTo>
                  <a:cubicBezTo>
                    <a:pt x="742" y="1158"/>
                    <a:pt x="721" y="932"/>
                    <a:pt x="716" y="714"/>
                  </a:cubicBezTo>
                  <a:lnTo>
                    <a:pt x="716" y="714"/>
                  </a:lnTo>
                  <a:cubicBezTo>
                    <a:pt x="720" y="714"/>
                    <a:pt x="723" y="714"/>
                    <a:pt x="726" y="714"/>
                  </a:cubicBezTo>
                  <a:cubicBezTo>
                    <a:pt x="784" y="714"/>
                    <a:pt x="841" y="712"/>
                    <a:pt x="897" y="710"/>
                  </a:cubicBezTo>
                  <a:cubicBezTo>
                    <a:pt x="1084" y="705"/>
                    <a:pt x="1102" y="472"/>
                    <a:pt x="943" y="404"/>
                  </a:cubicBezTo>
                  <a:cubicBezTo>
                    <a:pt x="862" y="373"/>
                    <a:pt x="787" y="328"/>
                    <a:pt x="722" y="270"/>
                  </a:cubicBezTo>
                  <a:lnTo>
                    <a:pt x="722" y="270"/>
                  </a:lnTo>
                  <a:cubicBezTo>
                    <a:pt x="722" y="270"/>
                    <a:pt x="722" y="270"/>
                    <a:pt x="722" y="270"/>
                  </a:cubicBezTo>
                  <a:cubicBezTo>
                    <a:pt x="712" y="91"/>
                    <a:pt x="571" y="1"/>
                    <a:pt x="428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1"/>
            <p:cNvSpPr/>
            <p:nvPr/>
          </p:nvSpPr>
          <p:spPr>
            <a:xfrm>
              <a:off x="10538863" y="3438567"/>
              <a:ext cx="38468" cy="72994"/>
            </a:xfrm>
            <a:custGeom>
              <a:avLst/>
              <a:gdLst/>
              <a:ahLst/>
              <a:cxnLst/>
              <a:rect l="l" t="t" r="r" b="b"/>
              <a:pathLst>
                <a:path w="1776" h="3370" extrusionOk="0">
                  <a:moveTo>
                    <a:pt x="440" y="1"/>
                  </a:moveTo>
                  <a:cubicBezTo>
                    <a:pt x="310" y="1"/>
                    <a:pt x="179" y="78"/>
                    <a:pt x="141" y="248"/>
                  </a:cubicBezTo>
                  <a:cubicBezTo>
                    <a:pt x="58" y="614"/>
                    <a:pt x="1" y="1019"/>
                    <a:pt x="261" y="1334"/>
                  </a:cubicBezTo>
                  <a:cubicBezTo>
                    <a:pt x="466" y="1582"/>
                    <a:pt x="989" y="1617"/>
                    <a:pt x="1052" y="1931"/>
                  </a:cubicBezTo>
                  <a:cubicBezTo>
                    <a:pt x="1099" y="2174"/>
                    <a:pt x="895" y="2549"/>
                    <a:pt x="713" y="2648"/>
                  </a:cubicBezTo>
                  <a:cubicBezTo>
                    <a:pt x="578" y="2722"/>
                    <a:pt x="455" y="2650"/>
                    <a:pt x="376" y="2841"/>
                  </a:cubicBezTo>
                  <a:cubicBezTo>
                    <a:pt x="325" y="2966"/>
                    <a:pt x="364" y="3087"/>
                    <a:pt x="446" y="3185"/>
                  </a:cubicBezTo>
                  <a:cubicBezTo>
                    <a:pt x="556" y="3315"/>
                    <a:pt x="671" y="3369"/>
                    <a:pt x="784" y="3369"/>
                  </a:cubicBezTo>
                  <a:cubicBezTo>
                    <a:pt x="1235" y="3369"/>
                    <a:pt x="1668" y="2515"/>
                    <a:pt x="1725" y="2192"/>
                  </a:cubicBezTo>
                  <a:cubicBezTo>
                    <a:pt x="1775" y="1903"/>
                    <a:pt x="1725" y="1579"/>
                    <a:pt x="1541" y="1343"/>
                  </a:cubicBezTo>
                  <a:cubicBezTo>
                    <a:pt x="1450" y="1228"/>
                    <a:pt x="1335" y="1156"/>
                    <a:pt x="1207" y="1091"/>
                  </a:cubicBezTo>
                  <a:cubicBezTo>
                    <a:pt x="1152" y="1063"/>
                    <a:pt x="1077" y="1052"/>
                    <a:pt x="1027" y="1018"/>
                  </a:cubicBezTo>
                  <a:cubicBezTo>
                    <a:pt x="833" y="887"/>
                    <a:pt x="719" y="596"/>
                    <a:pt x="747" y="348"/>
                  </a:cubicBezTo>
                  <a:cubicBezTo>
                    <a:pt x="772" y="127"/>
                    <a:pt x="606" y="1"/>
                    <a:pt x="440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1"/>
            <p:cNvSpPr/>
            <p:nvPr/>
          </p:nvSpPr>
          <p:spPr>
            <a:xfrm>
              <a:off x="10552335" y="3511886"/>
              <a:ext cx="41067" cy="103600"/>
            </a:xfrm>
            <a:custGeom>
              <a:avLst/>
              <a:gdLst/>
              <a:ahLst/>
              <a:cxnLst/>
              <a:rect l="l" t="t" r="r" b="b"/>
              <a:pathLst>
                <a:path w="1896" h="4783" extrusionOk="0">
                  <a:moveTo>
                    <a:pt x="121" y="1"/>
                  </a:moveTo>
                  <a:cubicBezTo>
                    <a:pt x="65" y="1"/>
                    <a:pt x="11" y="34"/>
                    <a:pt x="9" y="103"/>
                  </a:cubicBezTo>
                  <a:cubicBezTo>
                    <a:pt x="0" y="396"/>
                    <a:pt x="75" y="297"/>
                    <a:pt x="201" y="510"/>
                  </a:cubicBezTo>
                  <a:cubicBezTo>
                    <a:pt x="235" y="533"/>
                    <a:pt x="271" y="549"/>
                    <a:pt x="310" y="559"/>
                  </a:cubicBezTo>
                  <a:cubicBezTo>
                    <a:pt x="313" y="559"/>
                    <a:pt x="316" y="559"/>
                    <a:pt x="319" y="559"/>
                  </a:cubicBezTo>
                  <a:cubicBezTo>
                    <a:pt x="656" y="559"/>
                    <a:pt x="838" y="799"/>
                    <a:pt x="868" y="1279"/>
                  </a:cubicBezTo>
                  <a:cubicBezTo>
                    <a:pt x="862" y="1455"/>
                    <a:pt x="653" y="1686"/>
                    <a:pt x="605" y="1854"/>
                  </a:cubicBezTo>
                  <a:cubicBezTo>
                    <a:pt x="494" y="2234"/>
                    <a:pt x="540" y="2187"/>
                    <a:pt x="722" y="2504"/>
                  </a:cubicBezTo>
                  <a:cubicBezTo>
                    <a:pt x="978" y="2951"/>
                    <a:pt x="1268" y="3294"/>
                    <a:pt x="879" y="3759"/>
                  </a:cubicBezTo>
                  <a:cubicBezTo>
                    <a:pt x="686" y="3990"/>
                    <a:pt x="412" y="4123"/>
                    <a:pt x="216" y="4354"/>
                  </a:cubicBezTo>
                  <a:cubicBezTo>
                    <a:pt x="52" y="4546"/>
                    <a:pt x="185" y="4782"/>
                    <a:pt x="397" y="4782"/>
                  </a:cubicBezTo>
                  <a:cubicBezTo>
                    <a:pt x="432" y="4782"/>
                    <a:pt x="469" y="4776"/>
                    <a:pt x="508" y="4761"/>
                  </a:cubicBezTo>
                  <a:cubicBezTo>
                    <a:pt x="986" y="4582"/>
                    <a:pt x="1476" y="4152"/>
                    <a:pt x="1644" y="3658"/>
                  </a:cubicBezTo>
                  <a:cubicBezTo>
                    <a:pt x="1895" y="2923"/>
                    <a:pt x="1268" y="2619"/>
                    <a:pt x="1232" y="2013"/>
                  </a:cubicBezTo>
                  <a:cubicBezTo>
                    <a:pt x="1200" y="1512"/>
                    <a:pt x="1609" y="1110"/>
                    <a:pt x="1318" y="579"/>
                  </a:cubicBezTo>
                  <a:cubicBezTo>
                    <a:pt x="1211" y="383"/>
                    <a:pt x="1065" y="271"/>
                    <a:pt x="849" y="203"/>
                  </a:cubicBezTo>
                  <a:cubicBezTo>
                    <a:pt x="760" y="175"/>
                    <a:pt x="259" y="188"/>
                    <a:pt x="244" y="97"/>
                  </a:cubicBezTo>
                  <a:cubicBezTo>
                    <a:pt x="234" y="34"/>
                    <a:pt x="176" y="1"/>
                    <a:pt x="121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1"/>
            <p:cNvSpPr/>
            <p:nvPr/>
          </p:nvSpPr>
          <p:spPr>
            <a:xfrm>
              <a:off x="10537606" y="3610504"/>
              <a:ext cx="23479" cy="71305"/>
            </a:xfrm>
            <a:custGeom>
              <a:avLst/>
              <a:gdLst/>
              <a:ahLst/>
              <a:cxnLst/>
              <a:rect l="l" t="t" r="r" b="b"/>
              <a:pathLst>
                <a:path w="1084" h="3292" extrusionOk="0">
                  <a:moveTo>
                    <a:pt x="860" y="1"/>
                  </a:moveTo>
                  <a:cubicBezTo>
                    <a:pt x="826" y="1"/>
                    <a:pt x="792" y="16"/>
                    <a:pt x="767" y="53"/>
                  </a:cubicBezTo>
                  <a:lnTo>
                    <a:pt x="768" y="53"/>
                  </a:lnTo>
                  <a:cubicBezTo>
                    <a:pt x="422" y="580"/>
                    <a:pt x="240" y="1145"/>
                    <a:pt x="190" y="1773"/>
                  </a:cubicBezTo>
                  <a:cubicBezTo>
                    <a:pt x="154" y="2242"/>
                    <a:pt x="0" y="2842"/>
                    <a:pt x="341" y="3213"/>
                  </a:cubicBezTo>
                  <a:cubicBezTo>
                    <a:pt x="388" y="3264"/>
                    <a:pt x="459" y="3291"/>
                    <a:pt x="530" y="3291"/>
                  </a:cubicBezTo>
                  <a:cubicBezTo>
                    <a:pt x="592" y="3291"/>
                    <a:pt x="655" y="3269"/>
                    <a:pt x="699" y="3222"/>
                  </a:cubicBezTo>
                  <a:cubicBezTo>
                    <a:pt x="1084" y="2815"/>
                    <a:pt x="839" y="2212"/>
                    <a:pt x="808" y="1698"/>
                  </a:cubicBezTo>
                  <a:cubicBezTo>
                    <a:pt x="775" y="1167"/>
                    <a:pt x="801" y="674"/>
                    <a:pt x="985" y="169"/>
                  </a:cubicBezTo>
                  <a:cubicBezTo>
                    <a:pt x="1017" y="79"/>
                    <a:pt x="938" y="1"/>
                    <a:pt x="860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1"/>
            <p:cNvSpPr/>
            <p:nvPr/>
          </p:nvSpPr>
          <p:spPr>
            <a:xfrm>
              <a:off x="10541115" y="3669030"/>
              <a:ext cx="35414" cy="52244"/>
            </a:xfrm>
            <a:custGeom>
              <a:avLst/>
              <a:gdLst/>
              <a:ahLst/>
              <a:cxnLst/>
              <a:rect l="l" t="t" r="r" b="b"/>
              <a:pathLst>
                <a:path w="1635" h="2412" extrusionOk="0">
                  <a:moveTo>
                    <a:pt x="399" y="1"/>
                  </a:moveTo>
                  <a:cubicBezTo>
                    <a:pt x="283" y="1"/>
                    <a:pt x="174" y="130"/>
                    <a:pt x="251" y="253"/>
                  </a:cubicBezTo>
                  <a:cubicBezTo>
                    <a:pt x="328" y="382"/>
                    <a:pt x="430" y="495"/>
                    <a:pt x="550" y="586"/>
                  </a:cubicBezTo>
                  <a:cubicBezTo>
                    <a:pt x="672" y="675"/>
                    <a:pt x="878" y="734"/>
                    <a:pt x="973" y="851"/>
                  </a:cubicBezTo>
                  <a:cubicBezTo>
                    <a:pt x="1234" y="1173"/>
                    <a:pt x="671" y="1719"/>
                    <a:pt x="367" y="1783"/>
                  </a:cubicBezTo>
                  <a:cubicBezTo>
                    <a:pt x="0" y="1859"/>
                    <a:pt x="34" y="2411"/>
                    <a:pt x="364" y="2411"/>
                  </a:cubicBezTo>
                  <a:cubicBezTo>
                    <a:pt x="386" y="2411"/>
                    <a:pt x="409" y="2409"/>
                    <a:pt x="434" y="2403"/>
                  </a:cubicBezTo>
                  <a:cubicBezTo>
                    <a:pt x="1061" y="2273"/>
                    <a:pt x="1597" y="1741"/>
                    <a:pt x="1623" y="1077"/>
                  </a:cubicBezTo>
                  <a:cubicBezTo>
                    <a:pt x="1634" y="788"/>
                    <a:pt x="1532" y="531"/>
                    <a:pt x="1269" y="386"/>
                  </a:cubicBezTo>
                  <a:cubicBezTo>
                    <a:pt x="1015" y="245"/>
                    <a:pt x="729" y="260"/>
                    <a:pt x="509" y="47"/>
                  </a:cubicBezTo>
                  <a:cubicBezTo>
                    <a:pt x="476" y="15"/>
                    <a:pt x="437" y="1"/>
                    <a:pt x="399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1"/>
            <p:cNvSpPr/>
            <p:nvPr/>
          </p:nvSpPr>
          <p:spPr>
            <a:xfrm>
              <a:off x="10539859" y="3713996"/>
              <a:ext cx="17783" cy="66734"/>
            </a:xfrm>
            <a:custGeom>
              <a:avLst/>
              <a:gdLst/>
              <a:ahLst/>
              <a:cxnLst/>
              <a:rect l="l" t="t" r="r" b="b"/>
              <a:pathLst>
                <a:path w="821" h="3081" extrusionOk="0">
                  <a:moveTo>
                    <a:pt x="262" y="1"/>
                  </a:moveTo>
                  <a:cubicBezTo>
                    <a:pt x="169" y="1"/>
                    <a:pt x="78" y="77"/>
                    <a:pt x="103" y="199"/>
                  </a:cubicBezTo>
                  <a:lnTo>
                    <a:pt x="103" y="198"/>
                  </a:lnTo>
                  <a:lnTo>
                    <a:pt x="103" y="198"/>
                  </a:lnTo>
                  <a:cubicBezTo>
                    <a:pt x="221" y="784"/>
                    <a:pt x="146" y="1376"/>
                    <a:pt x="94" y="1964"/>
                  </a:cubicBezTo>
                  <a:cubicBezTo>
                    <a:pt x="60" y="2356"/>
                    <a:pt x="0" y="2629"/>
                    <a:pt x="248" y="2964"/>
                  </a:cubicBezTo>
                  <a:cubicBezTo>
                    <a:pt x="308" y="3044"/>
                    <a:pt x="400" y="3080"/>
                    <a:pt x="490" y="3080"/>
                  </a:cubicBezTo>
                  <a:cubicBezTo>
                    <a:pt x="659" y="3080"/>
                    <a:pt x="820" y="2953"/>
                    <a:pt x="748" y="2748"/>
                  </a:cubicBezTo>
                  <a:cubicBezTo>
                    <a:pt x="593" y="2306"/>
                    <a:pt x="641" y="1771"/>
                    <a:pt x="623" y="1307"/>
                  </a:cubicBezTo>
                  <a:cubicBezTo>
                    <a:pt x="608" y="894"/>
                    <a:pt x="548" y="507"/>
                    <a:pt x="414" y="116"/>
                  </a:cubicBezTo>
                  <a:cubicBezTo>
                    <a:pt x="387" y="36"/>
                    <a:pt x="324" y="1"/>
                    <a:pt x="262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1"/>
            <p:cNvSpPr/>
            <p:nvPr/>
          </p:nvSpPr>
          <p:spPr>
            <a:xfrm>
              <a:off x="10541137" y="3762276"/>
              <a:ext cx="34418" cy="49970"/>
            </a:xfrm>
            <a:custGeom>
              <a:avLst/>
              <a:gdLst/>
              <a:ahLst/>
              <a:cxnLst/>
              <a:rect l="l" t="t" r="r" b="b"/>
              <a:pathLst>
                <a:path w="1589" h="2307" extrusionOk="0">
                  <a:moveTo>
                    <a:pt x="665" y="1"/>
                  </a:moveTo>
                  <a:cubicBezTo>
                    <a:pt x="539" y="1"/>
                    <a:pt x="405" y="35"/>
                    <a:pt x="263" y="111"/>
                  </a:cubicBezTo>
                  <a:cubicBezTo>
                    <a:pt x="158" y="168"/>
                    <a:pt x="187" y="350"/>
                    <a:pt x="302" y="350"/>
                  </a:cubicBezTo>
                  <a:cubicBezTo>
                    <a:pt x="313" y="350"/>
                    <a:pt x="324" y="349"/>
                    <a:pt x="336" y="346"/>
                  </a:cubicBezTo>
                  <a:cubicBezTo>
                    <a:pt x="401" y="328"/>
                    <a:pt x="461" y="320"/>
                    <a:pt x="515" y="320"/>
                  </a:cubicBezTo>
                  <a:cubicBezTo>
                    <a:pt x="867" y="320"/>
                    <a:pt x="978" y="673"/>
                    <a:pt x="919" y="1041"/>
                  </a:cubicBezTo>
                  <a:cubicBezTo>
                    <a:pt x="865" y="1384"/>
                    <a:pt x="724" y="1609"/>
                    <a:pt x="369" y="1655"/>
                  </a:cubicBezTo>
                  <a:cubicBezTo>
                    <a:pt x="8" y="1702"/>
                    <a:pt x="0" y="2307"/>
                    <a:pt x="379" y="2307"/>
                  </a:cubicBezTo>
                  <a:cubicBezTo>
                    <a:pt x="380" y="2307"/>
                    <a:pt x="380" y="2307"/>
                    <a:pt x="380" y="2307"/>
                  </a:cubicBezTo>
                  <a:cubicBezTo>
                    <a:pt x="1103" y="2305"/>
                    <a:pt x="1589" y="1614"/>
                    <a:pt x="1499" y="923"/>
                  </a:cubicBezTo>
                  <a:cubicBezTo>
                    <a:pt x="1435" y="432"/>
                    <a:pt x="1111" y="1"/>
                    <a:pt x="665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1"/>
            <p:cNvSpPr/>
            <p:nvPr/>
          </p:nvSpPr>
          <p:spPr>
            <a:xfrm>
              <a:off x="10537087" y="3803495"/>
              <a:ext cx="18671" cy="81333"/>
            </a:xfrm>
            <a:custGeom>
              <a:avLst/>
              <a:gdLst/>
              <a:ahLst/>
              <a:cxnLst/>
              <a:rect l="l" t="t" r="r" b="b"/>
              <a:pathLst>
                <a:path w="862" h="3755" extrusionOk="0">
                  <a:moveTo>
                    <a:pt x="542" y="0"/>
                  </a:moveTo>
                  <a:cubicBezTo>
                    <a:pt x="496" y="0"/>
                    <a:pt x="449" y="41"/>
                    <a:pt x="468" y="100"/>
                  </a:cubicBezTo>
                  <a:lnTo>
                    <a:pt x="468" y="101"/>
                  </a:lnTo>
                  <a:cubicBezTo>
                    <a:pt x="620" y="747"/>
                    <a:pt x="245" y="1351"/>
                    <a:pt x="151" y="1984"/>
                  </a:cubicBezTo>
                  <a:cubicBezTo>
                    <a:pt x="74" y="2499"/>
                    <a:pt x="0" y="3049"/>
                    <a:pt x="46" y="3568"/>
                  </a:cubicBezTo>
                  <a:cubicBezTo>
                    <a:pt x="57" y="3695"/>
                    <a:pt x="158" y="3755"/>
                    <a:pt x="262" y="3755"/>
                  </a:cubicBezTo>
                  <a:cubicBezTo>
                    <a:pt x="357" y="3755"/>
                    <a:pt x="455" y="3705"/>
                    <a:pt x="493" y="3609"/>
                  </a:cubicBezTo>
                  <a:cubicBezTo>
                    <a:pt x="723" y="3027"/>
                    <a:pt x="587" y="2395"/>
                    <a:pt x="644" y="1782"/>
                  </a:cubicBezTo>
                  <a:cubicBezTo>
                    <a:pt x="701" y="1169"/>
                    <a:pt x="862" y="647"/>
                    <a:pt x="611" y="53"/>
                  </a:cubicBezTo>
                  <a:cubicBezTo>
                    <a:pt x="599" y="16"/>
                    <a:pt x="570" y="0"/>
                    <a:pt x="542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1"/>
            <p:cNvSpPr/>
            <p:nvPr/>
          </p:nvSpPr>
          <p:spPr>
            <a:xfrm>
              <a:off x="10532365" y="3878958"/>
              <a:ext cx="39161" cy="104704"/>
            </a:xfrm>
            <a:custGeom>
              <a:avLst/>
              <a:gdLst/>
              <a:ahLst/>
              <a:cxnLst/>
              <a:rect l="l" t="t" r="r" b="b"/>
              <a:pathLst>
                <a:path w="1808" h="4834" extrusionOk="0">
                  <a:moveTo>
                    <a:pt x="448" y="32"/>
                  </a:moveTo>
                  <a:cubicBezTo>
                    <a:pt x="242" y="32"/>
                    <a:pt x="228" y="350"/>
                    <a:pt x="423" y="394"/>
                  </a:cubicBezTo>
                  <a:lnTo>
                    <a:pt x="424" y="394"/>
                  </a:lnTo>
                  <a:cubicBezTo>
                    <a:pt x="534" y="421"/>
                    <a:pt x="645" y="444"/>
                    <a:pt x="758" y="463"/>
                  </a:cubicBezTo>
                  <a:cubicBezTo>
                    <a:pt x="1195" y="531"/>
                    <a:pt x="1101" y="866"/>
                    <a:pt x="475" y="1471"/>
                  </a:cubicBezTo>
                  <a:cubicBezTo>
                    <a:pt x="244" y="1531"/>
                    <a:pt x="88" y="1812"/>
                    <a:pt x="272" y="2016"/>
                  </a:cubicBezTo>
                  <a:cubicBezTo>
                    <a:pt x="438" y="2201"/>
                    <a:pt x="138" y="3275"/>
                    <a:pt x="102" y="3508"/>
                  </a:cubicBezTo>
                  <a:cubicBezTo>
                    <a:pt x="29" y="3968"/>
                    <a:pt x="1" y="4266"/>
                    <a:pt x="162" y="4696"/>
                  </a:cubicBezTo>
                  <a:cubicBezTo>
                    <a:pt x="199" y="4794"/>
                    <a:pt x="270" y="4833"/>
                    <a:pt x="346" y="4833"/>
                  </a:cubicBezTo>
                  <a:cubicBezTo>
                    <a:pt x="474" y="4833"/>
                    <a:pt x="618" y="4721"/>
                    <a:pt x="638" y="4587"/>
                  </a:cubicBezTo>
                  <a:cubicBezTo>
                    <a:pt x="741" y="3894"/>
                    <a:pt x="656" y="3218"/>
                    <a:pt x="681" y="2532"/>
                  </a:cubicBezTo>
                  <a:cubicBezTo>
                    <a:pt x="703" y="1957"/>
                    <a:pt x="1293" y="1959"/>
                    <a:pt x="1565" y="1478"/>
                  </a:cubicBezTo>
                  <a:cubicBezTo>
                    <a:pt x="1751" y="1149"/>
                    <a:pt x="1808" y="689"/>
                    <a:pt x="1572" y="368"/>
                  </a:cubicBezTo>
                  <a:cubicBezTo>
                    <a:pt x="1303" y="0"/>
                    <a:pt x="860" y="45"/>
                    <a:pt x="454" y="32"/>
                  </a:cubicBezTo>
                  <a:cubicBezTo>
                    <a:pt x="452" y="32"/>
                    <a:pt x="450" y="32"/>
                    <a:pt x="448" y="32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1"/>
            <p:cNvSpPr/>
            <p:nvPr/>
          </p:nvSpPr>
          <p:spPr>
            <a:xfrm>
              <a:off x="10529982" y="3969411"/>
              <a:ext cx="39746" cy="78236"/>
            </a:xfrm>
            <a:custGeom>
              <a:avLst/>
              <a:gdLst/>
              <a:ahLst/>
              <a:cxnLst/>
              <a:rect l="l" t="t" r="r" b="b"/>
              <a:pathLst>
                <a:path w="1835" h="3612" extrusionOk="0">
                  <a:moveTo>
                    <a:pt x="527" y="0"/>
                  </a:moveTo>
                  <a:cubicBezTo>
                    <a:pt x="287" y="0"/>
                    <a:pt x="194" y="375"/>
                    <a:pt x="446" y="449"/>
                  </a:cubicBezTo>
                  <a:lnTo>
                    <a:pt x="447" y="449"/>
                  </a:lnTo>
                  <a:cubicBezTo>
                    <a:pt x="1316" y="702"/>
                    <a:pt x="746" y="1256"/>
                    <a:pt x="254" y="1469"/>
                  </a:cubicBezTo>
                  <a:cubicBezTo>
                    <a:pt x="9" y="1576"/>
                    <a:pt x="0" y="1976"/>
                    <a:pt x="236" y="2096"/>
                  </a:cubicBezTo>
                  <a:cubicBezTo>
                    <a:pt x="421" y="2192"/>
                    <a:pt x="736" y="2235"/>
                    <a:pt x="884" y="2372"/>
                  </a:cubicBezTo>
                  <a:cubicBezTo>
                    <a:pt x="1227" y="2691"/>
                    <a:pt x="601" y="2833"/>
                    <a:pt x="391" y="2975"/>
                  </a:cubicBezTo>
                  <a:cubicBezTo>
                    <a:pt x="248" y="3074"/>
                    <a:pt x="210" y="3258"/>
                    <a:pt x="334" y="3392"/>
                  </a:cubicBezTo>
                  <a:cubicBezTo>
                    <a:pt x="479" y="3547"/>
                    <a:pt x="636" y="3611"/>
                    <a:pt x="792" y="3611"/>
                  </a:cubicBezTo>
                  <a:cubicBezTo>
                    <a:pt x="1230" y="3611"/>
                    <a:pt x="1652" y="3100"/>
                    <a:pt x="1733" y="2671"/>
                  </a:cubicBezTo>
                  <a:cubicBezTo>
                    <a:pt x="1834" y="2138"/>
                    <a:pt x="1556" y="1902"/>
                    <a:pt x="1191" y="1728"/>
                  </a:cubicBezTo>
                  <a:lnTo>
                    <a:pt x="1191" y="1728"/>
                  </a:lnTo>
                  <a:cubicBezTo>
                    <a:pt x="1407" y="1533"/>
                    <a:pt x="1557" y="1286"/>
                    <a:pt x="1566" y="957"/>
                  </a:cubicBezTo>
                  <a:cubicBezTo>
                    <a:pt x="1584" y="282"/>
                    <a:pt x="1153" y="54"/>
                    <a:pt x="548" y="1"/>
                  </a:cubicBezTo>
                  <a:cubicBezTo>
                    <a:pt x="541" y="1"/>
                    <a:pt x="534" y="0"/>
                    <a:pt x="527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1"/>
            <p:cNvSpPr/>
            <p:nvPr/>
          </p:nvSpPr>
          <p:spPr>
            <a:xfrm>
              <a:off x="10530069" y="4033286"/>
              <a:ext cx="22851" cy="104141"/>
            </a:xfrm>
            <a:custGeom>
              <a:avLst/>
              <a:gdLst/>
              <a:ahLst/>
              <a:cxnLst/>
              <a:rect l="l" t="t" r="r" b="b"/>
              <a:pathLst>
                <a:path w="1055" h="4808" extrusionOk="0">
                  <a:moveTo>
                    <a:pt x="370" y="1"/>
                  </a:moveTo>
                  <a:cubicBezTo>
                    <a:pt x="229" y="1"/>
                    <a:pt x="78" y="142"/>
                    <a:pt x="141" y="320"/>
                  </a:cubicBezTo>
                  <a:lnTo>
                    <a:pt x="141" y="319"/>
                  </a:lnTo>
                  <a:lnTo>
                    <a:pt x="141" y="319"/>
                  </a:lnTo>
                  <a:cubicBezTo>
                    <a:pt x="522" y="1392"/>
                    <a:pt x="86" y="2420"/>
                    <a:pt x="28" y="3506"/>
                  </a:cubicBezTo>
                  <a:cubicBezTo>
                    <a:pt x="0" y="4014"/>
                    <a:pt x="17" y="4660"/>
                    <a:pt x="600" y="4799"/>
                  </a:cubicBezTo>
                  <a:cubicBezTo>
                    <a:pt x="625" y="4805"/>
                    <a:pt x="648" y="4807"/>
                    <a:pt x="671" y="4807"/>
                  </a:cubicBezTo>
                  <a:cubicBezTo>
                    <a:pt x="948" y="4807"/>
                    <a:pt x="1055" y="4387"/>
                    <a:pt x="833" y="4220"/>
                  </a:cubicBezTo>
                  <a:cubicBezTo>
                    <a:pt x="366" y="3866"/>
                    <a:pt x="665" y="2575"/>
                    <a:pt x="730" y="2141"/>
                  </a:cubicBezTo>
                  <a:cubicBezTo>
                    <a:pt x="834" y="1423"/>
                    <a:pt x="819" y="817"/>
                    <a:pt x="554" y="135"/>
                  </a:cubicBezTo>
                  <a:cubicBezTo>
                    <a:pt x="517" y="40"/>
                    <a:pt x="445" y="1"/>
                    <a:pt x="370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1"/>
            <p:cNvSpPr/>
            <p:nvPr/>
          </p:nvSpPr>
          <p:spPr>
            <a:xfrm>
              <a:off x="10589525" y="3352231"/>
              <a:ext cx="53067" cy="792344"/>
            </a:xfrm>
            <a:custGeom>
              <a:avLst/>
              <a:gdLst/>
              <a:ahLst/>
              <a:cxnLst/>
              <a:rect l="l" t="t" r="r" b="b"/>
              <a:pathLst>
                <a:path w="2450" h="36581" extrusionOk="0">
                  <a:moveTo>
                    <a:pt x="1838" y="0"/>
                  </a:moveTo>
                  <a:cubicBezTo>
                    <a:pt x="1809" y="0"/>
                    <a:pt x="1779" y="24"/>
                    <a:pt x="1783" y="62"/>
                  </a:cubicBezTo>
                  <a:cubicBezTo>
                    <a:pt x="2046" y="1714"/>
                    <a:pt x="1575" y="3785"/>
                    <a:pt x="1491" y="5483"/>
                  </a:cubicBezTo>
                  <a:cubicBezTo>
                    <a:pt x="1426" y="6799"/>
                    <a:pt x="1382" y="8116"/>
                    <a:pt x="1312" y="9432"/>
                  </a:cubicBezTo>
                  <a:cubicBezTo>
                    <a:pt x="1156" y="12369"/>
                    <a:pt x="1025" y="15331"/>
                    <a:pt x="953" y="18273"/>
                  </a:cubicBezTo>
                  <a:cubicBezTo>
                    <a:pt x="809" y="24268"/>
                    <a:pt x="0" y="30315"/>
                    <a:pt x="488" y="36308"/>
                  </a:cubicBezTo>
                  <a:cubicBezTo>
                    <a:pt x="503" y="36488"/>
                    <a:pt x="664" y="36580"/>
                    <a:pt x="821" y="36580"/>
                  </a:cubicBezTo>
                  <a:cubicBezTo>
                    <a:pt x="977" y="36580"/>
                    <a:pt x="1129" y="36490"/>
                    <a:pt x="1129" y="36305"/>
                  </a:cubicBezTo>
                  <a:cubicBezTo>
                    <a:pt x="1140" y="33078"/>
                    <a:pt x="975" y="29931"/>
                    <a:pt x="1260" y="26707"/>
                  </a:cubicBezTo>
                  <a:cubicBezTo>
                    <a:pt x="1546" y="23454"/>
                    <a:pt x="1463" y="20187"/>
                    <a:pt x="1558" y="16926"/>
                  </a:cubicBezTo>
                  <a:cubicBezTo>
                    <a:pt x="1637" y="14240"/>
                    <a:pt x="1604" y="11563"/>
                    <a:pt x="1681" y="8879"/>
                  </a:cubicBezTo>
                  <a:cubicBezTo>
                    <a:pt x="1720" y="7526"/>
                    <a:pt x="1796" y="6176"/>
                    <a:pt x="1890" y="4827"/>
                  </a:cubicBezTo>
                  <a:cubicBezTo>
                    <a:pt x="1996" y="3286"/>
                    <a:pt x="2449" y="1496"/>
                    <a:pt x="1888" y="34"/>
                  </a:cubicBezTo>
                  <a:cubicBezTo>
                    <a:pt x="1878" y="11"/>
                    <a:pt x="1858" y="0"/>
                    <a:pt x="1838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1"/>
            <p:cNvSpPr/>
            <p:nvPr/>
          </p:nvSpPr>
          <p:spPr>
            <a:xfrm>
              <a:off x="10558660" y="3413268"/>
              <a:ext cx="412948" cy="26035"/>
            </a:xfrm>
            <a:custGeom>
              <a:avLst/>
              <a:gdLst/>
              <a:ahLst/>
              <a:cxnLst/>
              <a:rect l="l" t="t" r="r" b="b"/>
              <a:pathLst>
                <a:path w="19065" h="1202" extrusionOk="0">
                  <a:moveTo>
                    <a:pt x="18836" y="1"/>
                  </a:moveTo>
                  <a:cubicBezTo>
                    <a:pt x="18833" y="1"/>
                    <a:pt x="18831" y="1"/>
                    <a:pt x="18828" y="1"/>
                  </a:cubicBezTo>
                  <a:cubicBezTo>
                    <a:pt x="15631" y="108"/>
                    <a:pt x="12433" y="218"/>
                    <a:pt x="9236" y="306"/>
                  </a:cubicBezTo>
                  <a:cubicBezTo>
                    <a:pt x="7801" y="345"/>
                    <a:pt x="6374" y="374"/>
                    <a:pt x="4941" y="462"/>
                  </a:cubicBezTo>
                  <a:cubicBezTo>
                    <a:pt x="3968" y="521"/>
                    <a:pt x="2434" y="909"/>
                    <a:pt x="1221" y="909"/>
                  </a:cubicBezTo>
                  <a:cubicBezTo>
                    <a:pt x="841" y="909"/>
                    <a:pt x="493" y="871"/>
                    <a:pt x="203" y="773"/>
                  </a:cubicBezTo>
                  <a:cubicBezTo>
                    <a:pt x="188" y="768"/>
                    <a:pt x="173" y="766"/>
                    <a:pt x="160" y="766"/>
                  </a:cubicBezTo>
                  <a:cubicBezTo>
                    <a:pt x="49" y="766"/>
                    <a:pt x="1" y="925"/>
                    <a:pt x="117" y="982"/>
                  </a:cubicBezTo>
                  <a:cubicBezTo>
                    <a:pt x="455" y="1151"/>
                    <a:pt x="808" y="1201"/>
                    <a:pt x="1167" y="1201"/>
                  </a:cubicBezTo>
                  <a:cubicBezTo>
                    <a:pt x="1566" y="1201"/>
                    <a:pt x="1974" y="1140"/>
                    <a:pt x="2380" y="1112"/>
                  </a:cubicBezTo>
                  <a:cubicBezTo>
                    <a:pt x="4175" y="990"/>
                    <a:pt x="5970" y="821"/>
                    <a:pt x="7770" y="761"/>
                  </a:cubicBezTo>
                  <a:cubicBezTo>
                    <a:pt x="11459" y="638"/>
                    <a:pt x="15158" y="610"/>
                    <a:pt x="18840" y="356"/>
                  </a:cubicBezTo>
                  <a:cubicBezTo>
                    <a:pt x="19065" y="341"/>
                    <a:pt x="19058" y="1"/>
                    <a:pt x="18836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1"/>
            <p:cNvSpPr/>
            <p:nvPr/>
          </p:nvSpPr>
          <p:spPr>
            <a:xfrm>
              <a:off x="10604969" y="3445217"/>
              <a:ext cx="195092" cy="15227"/>
            </a:xfrm>
            <a:custGeom>
              <a:avLst/>
              <a:gdLst/>
              <a:ahLst/>
              <a:cxnLst/>
              <a:rect l="l" t="t" r="r" b="b"/>
              <a:pathLst>
                <a:path w="9007" h="703" extrusionOk="0">
                  <a:moveTo>
                    <a:pt x="8846" y="0"/>
                  </a:moveTo>
                  <a:cubicBezTo>
                    <a:pt x="8845" y="0"/>
                    <a:pt x="8844" y="0"/>
                    <a:pt x="8843" y="0"/>
                  </a:cubicBezTo>
                  <a:cubicBezTo>
                    <a:pt x="5909" y="64"/>
                    <a:pt x="2990" y="226"/>
                    <a:pt x="76" y="584"/>
                  </a:cubicBezTo>
                  <a:cubicBezTo>
                    <a:pt x="4" y="593"/>
                    <a:pt x="0" y="703"/>
                    <a:pt x="70" y="703"/>
                  </a:cubicBezTo>
                  <a:cubicBezTo>
                    <a:pt x="72" y="703"/>
                    <a:pt x="75" y="703"/>
                    <a:pt x="77" y="702"/>
                  </a:cubicBezTo>
                  <a:lnTo>
                    <a:pt x="76" y="702"/>
                  </a:lnTo>
                  <a:cubicBezTo>
                    <a:pt x="3000" y="399"/>
                    <a:pt x="5932" y="262"/>
                    <a:pt x="8870" y="213"/>
                  </a:cubicBezTo>
                  <a:cubicBezTo>
                    <a:pt x="9007" y="211"/>
                    <a:pt x="8980" y="0"/>
                    <a:pt x="8846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1"/>
            <p:cNvSpPr/>
            <p:nvPr/>
          </p:nvSpPr>
          <p:spPr>
            <a:xfrm>
              <a:off x="10572977" y="3496205"/>
              <a:ext cx="87268" cy="9574"/>
            </a:xfrm>
            <a:custGeom>
              <a:avLst/>
              <a:gdLst/>
              <a:ahLst/>
              <a:cxnLst/>
              <a:rect l="l" t="t" r="r" b="b"/>
              <a:pathLst>
                <a:path w="4029" h="442" extrusionOk="0">
                  <a:moveTo>
                    <a:pt x="3767" y="1"/>
                  </a:moveTo>
                  <a:cubicBezTo>
                    <a:pt x="3763" y="1"/>
                    <a:pt x="3759" y="1"/>
                    <a:pt x="3756" y="1"/>
                  </a:cubicBezTo>
                  <a:cubicBezTo>
                    <a:pt x="3295" y="23"/>
                    <a:pt x="2835" y="33"/>
                    <a:pt x="2374" y="33"/>
                  </a:cubicBezTo>
                  <a:cubicBezTo>
                    <a:pt x="2182" y="33"/>
                    <a:pt x="1990" y="31"/>
                    <a:pt x="1799" y="28"/>
                  </a:cubicBezTo>
                  <a:cubicBezTo>
                    <a:pt x="1788" y="28"/>
                    <a:pt x="1777" y="28"/>
                    <a:pt x="1766" y="28"/>
                  </a:cubicBezTo>
                  <a:cubicBezTo>
                    <a:pt x="1241" y="28"/>
                    <a:pt x="762" y="219"/>
                    <a:pt x="239" y="219"/>
                  </a:cubicBezTo>
                  <a:cubicBezTo>
                    <a:pt x="212" y="219"/>
                    <a:pt x="186" y="218"/>
                    <a:pt x="159" y="217"/>
                  </a:cubicBezTo>
                  <a:cubicBezTo>
                    <a:pt x="158" y="217"/>
                    <a:pt x="156" y="217"/>
                    <a:pt x="155" y="217"/>
                  </a:cubicBezTo>
                  <a:cubicBezTo>
                    <a:pt x="37" y="217"/>
                    <a:pt x="1" y="387"/>
                    <a:pt x="126" y="409"/>
                  </a:cubicBezTo>
                  <a:cubicBezTo>
                    <a:pt x="266" y="432"/>
                    <a:pt x="402" y="441"/>
                    <a:pt x="536" y="441"/>
                  </a:cubicBezTo>
                  <a:cubicBezTo>
                    <a:pt x="912" y="441"/>
                    <a:pt x="1274" y="371"/>
                    <a:pt x="1667" y="363"/>
                  </a:cubicBezTo>
                  <a:cubicBezTo>
                    <a:pt x="1751" y="361"/>
                    <a:pt x="1835" y="360"/>
                    <a:pt x="1918" y="360"/>
                  </a:cubicBezTo>
                  <a:cubicBezTo>
                    <a:pt x="2445" y="360"/>
                    <a:pt x="2973" y="391"/>
                    <a:pt x="3501" y="391"/>
                  </a:cubicBezTo>
                  <a:cubicBezTo>
                    <a:pt x="3595" y="391"/>
                    <a:pt x="3690" y="390"/>
                    <a:pt x="3784" y="388"/>
                  </a:cubicBezTo>
                  <a:cubicBezTo>
                    <a:pt x="4029" y="381"/>
                    <a:pt x="4006" y="1"/>
                    <a:pt x="3767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1"/>
            <p:cNvSpPr/>
            <p:nvPr/>
          </p:nvSpPr>
          <p:spPr>
            <a:xfrm>
              <a:off x="10610449" y="3525359"/>
              <a:ext cx="68727" cy="8512"/>
            </a:xfrm>
            <a:custGeom>
              <a:avLst/>
              <a:gdLst/>
              <a:ahLst/>
              <a:cxnLst/>
              <a:rect l="l" t="t" r="r" b="b"/>
              <a:pathLst>
                <a:path w="3173" h="393" extrusionOk="0">
                  <a:moveTo>
                    <a:pt x="3028" y="0"/>
                  </a:moveTo>
                  <a:cubicBezTo>
                    <a:pt x="3026" y="0"/>
                    <a:pt x="3023" y="0"/>
                    <a:pt x="3021" y="0"/>
                  </a:cubicBezTo>
                  <a:cubicBezTo>
                    <a:pt x="2043" y="60"/>
                    <a:pt x="1067" y="140"/>
                    <a:pt x="94" y="242"/>
                  </a:cubicBezTo>
                  <a:cubicBezTo>
                    <a:pt x="0" y="251"/>
                    <a:pt x="3" y="393"/>
                    <a:pt x="94" y="393"/>
                  </a:cubicBezTo>
                  <a:cubicBezTo>
                    <a:pt x="96" y="393"/>
                    <a:pt x="99" y="393"/>
                    <a:pt x="101" y="393"/>
                  </a:cubicBezTo>
                  <a:cubicBezTo>
                    <a:pt x="1080" y="308"/>
                    <a:pt x="2062" y="245"/>
                    <a:pt x="3044" y="205"/>
                  </a:cubicBezTo>
                  <a:cubicBezTo>
                    <a:pt x="3173" y="198"/>
                    <a:pt x="3153" y="0"/>
                    <a:pt x="3028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1"/>
            <p:cNvSpPr/>
            <p:nvPr/>
          </p:nvSpPr>
          <p:spPr>
            <a:xfrm>
              <a:off x="10589742" y="3572686"/>
              <a:ext cx="80987" cy="9855"/>
            </a:xfrm>
            <a:custGeom>
              <a:avLst/>
              <a:gdLst/>
              <a:ahLst/>
              <a:cxnLst/>
              <a:rect l="l" t="t" r="r" b="b"/>
              <a:pathLst>
                <a:path w="3739" h="455" extrusionOk="0">
                  <a:moveTo>
                    <a:pt x="3525" y="0"/>
                  </a:moveTo>
                  <a:cubicBezTo>
                    <a:pt x="3521" y="0"/>
                    <a:pt x="3518" y="0"/>
                    <a:pt x="3514" y="0"/>
                  </a:cubicBezTo>
                  <a:cubicBezTo>
                    <a:pt x="2668" y="49"/>
                    <a:pt x="1820" y="181"/>
                    <a:pt x="972" y="181"/>
                  </a:cubicBezTo>
                  <a:cubicBezTo>
                    <a:pt x="703" y="181"/>
                    <a:pt x="435" y="167"/>
                    <a:pt x="166" y="134"/>
                  </a:cubicBezTo>
                  <a:cubicBezTo>
                    <a:pt x="161" y="133"/>
                    <a:pt x="155" y="133"/>
                    <a:pt x="150" y="133"/>
                  </a:cubicBezTo>
                  <a:cubicBezTo>
                    <a:pt x="19" y="133"/>
                    <a:pt x="0" y="334"/>
                    <a:pt x="137" y="359"/>
                  </a:cubicBezTo>
                  <a:cubicBezTo>
                    <a:pt x="538" y="430"/>
                    <a:pt x="938" y="455"/>
                    <a:pt x="1337" y="455"/>
                  </a:cubicBezTo>
                  <a:cubicBezTo>
                    <a:pt x="2063" y="455"/>
                    <a:pt x="2788" y="374"/>
                    <a:pt x="3521" y="346"/>
                  </a:cubicBezTo>
                  <a:cubicBezTo>
                    <a:pt x="3739" y="337"/>
                    <a:pt x="3736" y="0"/>
                    <a:pt x="3525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1"/>
            <p:cNvSpPr/>
            <p:nvPr/>
          </p:nvSpPr>
          <p:spPr>
            <a:xfrm>
              <a:off x="10578804" y="3611349"/>
              <a:ext cx="118220" cy="13927"/>
            </a:xfrm>
            <a:custGeom>
              <a:avLst/>
              <a:gdLst/>
              <a:ahLst/>
              <a:cxnLst/>
              <a:rect l="l" t="t" r="r" b="b"/>
              <a:pathLst>
                <a:path w="5458" h="643" extrusionOk="0">
                  <a:moveTo>
                    <a:pt x="5175" y="0"/>
                  </a:moveTo>
                  <a:cubicBezTo>
                    <a:pt x="5164" y="0"/>
                    <a:pt x="5153" y="1"/>
                    <a:pt x="5142" y="3"/>
                  </a:cubicBezTo>
                  <a:cubicBezTo>
                    <a:pt x="4371" y="114"/>
                    <a:pt x="3591" y="185"/>
                    <a:pt x="2816" y="246"/>
                  </a:cubicBezTo>
                  <a:cubicBezTo>
                    <a:pt x="2127" y="299"/>
                    <a:pt x="1410" y="410"/>
                    <a:pt x="707" y="410"/>
                  </a:cubicBezTo>
                  <a:cubicBezTo>
                    <a:pt x="517" y="410"/>
                    <a:pt x="328" y="402"/>
                    <a:pt x="141" y="382"/>
                  </a:cubicBezTo>
                  <a:cubicBezTo>
                    <a:pt x="138" y="382"/>
                    <a:pt x="134" y="382"/>
                    <a:pt x="131" y="382"/>
                  </a:cubicBezTo>
                  <a:cubicBezTo>
                    <a:pt x="30" y="382"/>
                    <a:pt x="0" y="536"/>
                    <a:pt x="107" y="552"/>
                  </a:cubicBezTo>
                  <a:cubicBezTo>
                    <a:pt x="547" y="618"/>
                    <a:pt x="994" y="642"/>
                    <a:pt x="1443" y="642"/>
                  </a:cubicBezTo>
                  <a:cubicBezTo>
                    <a:pt x="2692" y="642"/>
                    <a:pt x="3967" y="452"/>
                    <a:pt x="5196" y="430"/>
                  </a:cubicBezTo>
                  <a:cubicBezTo>
                    <a:pt x="5457" y="426"/>
                    <a:pt x="5425" y="0"/>
                    <a:pt x="5175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1"/>
            <p:cNvSpPr/>
            <p:nvPr/>
          </p:nvSpPr>
          <p:spPr>
            <a:xfrm>
              <a:off x="10576183" y="3675788"/>
              <a:ext cx="138992" cy="13278"/>
            </a:xfrm>
            <a:custGeom>
              <a:avLst/>
              <a:gdLst/>
              <a:ahLst/>
              <a:cxnLst/>
              <a:rect l="l" t="t" r="r" b="b"/>
              <a:pathLst>
                <a:path w="6417" h="613" extrusionOk="0">
                  <a:moveTo>
                    <a:pt x="136" y="1"/>
                  </a:moveTo>
                  <a:cubicBezTo>
                    <a:pt x="67" y="1"/>
                    <a:pt x="1" y="80"/>
                    <a:pt x="53" y="154"/>
                  </a:cubicBezTo>
                  <a:cubicBezTo>
                    <a:pt x="328" y="532"/>
                    <a:pt x="735" y="612"/>
                    <a:pt x="1161" y="612"/>
                  </a:cubicBezTo>
                  <a:cubicBezTo>
                    <a:pt x="1336" y="612"/>
                    <a:pt x="1515" y="599"/>
                    <a:pt x="1689" y="587"/>
                  </a:cubicBezTo>
                  <a:cubicBezTo>
                    <a:pt x="3189" y="481"/>
                    <a:pt x="4706" y="458"/>
                    <a:pt x="6213" y="416"/>
                  </a:cubicBezTo>
                  <a:cubicBezTo>
                    <a:pt x="6404" y="411"/>
                    <a:pt x="6416" y="115"/>
                    <a:pt x="6231" y="115"/>
                  </a:cubicBezTo>
                  <a:cubicBezTo>
                    <a:pt x="6229" y="115"/>
                    <a:pt x="6226" y="115"/>
                    <a:pt x="6223" y="115"/>
                  </a:cubicBezTo>
                  <a:cubicBezTo>
                    <a:pt x="5006" y="164"/>
                    <a:pt x="3766" y="187"/>
                    <a:pt x="2556" y="276"/>
                  </a:cubicBezTo>
                  <a:cubicBezTo>
                    <a:pt x="2194" y="303"/>
                    <a:pt x="1682" y="415"/>
                    <a:pt x="1210" y="415"/>
                  </a:cubicBezTo>
                  <a:cubicBezTo>
                    <a:pt x="805" y="415"/>
                    <a:pt x="431" y="332"/>
                    <a:pt x="210" y="40"/>
                  </a:cubicBezTo>
                  <a:cubicBezTo>
                    <a:pt x="189" y="12"/>
                    <a:pt x="162" y="1"/>
                    <a:pt x="136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1"/>
            <p:cNvSpPr/>
            <p:nvPr/>
          </p:nvSpPr>
          <p:spPr>
            <a:xfrm>
              <a:off x="10591345" y="3721880"/>
              <a:ext cx="124827" cy="6541"/>
            </a:xfrm>
            <a:custGeom>
              <a:avLst/>
              <a:gdLst/>
              <a:ahLst/>
              <a:cxnLst/>
              <a:rect l="l" t="t" r="r" b="b"/>
              <a:pathLst>
                <a:path w="5763" h="302" extrusionOk="0">
                  <a:moveTo>
                    <a:pt x="5573" y="0"/>
                  </a:moveTo>
                  <a:cubicBezTo>
                    <a:pt x="5572" y="0"/>
                    <a:pt x="5571" y="0"/>
                    <a:pt x="5570" y="0"/>
                  </a:cubicBezTo>
                  <a:cubicBezTo>
                    <a:pt x="4669" y="16"/>
                    <a:pt x="3768" y="12"/>
                    <a:pt x="2867" y="18"/>
                  </a:cubicBezTo>
                  <a:cubicBezTo>
                    <a:pt x="2106" y="23"/>
                    <a:pt x="1341" y="140"/>
                    <a:pt x="583" y="140"/>
                  </a:cubicBezTo>
                  <a:cubicBezTo>
                    <a:pt x="417" y="140"/>
                    <a:pt x="251" y="135"/>
                    <a:pt x="86" y="121"/>
                  </a:cubicBezTo>
                  <a:cubicBezTo>
                    <a:pt x="84" y="121"/>
                    <a:pt x="82" y="121"/>
                    <a:pt x="80" y="121"/>
                  </a:cubicBezTo>
                  <a:cubicBezTo>
                    <a:pt x="13" y="121"/>
                    <a:pt x="1" y="240"/>
                    <a:pt x="71" y="248"/>
                  </a:cubicBezTo>
                  <a:cubicBezTo>
                    <a:pt x="309" y="276"/>
                    <a:pt x="547" y="286"/>
                    <a:pt x="785" y="286"/>
                  </a:cubicBezTo>
                  <a:cubicBezTo>
                    <a:pt x="1328" y="286"/>
                    <a:pt x="1871" y="235"/>
                    <a:pt x="2417" y="235"/>
                  </a:cubicBezTo>
                  <a:cubicBezTo>
                    <a:pt x="2492" y="235"/>
                    <a:pt x="2566" y="236"/>
                    <a:pt x="2641" y="238"/>
                  </a:cubicBezTo>
                  <a:cubicBezTo>
                    <a:pt x="3614" y="268"/>
                    <a:pt x="4586" y="295"/>
                    <a:pt x="5560" y="301"/>
                  </a:cubicBezTo>
                  <a:cubicBezTo>
                    <a:pt x="5560" y="301"/>
                    <a:pt x="5561" y="301"/>
                    <a:pt x="5561" y="301"/>
                  </a:cubicBezTo>
                  <a:cubicBezTo>
                    <a:pt x="5754" y="301"/>
                    <a:pt x="5763" y="0"/>
                    <a:pt x="5573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1"/>
            <p:cNvSpPr/>
            <p:nvPr/>
          </p:nvSpPr>
          <p:spPr>
            <a:xfrm>
              <a:off x="10571764" y="3798405"/>
              <a:ext cx="164161" cy="12043"/>
            </a:xfrm>
            <a:custGeom>
              <a:avLst/>
              <a:gdLst/>
              <a:ahLst/>
              <a:cxnLst/>
              <a:rect l="l" t="t" r="r" b="b"/>
              <a:pathLst>
                <a:path w="7579" h="556" extrusionOk="0">
                  <a:moveTo>
                    <a:pt x="7257" y="1"/>
                  </a:moveTo>
                  <a:cubicBezTo>
                    <a:pt x="7253" y="1"/>
                    <a:pt x="7250" y="1"/>
                    <a:pt x="7246" y="1"/>
                  </a:cubicBezTo>
                  <a:cubicBezTo>
                    <a:pt x="6278" y="34"/>
                    <a:pt x="5311" y="40"/>
                    <a:pt x="4342" y="61"/>
                  </a:cubicBezTo>
                  <a:cubicBezTo>
                    <a:pt x="3594" y="77"/>
                    <a:pt x="2571" y="219"/>
                    <a:pt x="1619" y="219"/>
                  </a:cubicBezTo>
                  <a:cubicBezTo>
                    <a:pt x="1121" y="219"/>
                    <a:pt x="642" y="180"/>
                    <a:pt x="231" y="64"/>
                  </a:cubicBezTo>
                  <a:cubicBezTo>
                    <a:pt x="217" y="60"/>
                    <a:pt x="203" y="58"/>
                    <a:pt x="190" y="58"/>
                  </a:cubicBezTo>
                  <a:cubicBezTo>
                    <a:pt x="59" y="58"/>
                    <a:pt x="1" y="252"/>
                    <a:pt x="143" y="306"/>
                  </a:cubicBezTo>
                  <a:lnTo>
                    <a:pt x="142" y="306"/>
                  </a:lnTo>
                  <a:cubicBezTo>
                    <a:pt x="679" y="513"/>
                    <a:pt x="1302" y="555"/>
                    <a:pt x="1923" y="555"/>
                  </a:cubicBezTo>
                  <a:cubicBezTo>
                    <a:pt x="2351" y="555"/>
                    <a:pt x="2779" y="535"/>
                    <a:pt x="3176" y="535"/>
                  </a:cubicBezTo>
                  <a:cubicBezTo>
                    <a:pt x="3211" y="535"/>
                    <a:pt x="3246" y="535"/>
                    <a:pt x="3280" y="536"/>
                  </a:cubicBezTo>
                  <a:cubicBezTo>
                    <a:pt x="3834" y="542"/>
                    <a:pt x="4388" y="546"/>
                    <a:pt x="4941" y="546"/>
                  </a:cubicBezTo>
                  <a:cubicBezTo>
                    <a:pt x="5705" y="546"/>
                    <a:pt x="6469" y="538"/>
                    <a:pt x="7232" y="517"/>
                  </a:cubicBezTo>
                  <a:cubicBezTo>
                    <a:pt x="7561" y="509"/>
                    <a:pt x="7579" y="1"/>
                    <a:pt x="7257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1"/>
            <p:cNvSpPr/>
            <p:nvPr/>
          </p:nvSpPr>
          <p:spPr>
            <a:xfrm>
              <a:off x="10562082" y="3821993"/>
              <a:ext cx="160392" cy="16678"/>
            </a:xfrm>
            <a:custGeom>
              <a:avLst/>
              <a:gdLst/>
              <a:ahLst/>
              <a:cxnLst/>
              <a:rect l="l" t="t" r="r" b="b"/>
              <a:pathLst>
                <a:path w="7405" h="770" extrusionOk="0">
                  <a:moveTo>
                    <a:pt x="7107" y="1"/>
                  </a:moveTo>
                  <a:cubicBezTo>
                    <a:pt x="7103" y="1"/>
                    <a:pt x="7100" y="1"/>
                    <a:pt x="7096" y="1"/>
                  </a:cubicBezTo>
                  <a:cubicBezTo>
                    <a:pt x="6012" y="42"/>
                    <a:pt x="4928" y="18"/>
                    <a:pt x="3846" y="60"/>
                  </a:cubicBezTo>
                  <a:cubicBezTo>
                    <a:pt x="2740" y="103"/>
                    <a:pt x="1573" y="448"/>
                    <a:pt x="475" y="448"/>
                  </a:cubicBezTo>
                  <a:cubicBezTo>
                    <a:pt x="381" y="448"/>
                    <a:pt x="289" y="445"/>
                    <a:pt x="197" y="440"/>
                  </a:cubicBezTo>
                  <a:cubicBezTo>
                    <a:pt x="193" y="440"/>
                    <a:pt x="190" y="440"/>
                    <a:pt x="186" y="440"/>
                  </a:cubicBezTo>
                  <a:cubicBezTo>
                    <a:pt x="1" y="440"/>
                    <a:pt x="0" y="721"/>
                    <a:pt x="187" y="742"/>
                  </a:cubicBezTo>
                  <a:cubicBezTo>
                    <a:pt x="359" y="762"/>
                    <a:pt x="530" y="770"/>
                    <a:pt x="701" y="770"/>
                  </a:cubicBezTo>
                  <a:cubicBezTo>
                    <a:pt x="1522" y="770"/>
                    <a:pt x="2334" y="578"/>
                    <a:pt x="3157" y="527"/>
                  </a:cubicBezTo>
                  <a:cubicBezTo>
                    <a:pt x="3683" y="494"/>
                    <a:pt x="4210" y="486"/>
                    <a:pt x="4737" y="486"/>
                  </a:cubicBezTo>
                  <a:cubicBezTo>
                    <a:pt x="5242" y="486"/>
                    <a:pt x="5746" y="493"/>
                    <a:pt x="6250" y="493"/>
                  </a:cubicBezTo>
                  <a:cubicBezTo>
                    <a:pt x="6521" y="493"/>
                    <a:pt x="6792" y="491"/>
                    <a:pt x="7063" y="484"/>
                  </a:cubicBezTo>
                  <a:cubicBezTo>
                    <a:pt x="7370" y="477"/>
                    <a:pt x="7405" y="1"/>
                    <a:pt x="7107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1"/>
            <p:cNvSpPr/>
            <p:nvPr/>
          </p:nvSpPr>
          <p:spPr>
            <a:xfrm>
              <a:off x="10571396" y="3893449"/>
              <a:ext cx="160024" cy="13949"/>
            </a:xfrm>
            <a:custGeom>
              <a:avLst/>
              <a:gdLst/>
              <a:ahLst/>
              <a:cxnLst/>
              <a:rect l="l" t="t" r="r" b="b"/>
              <a:pathLst>
                <a:path w="7388" h="644" extrusionOk="0">
                  <a:moveTo>
                    <a:pt x="311" y="1"/>
                  </a:moveTo>
                  <a:cubicBezTo>
                    <a:pt x="117" y="1"/>
                    <a:pt x="1" y="287"/>
                    <a:pt x="214" y="364"/>
                  </a:cubicBezTo>
                  <a:cubicBezTo>
                    <a:pt x="822" y="584"/>
                    <a:pt x="1448" y="614"/>
                    <a:pt x="2082" y="614"/>
                  </a:cubicBezTo>
                  <a:cubicBezTo>
                    <a:pt x="2318" y="614"/>
                    <a:pt x="2554" y="610"/>
                    <a:pt x="2791" y="610"/>
                  </a:cubicBezTo>
                  <a:cubicBezTo>
                    <a:pt x="2920" y="610"/>
                    <a:pt x="3049" y="611"/>
                    <a:pt x="3179" y="615"/>
                  </a:cubicBezTo>
                  <a:cubicBezTo>
                    <a:pt x="3550" y="626"/>
                    <a:pt x="3922" y="629"/>
                    <a:pt x="4293" y="629"/>
                  </a:cubicBezTo>
                  <a:cubicBezTo>
                    <a:pt x="4783" y="629"/>
                    <a:pt x="5273" y="623"/>
                    <a:pt x="5763" y="623"/>
                  </a:cubicBezTo>
                  <a:cubicBezTo>
                    <a:pt x="6191" y="623"/>
                    <a:pt x="6618" y="627"/>
                    <a:pt x="7045" y="643"/>
                  </a:cubicBezTo>
                  <a:cubicBezTo>
                    <a:pt x="7049" y="643"/>
                    <a:pt x="7052" y="643"/>
                    <a:pt x="7056" y="643"/>
                  </a:cubicBezTo>
                  <a:cubicBezTo>
                    <a:pt x="7371" y="643"/>
                    <a:pt x="7388" y="143"/>
                    <a:pt x="7066" y="138"/>
                  </a:cubicBezTo>
                  <a:cubicBezTo>
                    <a:pt x="6937" y="136"/>
                    <a:pt x="6808" y="135"/>
                    <a:pt x="6679" y="135"/>
                  </a:cubicBezTo>
                  <a:cubicBezTo>
                    <a:pt x="5719" y="135"/>
                    <a:pt x="4761" y="188"/>
                    <a:pt x="3802" y="188"/>
                  </a:cubicBezTo>
                  <a:cubicBezTo>
                    <a:pt x="3613" y="188"/>
                    <a:pt x="3423" y="186"/>
                    <a:pt x="3234" y="181"/>
                  </a:cubicBezTo>
                  <a:cubicBezTo>
                    <a:pt x="3160" y="179"/>
                    <a:pt x="3084" y="178"/>
                    <a:pt x="3008" y="178"/>
                  </a:cubicBezTo>
                  <a:cubicBezTo>
                    <a:pt x="2641" y="178"/>
                    <a:pt x="2247" y="197"/>
                    <a:pt x="1855" y="197"/>
                  </a:cubicBezTo>
                  <a:cubicBezTo>
                    <a:pt x="1336" y="197"/>
                    <a:pt x="822" y="164"/>
                    <a:pt x="380" y="13"/>
                  </a:cubicBezTo>
                  <a:cubicBezTo>
                    <a:pt x="356" y="5"/>
                    <a:pt x="333" y="1"/>
                    <a:pt x="311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1"/>
            <p:cNvSpPr/>
            <p:nvPr/>
          </p:nvSpPr>
          <p:spPr>
            <a:xfrm>
              <a:off x="10555887" y="3937830"/>
              <a:ext cx="184175" cy="10895"/>
            </a:xfrm>
            <a:custGeom>
              <a:avLst/>
              <a:gdLst/>
              <a:ahLst/>
              <a:cxnLst/>
              <a:rect l="l" t="t" r="r" b="b"/>
              <a:pathLst>
                <a:path w="8503" h="503" extrusionOk="0">
                  <a:moveTo>
                    <a:pt x="8195" y="0"/>
                  </a:moveTo>
                  <a:cubicBezTo>
                    <a:pt x="8194" y="0"/>
                    <a:pt x="8192" y="0"/>
                    <a:pt x="8190" y="0"/>
                  </a:cubicBezTo>
                  <a:cubicBezTo>
                    <a:pt x="6222" y="39"/>
                    <a:pt x="4117" y="269"/>
                    <a:pt x="2086" y="269"/>
                  </a:cubicBezTo>
                  <a:cubicBezTo>
                    <a:pt x="1423" y="269"/>
                    <a:pt x="768" y="244"/>
                    <a:pt x="128" y="180"/>
                  </a:cubicBezTo>
                  <a:cubicBezTo>
                    <a:pt x="124" y="180"/>
                    <a:pt x="121" y="180"/>
                    <a:pt x="118" y="180"/>
                  </a:cubicBezTo>
                  <a:cubicBezTo>
                    <a:pt x="30" y="180"/>
                    <a:pt x="0" y="315"/>
                    <a:pt x="95" y="327"/>
                  </a:cubicBezTo>
                  <a:cubicBezTo>
                    <a:pt x="1101" y="462"/>
                    <a:pt x="2141" y="503"/>
                    <a:pt x="3190" y="503"/>
                  </a:cubicBezTo>
                  <a:cubicBezTo>
                    <a:pt x="4738" y="503"/>
                    <a:pt x="6307" y="415"/>
                    <a:pt x="7819" y="415"/>
                  </a:cubicBezTo>
                  <a:cubicBezTo>
                    <a:pt x="7959" y="415"/>
                    <a:pt x="8099" y="416"/>
                    <a:pt x="8238" y="417"/>
                  </a:cubicBezTo>
                  <a:cubicBezTo>
                    <a:pt x="8239" y="417"/>
                    <a:pt x="8240" y="417"/>
                    <a:pt x="8241" y="417"/>
                  </a:cubicBezTo>
                  <a:cubicBezTo>
                    <a:pt x="8502" y="417"/>
                    <a:pt x="8460" y="0"/>
                    <a:pt x="8195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1"/>
            <p:cNvSpPr/>
            <p:nvPr/>
          </p:nvSpPr>
          <p:spPr>
            <a:xfrm>
              <a:off x="10561822" y="4007532"/>
              <a:ext cx="205164" cy="11718"/>
            </a:xfrm>
            <a:custGeom>
              <a:avLst/>
              <a:gdLst/>
              <a:ahLst/>
              <a:cxnLst/>
              <a:rect l="l" t="t" r="r" b="b"/>
              <a:pathLst>
                <a:path w="9472" h="541" extrusionOk="0">
                  <a:moveTo>
                    <a:pt x="7984" y="1"/>
                  </a:moveTo>
                  <a:cubicBezTo>
                    <a:pt x="5916" y="1"/>
                    <a:pt x="3833" y="191"/>
                    <a:pt x="1772" y="191"/>
                  </a:cubicBezTo>
                  <a:cubicBezTo>
                    <a:pt x="1232" y="191"/>
                    <a:pt x="693" y="178"/>
                    <a:pt x="157" y="145"/>
                  </a:cubicBezTo>
                  <a:cubicBezTo>
                    <a:pt x="154" y="145"/>
                    <a:pt x="152" y="145"/>
                    <a:pt x="149" y="145"/>
                  </a:cubicBezTo>
                  <a:cubicBezTo>
                    <a:pt x="34" y="145"/>
                    <a:pt x="1" y="319"/>
                    <a:pt x="124" y="336"/>
                  </a:cubicBezTo>
                  <a:lnTo>
                    <a:pt x="125" y="335"/>
                  </a:lnTo>
                  <a:cubicBezTo>
                    <a:pt x="1263" y="494"/>
                    <a:pt x="2427" y="535"/>
                    <a:pt x="3598" y="535"/>
                  </a:cubicBezTo>
                  <a:cubicBezTo>
                    <a:pt x="4811" y="535"/>
                    <a:pt x="6032" y="491"/>
                    <a:pt x="7241" y="491"/>
                  </a:cubicBezTo>
                  <a:cubicBezTo>
                    <a:pt x="7875" y="491"/>
                    <a:pt x="8506" y="503"/>
                    <a:pt x="9131" y="540"/>
                  </a:cubicBezTo>
                  <a:cubicBezTo>
                    <a:pt x="9137" y="540"/>
                    <a:pt x="9142" y="540"/>
                    <a:pt x="9148" y="540"/>
                  </a:cubicBezTo>
                  <a:cubicBezTo>
                    <a:pt x="9464" y="540"/>
                    <a:pt x="9472" y="36"/>
                    <a:pt x="9145" y="23"/>
                  </a:cubicBezTo>
                  <a:cubicBezTo>
                    <a:pt x="8759" y="8"/>
                    <a:pt x="8372" y="1"/>
                    <a:pt x="7984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1"/>
            <p:cNvSpPr/>
            <p:nvPr/>
          </p:nvSpPr>
          <p:spPr>
            <a:xfrm>
              <a:off x="10603128" y="4051199"/>
              <a:ext cx="149086" cy="10375"/>
            </a:xfrm>
            <a:custGeom>
              <a:avLst/>
              <a:gdLst/>
              <a:ahLst/>
              <a:cxnLst/>
              <a:rect l="l" t="t" r="r" b="b"/>
              <a:pathLst>
                <a:path w="6883" h="479" extrusionOk="0">
                  <a:moveTo>
                    <a:pt x="6576" y="0"/>
                  </a:moveTo>
                  <a:cubicBezTo>
                    <a:pt x="6574" y="0"/>
                    <a:pt x="6572" y="0"/>
                    <a:pt x="6570" y="0"/>
                  </a:cubicBezTo>
                  <a:cubicBezTo>
                    <a:pt x="5187" y="29"/>
                    <a:pt x="3784" y="152"/>
                    <a:pt x="2390" y="152"/>
                  </a:cubicBezTo>
                  <a:cubicBezTo>
                    <a:pt x="1649" y="152"/>
                    <a:pt x="910" y="117"/>
                    <a:pt x="178" y="14"/>
                  </a:cubicBezTo>
                  <a:cubicBezTo>
                    <a:pt x="171" y="13"/>
                    <a:pt x="164" y="13"/>
                    <a:pt x="158" y="13"/>
                  </a:cubicBezTo>
                  <a:cubicBezTo>
                    <a:pt x="11" y="13"/>
                    <a:pt x="1" y="246"/>
                    <a:pt x="156" y="272"/>
                  </a:cubicBezTo>
                  <a:cubicBezTo>
                    <a:pt x="1139" y="436"/>
                    <a:pt x="2137" y="478"/>
                    <a:pt x="3139" y="478"/>
                  </a:cubicBezTo>
                  <a:cubicBezTo>
                    <a:pt x="4228" y="478"/>
                    <a:pt x="5320" y="428"/>
                    <a:pt x="6399" y="428"/>
                  </a:cubicBezTo>
                  <a:cubicBezTo>
                    <a:pt x="6456" y="428"/>
                    <a:pt x="6512" y="428"/>
                    <a:pt x="6568" y="428"/>
                  </a:cubicBezTo>
                  <a:cubicBezTo>
                    <a:pt x="6568" y="428"/>
                    <a:pt x="6568" y="428"/>
                    <a:pt x="6569" y="428"/>
                  </a:cubicBezTo>
                  <a:cubicBezTo>
                    <a:pt x="6875" y="428"/>
                    <a:pt x="6882" y="0"/>
                    <a:pt x="6576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1"/>
            <p:cNvSpPr/>
            <p:nvPr/>
          </p:nvSpPr>
          <p:spPr>
            <a:xfrm>
              <a:off x="10655112" y="3369905"/>
              <a:ext cx="471018" cy="126429"/>
            </a:xfrm>
            <a:custGeom>
              <a:avLst/>
              <a:gdLst/>
              <a:ahLst/>
              <a:cxnLst/>
              <a:rect l="l" t="t" r="r" b="b"/>
              <a:pathLst>
                <a:path w="21746" h="5837" extrusionOk="0">
                  <a:moveTo>
                    <a:pt x="21204" y="0"/>
                  </a:moveTo>
                  <a:cubicBezTo>
                    <a:pt x="21201" y="0"/>
                    <a:pt x="21198" y="0"/>
                    <a:pt x="21196" y="0"/>
                  </a:cubicBezTo>
                  <a:cubicBezTo>
                    <a:pt x="17539" y="69"/>
                    <a:pt x="13932" y="1845"/>
                    <a:pt x="10373" y="2547"/>
                  </a:cubicBezTo>
                  <a:cubicBezTo>
                    <a:pt x="8680" y="2881"/>
                    <a:pt x="6993" y="3132"/>
                    <a:pt x="5330" y="3608"/>
                  </a:cubicBezTo>
                  <a:cubicBezTo>
                    <a:pt x="3595" y="4107"/>
                    <a:pt x="1961" y="4907"/>
                    <a:pt x="229" y="5413"/>
                  </a:cubicBezTo>
                  <a:cubicBezTo>
                    <a:pt x="1" y="5479"/>
                    <a:pt x="95" y="5836"/>
                    <a:pt x="311" y="5836"/>
                  </a:cubicBezTo>
                  <a:cubicBezTo>
                    <a:pt x="323" y="5836"/>
                    <a:pt x="335" y="5835"/>
                    <a:pt x="347" y="5833"/>
                  </a:cubicBezTo>
                  <a:lnTo>
                    <a:pt x="347" y="5834"/>
                  </a:lnTo>
                  <a:cubicBezTo>
                    <a:pt x="1950" y="5560"/>
                    <a:pt x="3424" y="4812"/>
                    <a:pt x="4974" y="4352"/>
                  </a:cubicBezTo>
                  <a:cubicBezTo>
                    <a:pt x="6990" y="3754"/>
                    <a:pt x="9054" y="3494"/>
                    <a:pt x="11112" y="3102"/>
                  </a:cubicBezTo>
                  <a:cubicBezTo>
                    <a:pt x="14486" y="2462"/>
                    <a:pt x="17797" y="1127"/>
                    <a:pt x="21246" y="886"/>
                  </a:cubicBezTo>
                  <a:cubicBezTo>
                    <a:pt x="21745" y="851"/>
                    <a:pt x="21705" y="0"/>
                    <a:pt x="21204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1"/>
            <p:cNvSpPr/>
            <p:nvPr/>
          </p:nvSpPr>
          <p:spPr>
            <a:xfrm>
              <a:off x="11099792" y="3371530"/>
              <a:ext cx="207200" cy="790005"/>
            </a:xfrm>
            <a:custGeom>
              <a:avLst/>
              <a:gdLst/>
              <a:ahLst/>
              <a:cxnLst/>
              <a:rect l="l" t="t" r="r" b="b"/>
              <a:pathLst>
                <a:path w="9566" h="36473" extrusionOk="0">
                  <a:moveTo>
                    <a:pt x="291" y="0"/>
                  </a:moveTo>
                  <a:cubicBezTo>
                    <a:pt x="123" y="0"/>
                    <a:pt x="0" y="249"/>
                    <a:pt x="163" y="353"/>
                  </a:cubicBezTo>
                  <a:cubicBezTo>
                    <a:pt x="2452" y="1817"/>
                    <a:pt x="2231" y="5981"/>
                    <a:pt x="2723" y="8380"/>
                  </a:cubicBezTo>
                  <a:cubicBezTo>
                    <a:pt x="3379" y="11570"/>
                    <a:pt x="3906" y="14761"/>
                    <a:pt x="4382" y="17984"/>
                  </a:cubicBezTo>
                  <a:cubicBezTo>
                    <a:pt x="5284" y="24085"/>
                    <a:pt x="6328" y="30475"/>
                    <a:pt x="8674" y="36219"/>
                  </a:cubicBezTo>
                  <a:cubicBezTo>
                    <a:pt x="8746" y="36396"/>
                    <a:pt x="8896" y="36473"/>
                    <a:pt x="9050" y="36473"/>
                  </a:cubicBezTo>
                  <a:cubicBezTo>
                    <a:pt x="9302" y="36473"/>
                    <a:pt x="9565" y="36266"/>
                    <a:pt x="9512" y="35961"/>
                  </a:cubicBezTo>
                  <a:cubicBezTo>
                    <a:pt x="8840" y="32152"/>
                    <a:pt x="7338" y="28510"/>
                    <a:pt x="6540" y="24716"/>
                  </a:cubicBezTo>
                  <a:cubicBezTo>
                    <a:pt x="5828" y="21335"/>
                    <a:pt x="5272" y="17898"/>
                    <a:pt x="4718" y="14487"/>
                  </a:cubicBezTo>
                  <a:cubicBezTo>
                    <a:pt x="4180" y="11178"/>
                    <a:pt x="3544" y="7886"/>
                    <a:pt x="2911" y="4597"/>
                  </a:cubicBezTo>
                  <a:cubicBezTo>
                    <a:pt x="2695" y="3473"/>
                    <a:pt x="2492" y="2226"/>
                    <a:pt x="1993" y="1184"/>
                  </a:cubicBezTo>
                  <a:cubicBezTo>
                    <a:pt x="1575" y="314"/>
                    <a:pt x="1259" y="185"/>
                    <a:pt x="324" y="3"/>
                  </a:cubicBezTo>
                  <a:cubicBezTo>
                    <a:pt x="312" y="1"/>
                    <a:pt x="301" y="0"/>
                    <a:pt x="291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1"/>
            <p:cNvSpPr/>
            <p:nvPr/>
          </p:nvSpPr>
          <p:spPr>
            <a:xfrm>
              <a:off x="10780220" y="4147023"/>
              <a:ext cx="513169" cy="100741"/>
            </a:xfrm>
            <a:custGeom>
              <a:avLst/>
              <a:gdLst/>
              <a:ahLst/>
              <a:cxnLst/>
              <a:rect l="l" t="t" r="r" b="b"/>
              <a:pathLst>
                <a:path w="23692" h="4651" extrusionOk="0">
                  <a:moveTo>
                    <a:pt x="23145" y="0"/>
                  </a:moveTo>
                  <a:cubicBezTo>
                    <a:pt x="23102" y="0"/>
                    <a:pt x="23059" y="9"/>
                    <a:pt x="23015" y="28"/>
                  </a:cubicBezTo>
                  <a:cubicBezTo>
                    <a:pt x="21429" y="718"/>
                    <a:pt x="19863" y="1608"/>
                    <a:pt x="18143" y="1923"/>
                  </a:cubicBezTo>
                  <a:cubicBezTo>
                    <a:pt x="16050" y="2307"/>
                    <a:pt x="13966" y="2655"/>
                    <a:pt x="11856" y="2958"/>
                  </a:cubicBezTo>
                  <a:cubicBezTo>
                    <a:pt x="9886" y="3239"/>
                    <a:pt x="7919" y="3393"/>
                    <a:pt x="5952" y="3660"/>
                  </a:cubicBezTo>
                  <a:cubicBezTo>
                    <a:pt x="4794" y="3817"/>
                    <a:pt x="3091" y="4252"/>
                    <a:pt x="1667" y="4252"/>
                  </a:cubicBezTo>
                  <a:cubicBezTo>
                    <a:pt x="1151" y="4252"/>
                    <a:pt x="672" y="4195"/>
                    <a:pt x="269" y="4046"/>
                  </a:cubicBezTo>
                  <a:cubicBezTo>
                    <a:pt x="253" y="4040"/>
                    <a:pt x="238" y="4038"/>
                    <a:pt x="223" y="4038"/>
                  </a:cubicBezTo>
                  <a:cubicBezTo>
                    <a:pt x="84" y="4038"/>
                    <a:pt x="1" y="4264"/>
                    <a:pt x="147" y="4331"/>
                  </a:cubicBezTo>
                  <a:cubicBezTo>
                    <a:pt x="682" y="4576"/>
                    <a:pt x="1273" y="4651"/>
                    <a:pt x="1876" y="4651"/>
                  </a:cubicBezTo>
                  <a:cubicBezTo>
                    <a:pt x="2612" y="4651"/>
                    <a:pt x="3366" y="4539"/>
                    <a:pt x="4056" y="4490"/>
                  </a:cubicBezTo>
                  <a:cubicBezTo>
                    <a:pt x="6489" y="4316"/>
                    <a:pt x="8864" y="4176"/>
                    <a:pt x="11274" y="3838"/>
                  </a:cubicBezTo>
                  <a:cubicBezTo>
                    <a:pt x="13633" y="3506"/>
                    <a:pt x="15966" y="3174"/>
                    <a:pt x="18319" y="2809"/>
                  </a:cubicBezTo>
                  <a:cubicBezTo>
                    <a:pt x="19976" y="2552"/>
                    <a:pt x="22198" y="1816"/>
                    <a:pt x="23440" y="669"/>
                  </a:cubicBezTo>
                  <a:cubicBezTo>
                    <a:pt x="23692" y="438"/>
                    <a:pt x="23448" y="0"/>
                    <a:pt x="23145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1"/>
            <p:cNvSpPr/>
            <p:nvPr/>
          </p:nvSpPr>
          <p:spPr>
            <a:xfrm>
              <a:off x="10644022" y="3492479"/>
              <a:ext cx="47609" cy="73861"/>
            </a:xfrm>
            <a:custGeom>
              <a:avLst/>
              <a:gdLst/>
              <a:ahLst/>
              <a:cxnLst/>
              <a:rect l="l" t="t" r="r" b="b"/>
              <a:pathLst>
                <a:path w="2198" h="3410" extrusionOk="0">
                  <a:moveTo>
                    <a:pt x="357" y="0"/>
                  </a:moveTo>
                  <a:cubicBezTo>
                    <a:pt x="196" y="0"/>
                    <a:pt x="16" y="136"/>
                    <a:pt x="12" y="324"/>
                  </a:cubicBezTo>
                  <a:cubicBezTo>
                    <a:pt x="1" y="798"/>
                    <a:pt x="147" y="1720"/>
                    <a:pt x="736" y="1812"/>
                  </a:cubicBezTo>
                  <a:cubicBezTo>
                    <a:pt x="764" y="1816"/>
                    <a:pt x="791" y="1818"/>
                    <a:pt x="816" y="1818"/>
                  </a:cubicBezTo>
                  <a:cubicBezTo>
                    <a:pt x="916" y="1818"/>
                    <a:pt x="997" y="1791"/>
                    <a:pt x="1068" y="1791"/>
                  </a:cubicBezTo>
                  <a:cubicBezTo>
                    <a:pt x="1149" y="1791"/>
                    <a:pt x="1219" y="1825"/>
                    <a:pt x="1294" y="1970"/>
                  </a:cubicBezTo>
                  <a:cubicBezTo>
                    <a:pt x="1455" y="2283"/>
                    <a:pt x="1282" y="2669"/>
                    <a:pt x="926" y="2710"/>
                  </a:cubicBezTo>
                  <a:cubicBezTo>
                    <a:pt x="498" y="2760"/>
                    <a:pt x="608" y="3410"/>
                    <a:pt x="1012" y="3410"/>
                  </a:cubicBezTo>
                  <a:cubicBezTo>
                    <a:pt x="1033" y="3410"/>
                    <a:pt x="1054" y="3408"/>
                    <a:pt x="1077" y="3405"/>
                  </a:cubicBezTo>
                  <a:cubicBezTo>
                    <a:pt x="1823" y="3284"/>
                    <a:pt x="2198" y="2521"/>
                    <a:pt x="1972" y="1827"/>
                  </a:cubicBezTo>
                  <a:cubicBezTo>
                    <a:pt x="1869" y="1510"/>
                    <a:pt x="1624" y="1171"/>
                    <a:pt x="1283" y="1080"/>
                  </a:cubicBezTo>
                  <a:cubicBezTo>
                    <a:pt x="1260" y="1074"/>
                    <a:pt x="1237" y="1072"/>
                    <a:pt x="1214" y="1072"/>
                  </a:cubicBezTo>
                  <a:cubicBezTo>
                    <a:pt x="1111" y="1072"/>
                    <a:pt x="1008" y="1120"/>
                    <a:pt x="918" y="1120"/>
                  </a:cubicBezTo>
                  <a:cubicBezTo>
                    <a:pt x="903" y="1120"/>
                    <a:pt x="889" y="1119"/>
                    <a:pt x="876" y="1116"/>
                  </a:cubicBezTo>
                  <a:cubicBezTo>
                    <a:pt x="763" y="1091"/>
                    <a:pt x="789" y="1011"/>
                    <a:pt x="740" y="812"/>
                  </a:cubicBezTo>
                  <a:cubicBezTo>
                    <a:pt x="727" y="760"/>
                    <a:pt x="714" y="708"/>
                    <a:pt x="700" y="656"/>
                  </a:cubicBezTo>
                  <a:lnTo>
                    <a:pt x="700" y="656"/>
                  </a:lnTo>
                  <a:cubicBezTo>
                    <a:pt x="755" y="647"/>
                    <a:pt x="810" y="635"/>
                    <a:pt x="867" y="624"/>
                  </a:cubicBezTo>
                  <a:cubicBezTo>
                    <a:pt x="1017" y="595"/>
                    <a:pt x="1022" y="358"/>
                    <a:pt x="872" y="323"/>
                  </a:cubicBezTo>
                  <a:cubicBezTo>
                    <a:pt x="770" y="310"/>
                    <a:pt x="674" y="268"/>
                    <a:pt x="596" y="201"/>
                  </a:cubicBezTo>
                  <a:cubicBezTo>
                    <a:pt x="562" y="59"/>
                    <a:pt x="463" y="0"/>
                    <a:pt x="357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1"/>
            <p:cNvSpPr/>
            <p:nvPr/>
          </p:nvSpPr>
          <p:spPr>
            <a:xfrm>
              <a:off x="10658512" y="3563416"/>
              <a:ext cx="41847" cy="70373"/>
            </a:xfrm>
            <a:custGeom>
              <a:avLst/>
              <a:gdLst/>
              <a:ahLst/>
              <a:cxnLst/>
              <a:rect l="l" t="t" r="r" b="b"/>
              <a:pathLst>
                <a:path w="1932" h="3249" extrusionOk="0">
                  <a:moveTo>
                    <a:pt x="314" y="0"/>
                  </a:moveTo>
                  <a:cubicBezTo>
                    <a:pt x="173" y="0"/>
                    <a:pt x="37" y="81"/>
                    <a:pt x="27" y="250"/>
                  </a:cubicBezTo>
                  <a:lnTo>
                    <a:pt x="29" y="250"/>
                  </a:lnTo>
                  <a:cubicBezTo>
                    <a:pt x="0" y="779"/>
                    <a:pt x="61" y="1297"/>
                    <a:pt x="619" y="1514"/>
                  </a:cubicBezTo>
                  <a:cubicBezTo>
                    <a:pt x="875" y="1613"/>
                    <a:pt x="1186" y="1545"/>
                    <a:pt x="1241" y="1908"/>
                  </a:cubicBezTo>
                  <a:cubicBezTo>
                    <a:pt x="1264" y="2059"/>
                    <a:pt x="1164" y="2564"/>
                    <a:pt x="982" y="2569"/>
                  </a:cubicBezTo>
                  <a:cubicBezTo>
                    <a:pt x="704" y="2578"/>
                    <a:pt x="611" y="2984"/>
                    <a:pt x="827" y="3137"/>
                  </a:cubicBezTo>
                  <a:cubicBezTo>
                    <a:pt x="937" y="3215"/>
                    <a:pt x="1040" y="3248"/>
                    <a:pt x="1136" y="3248"/>
                  </a:cubicBezTo>
                  <a:cubicBezTo>
                    <a:pt x="1638" y="3248"/>
                    <a:pt x="1932" y="2321"/>
                    <a:pt x="1924" y="1908"/>
                  </a:cubicBezTo>
                  <a:cubicBezTo>
                    <a:pt x="1918" y="1569"/>
                    <a:pt x="1755" y="1202"/>
                    <a:pt x="1449" y="1033"/>
                  </a:cubicBezTo>
                  <a:cubicBezTo>
                    <a:pt x="1301" y="951"/>
                    <a:pt x="1144" y="953"/>
                    <a:pt x="989" y="901"/>
                  </a:cubicBezTo>
                  <a:cubicBezTo>
                    <a:pt x="669" y="794"/>
                    <a:pt x="654" y="578"/>
                    <a:pt x="636" y="272"/>
                  </a:cubicBezTo>
                  <a:cubicBezTo>
                    <a:pt x="626" y="95"/>
                    <a:pt x="467" y="0"/>
                    <a:pt x="314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1"/>
            <p:cNvSpPr/>
            <p:nvPr/>
          </p:nvSpPr>
          <p:spPr>
            <a:xfrm>
              <a:off x="10681559" y="3634504"/>
              <a:ext cx="49212" cy="101499"/>
            </a:xfrm>
            <a:custGeom>
              <a:avLst/>
              <a:gdLst/>
              <a:ahLst/>
              <a:cxnLst/>
              <a:rect l="l" t="t" r="r" b="b"/>
              <a:pathLst>
                <a:path w="2272" h="4686" extrusionOk="0">
                  <a:moveTo>
                    <a:pt x="141" y="1"/>
                  </a:moveTo>
                  <a:cubicBezTo>
                    <a:pt x="73" y="1"/>
                    <a:pt x="1" y="57"/>
                    <a:pt x="13" y="137"/>
                  </a:cubicBezTo>
                  <a:cubicBezTo>
                    <a:pt x="47" y="364"/>
                    <a:pt x="69" y="330"/>
                    <a:pt x="218" y="477"/>
                  </a:cubicBezTo>
                  <a:cubicBezTo>
                    <a:pt x="255" y="513"/>
                    <a:pt x="293" y="524"/>
                    <a:pt x="332" y="524"/>
                  </a:cubicBezTo>
                  <a:cubicBezTo>
                    <a:pt x="386" y="524"/>
                    <a:pt x="441" y="502"/>
                    <a:pt x="495" y="502"/>
                  </a:cubicBezTo>
                  <a:cubicBezTo>
                    <a:pt x="513" y="502"/>
                    <a:pt x="530" y="505"/>
                    <a:pt x="547" y="511"/>
                  </a:cubicBezTo>
                  <a:cubicBezTo>
                    <a:pt x="1254" y="751"/>
                    <a:pt x="1030" y="1059"/>
                    <a:pt x="943" y="1577"/>
                  </a:cubicBezTo>
                  <a:cubicBezTo>
                    <a:pt x="881" y="1945"/>
                    <a:pt x="835" y="2013"/>
                    <a:pt x="1032" y="2283"/>
                  </a:cubicBezTo>
                  <a:cubicBezTo>
                    <a:pt x="1356" y="2724"/>
                    <a:pt x="1378" y="2343"/>
                    <a:pt x="1427" y="3112"/>
                  </a:cubicBezTo>
                  <a:cubicBezTo>
                    <a:pt x="1469" y="3789"/>
                    <a:pt x="1279" y="3776"/>
                    <a:pt x="948" y="4293"/>
                  </a:cubicBezTo>
                  <a:cubicBezTo>
                    <a:pt x="842" y="4459"/>
                    <a:pt x="989" y="4686"/>
                    <a:pt x="1164" y="4686"/>
                  </a:cubicBezTo>
                  <a:cubicBezTo>
                    <a:pt x="1203" y="4686"/>
                    <a:pt x="1243" y="4675"/>
                    <a:pt x="1282" y="4649"/>
                  </a:cubicBezTo>
                  <a:cubicBezTo>
                    <a:pt x="1772" y="4333"/>
                    <a:pt x="2255" y="3786"/>
                    <a:pt x="2263" y="3166"/>
                  </a:cubicBezTo>
                  <a:cubicBezTo>
                    <a:pt x="2272" y="2472"/>
                    <a:pt x="1549" y="2223"/>
                    <a:pt x="1496" y="1700"/>
                  </a:cubicBezTo>
                  <a:cubicBezTo>
                    <a:pt x="1444" y="1180"/>
                    <a:pt x="1798" y="715"/>
                    <a:pt x="1294" y="264"/>
                  </a:cubicBezTo>
                  <a:cubicBezTo>
                    <a:pt x="1111" y="101"/>
                    <a:pt x="261" y="136"/>
                    <a:pt x="238" y="71"/>
                  </a:cubicBezTo>
                  <a:cubicBezTo>
                    <a:pt x="221" y="21"/>
                    <a:pt x="182" y="1"/>
                    <a:pt x="141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1"/>
            <p:cNvSpPr/>
            <p:nvPr/>
          </p:nvSpPr>
          <p:spPr>
            <a:xfrm>
              <a:off x="10693602" y="3731519"/>
              <a:ext cx="22158" cy="71456"/>
            </a:xfrm>
            <a:custGeom>
              <a:avLst/>
              <a:gdLst/>
              <a:ahLst/>
              <a:cxnLst/>
              <a:rect l="l" t="t" r="r" b="b"/>
              <a:pathLst>
                <a:path w="1023" h="3299" extrusionOk="0">
                  <a:moveTo>
                    <a:pt x="438" y="0"/>
                  </a:moveTo>
                  <a:cubicBezTo>
                    <a:pt x="390" y="0"/>
                    <a:pt x="341" y="24"/>
                    <a:pt x="319" y="76"/>
                  </a:cubicBezTo>
                  <a:lnTo>
                    <a:pt x="320" y="76"/>
                  </a:lnTo>
                  <a:cubicBezTo>
                    <a:pt x="82" y="642"/>
                    <a:pt x="0" y="1206"/>
                    <a:pt x="50" y="1818"/>
                  </a:cubicBezTo>
                  <a:cubicBezTo>
                    <a:pt x="89" y="2294"/>
                    <a:pt x="56" y="2882"/>
                    <a:pt x="424" y="3223"/>
                  </a:cubicBezTo>
                  <a:cubicBezTo>
                    <a:pt x="476" y="3271"/>
                    <a:pt x="550" y="3299"/>
                    <a:pt x="622" y="3299"/>
                  </a:cubicBezTo>
                  <a:cubicBezTo>
                    <a:pt x="702" y="3299"/>
                    <a:pt x="781" y="3264"/>
                    <a:pt x="823" y="3181"/>
                  </a:cubicBezTo>
                  <a:cubicBezTo>
                    <a:pt x="1023" y="2790"/>
                    <a:pt x="886" y="2547"/>
                    <a:pt x="772" y="2137"/>
                  </a:cubicBezTo>
                  <a:cubicBezTo>
                    <a:pt x="583" y="1455"/>
                    <a:pt x="437" y="840"/>
                    <a:pt x="559" y="132"/>
                  </a:cubicBezTo>
                  <a:cubicBezTo>
                    <a:pt x="573" y="48"/>
                    <a:pt x="506" y="0"/>
                    <a:pt x="438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1"/>
            <p:cNvSpPr/>
            <p:nvPr/>
          </p:nvSpPr>
          <p:spPr>
            <a:xfrm>
              <a:off x="10702071" y="3790044"/>
              <a:ext cx="35133" cy="51681"/>
            </a:xfrm>
            <a:custGeom>
              <a:avLst/>
              <a:gdLst/>
              <a:ahLst/>
              <a:cxnLst/>
              <a:rect l="l" t="t" r="r" b="b"/>
              <a:pathLst>
                <a:path w="1622" h="2386" extrusionOk="0">
                  <a:moveTo>
                    <a:pt x="213" y="0"/>
                  </a:moveTo>
                  <a:cubicBezTo>
                    <a:pt x="87" y="0"/>
                    <a:pt x="0" y="185"/>
                    <a:pt x="100" y="295"/>
                  </a:cubicBezTo>
                  <a:cubicBezTo>
                    <a:pt x="209" y="414"/>
                    <a:pt x="339" y="511"/>
                    <a:pt x="487" y="577"/>
                  </a:cubicBezTo>
                  <a:cubicBezTo>
                    <a:pt x="639" y="649"/>
                    <a:pt x="902" y="678"/>
                    <a:pt x="974" y="833"/>
                  </a:cubicBezTo>
                  <a:cubicBezTo>
                    <a:pt x="1135" y="1175"/>
                    <a:pt x="739" y="1663"/>
                    <a:pt x="449" y="1778"/>
                  </a:cubicBezTo>
                  <a:cubicBezTo>
                    <a:pt x="116" y="1909"/>
                    <a:pt x="257" y="2385"/>
                    <a:pt x="555" y="2385"/>
                  </a:cubicBezTo>
                  <a:cubicBezTo>
                    <a:pt x="592" y="2385"/>
                    <a:pt x="632" y="2378"/>
                    <a:pt x="673" y="2361"/>
                  </a:cubicBezTo>
                  <a:cubicBezTo>
                    <a:pt x="1218" y="2145"/>
                    <a:pt x="1622" y="1575"/>
                    <a:pt x="1598" y="979"/>
                  </a:cubicBezTo>
                  <a:cubicBezTo>
                    <a:pt x="1588" y="714"/>
                    <a:pt x="1510" y="465"/>
                    <a:pt x="1278" y="314"/>
                  </a:cubicBezTo>
                  <a:cubicBezTo>
                    <a:pt x="979" y="120"/>
                    <a:pt x="599" y="231"/>
                    <a:pt x="298" y="29"/>
                  </a:cubicBezTo>
                  <a:cubicBezTo>
                    <a:pt x="269" y="9"/>
                    <a:pt x="240" y="0"/>
                    <a:pt x="213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1"/>
            <p:cNvSpPr/>
            <p:nvPr/>
          </p:nvSpPr>
          <p:spPr>
            <a:xfrm>
              <a:off x="10706143" y="3835184"/>
              <a:ext cx="27075" cy="65262"/>
            </a:xfrm>
            <a:custGeom>
              <a:avLst/>
              <a:gdLst/>
              <a:ahLst/>
              <a:cxnLst/>
              <a:rect l="l" t="t" r="r" b="b"/>
              <a:pathLst>
                <a:path w="1250" h="3013" extrusionOk="0">
                  <a:moveTo>
                    <a:pt x="207" y="0"/>
                  </a:moveTo>
                  <a:cubicBezTo>
                    <a:pt x="106" y="0"/>
                    <a:pt x="1" y="85"/>
                    <a:pt x="45" y="199"/>
                  </a:cubicBezTo>
                  <a:cubicBezTo>
                    <a:pt x="251" y="729"/>
                    <a:pt x="264" y="1249"/>
                    <a:pt x="344" y="1798"/>
                  </a:cubicBezTo>
                  <a:cubicBezTo>
                    <a:pt x="409" y="2253"/>
                    <a:pt x="333" y="2605"/>
                    <a:pt x="701" y="2941"/>
                  </a:cubicBezTo>
                  <a:cubicBezTo>
                    <a:pt x="756" y="2991"/>
                    <a:pt x="819" y="3013"/>
                    <a:pt x="881" y="3013"/>
                  </a:cubicBezTo>
                  <a:cubicBezTo>
                    <a:pt x="1072" y="3013"/>
                    <a:pt x="1249" y="2804"/>
                    <a:pt x="1125" y="2601"/>
                  </a:cubicBezTo>
                  <a:cubicBezTo>
                    <a:pt x="890" y="2213"/>
                    <a:pt x="851" y="1648"/>
                    <a:pt x="759" y="1205"/>
                  </a:cubicBezTo>
                  <a:cubicBezTo>
                    <a:pt x="676" y="810"/>
                    <a:pt x="536" y="430"/>
                    <a:pt x="340" y="76"/>
                  </a:cubicBezTo>
                  <a:cubicBezTo>
                    <a:pt x="311" y="23"/>
                    <a:pt x="260" y="0"/>
                    <a:pt x="207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1"/>
            <p:cNvSpPr/>
            <p:nvPr/>
          </p:nvSpPr>
          <p:spPr>
            <a:xfrm>
              <a:off x="10717883" y="3880886"/>
              <a:ext cx="36172" cy="50489"/>
            </a:xfrm>
            <a:custGeom>
              <a:avLst/>
              <a:gdLst/>
              <a:ahLst/>
              <a:cxnLst/>
              <a:rect l="l" t="t" r="r" b="b"/>
              <a:pathLst>
                <a:path w="1670" h="2331" extrusionOk="0">
                  <a:moveTo>
                    <a:pt x="601" y="1"/>
                  </a:moveTo>
                  <a:cubicBezTo>
                    <a:pt x="438" y="1"/>
                    <a:pt x="266" y="59"/>
                    <a:pt x="96" y="193"/>
                  </a:cubicBezTo>
                  <a:cubicBezTo>
                    <a:pt x="1" y="268"/>
                    <a:pt x="74" y="412"/>
                    <a:pt x="177" y="412"/>
                  </a:cubicBezTo>
                  <a:cubicBezTo>
                    <a:pt x="193" y="412"/>
                    <a:pt x="210" y="409"/>
                    <a:pt x="228" y="400"/>
                  </a:cubicBezTo>
                  <a:cubicBezTo>
                    <a:pt x="318" y="357"/>
                    <a:pt x="401" y="338"/>
                    <a:pt x="474" y="338"/>
                  </a:cubicBezTo>
                  <a:cubicBezTo>
                    <a:pt x="733" y="338"/>
                    <a:pt x="885" y="578"/>
                    <a:pt x="911" y="892"/>
                  </a:cubicBezTo>
                  <a:cubicBezTo>
                    <a:pt x="945" y="1287"/>
                    <a:pt x="845" y="1576"/>
                    <a:pt x="453" y="1698"/>
                  </a:cubicBezTo>
                  <a:cubicBezTo>
                    <a:pt x="114" y="1803"/>
                    <a:pt x="253" y="2330"/>
                    <a:pt x="575" y="2330"/>
                  </a:cubicBezTo>
                  <a:cubicBezTo>
                    <a:pt x="594" y="2330"/>
                    <a:pt x="612" y="2328"/>
                    <a:pt x="632" y="2325"/>
                  </a:cubicBezTo>
                  <a:cubicBezTo>
                    <a:pt x="1341" y="2193"/>
                    <a:pt x="1670" y="1394"/>
                    <a:pt x="1457" y="746"/>
                  </a:cubicBezTo>
                  <a:cubicBezTo>
                    <a:pt x="1317" y="321"/>
                    <a:pt x="983" y="1"/>
                    <a:pt x="601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1"/>
            <p:cNvSpPr/>
            <p:nvPr/>
          </p:nvSpPr>
          <p:spPr>
            <a:xfrm>
              <a:off x="10727088" y="3922820"/>
              <a:ext cx="17458" cy="81138"/>
            </a:xfrm>
            <a:custGeom>
              <a:avLst/>
              <a:gdLst/>
              <a:ahLst/>
              <a:cxnLst/>
              <a:rect l="l" t="t" r="r" b="b"/>
              <a:pathLst>
                <a:path w="806" h="3746" extrusionOk="0">
                  <a:moveTo>
                    <a:pt x="98" y="1"/>
                  </a:moveTo>
                  <a:cubicBezTo>
                    <a:pt x="50" y="1"/>
                    <a:pt x="0" y="43"/>
                    <a:pt x="23" y="98"/>
                  </a:cubicBezTo>
                  <a:cubicBezTo>
                    <a:pt x="300" y="747"/>
                    <a:pt x="21" y="1420"/>
                    <a:pt x="49" y="2100"/>
                  </a:cubicBezTo>
                  <a:cubicBezTo>
                    <a:pt x="70" y="2583"/>
                    <a:pt x="84" y="3092"/>
                    <a:pt x="211" y="3558"/>
                  </a:cubicBezTo>
                  <a:cubicBezTo>
                    <a:pt x="245" y="3684"/>
                    <a:pt x="341" y="3745"/>
                    <a:pt x="437" y="3745"/>
                  </a:cubicBezTo>
                  <a:cubicBezTo>
                    <a:pt x="539" y="3745"/>
                    <a:pt x="641" y="3676"/>
                    <a:pt x="670" y="3542"/>
                  </a:cubicBezTo>
                  <a:cubicBezTo>
                    <a:pt x="806" y="2903"/>
                    <a:pt x="524" y="2238"/>
                    <a:pt x="485" y="1595"/>
                  </a:cubicBezTo>
                  <a:cubicBezTo>
                    <a:pt x="451" y="1020"/>
                    <a:pt x="481" y="532"/>
                    <a:pt x="158" y="32"/>
                  </a:cubicBezTo>
                  <a:cubicBezTo>
                    <a:pt x="144" y="10"/>
                    <a:pt x="121" y="1"/>
                    <a:pt x="98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1"/>
            <p:cNvSpPr/>
            <p:nvPr/>
          </p:nvSpPr>
          <p:spPr>
            <a:xfrm>
              <a:off x="10731398" y="3998175"/>
              <a:ext cx="39313" cy="103232"/>
            </a:xfrm>
            <a:custGeom>
              <a:avLst/>
              <a:gdLst/>
              <a:ahLst/>
              <a:cxnLst/>
              <a:rect l="l" t="t" r="r" b="b"/>
              <a:pathLst>
                <a:path w="1815" h="4766" extrusionOk="0">
                  <a:moveTo>
                    <a:pt x="599" y="0"/>
                  </a:moveTo>
                  <a:cubicBezTo>
                    <a:pt x="478" y="0"/>
                    <a:pt x="355" y="11"/>
                    <a:pt x="232" y="29"/>
                  </a:cubicBezTo>
                  <a:cubicBezTo>
                    <a:pt x="0" y="65"/>
                    <a:pt x="11" y="386"/>
                    <a:pt x="249" y="396"/>
                  </a:cubicBezTo>
                  <a:lnTo>
                    <a:pt x="250" y="397"/>
                  </a:lnTo>
                  <a:cubicBezTo>
                    <a:pt x="255" y="397"/>
                    <a:pt x="259" y="397"/>
                    <a:pt x="264" y="397"/>
                  </a:cubicBezTo>
                  <a:cubicBezTo>
                    <a:pt x="324" y="397"/>
                    <a:pt x="411" y="387"/>
                    <a:pt x="488" y="387"/>
                  </a:cubicBezTo>
                  <a:cubicBezTo>
                    <a:pt x="544" y="387"/>
                    <a:pt x="595" y="392"/>
                    <a:pt x="627" y="410"/>
                  </a:cubicBezTo>
                  <a:cubicBezTo>
                    <a:pt x="637" y="409"/>
                    <a:pt x="646" y="409"/>
                    <a:pt x="655" y="409"/>
                  </a:cubicBezTo>
                  <a:cubicBezTo>
                    <a:pt x="833" y="409"/>
                    <a:pt x="863" y="556"/>
                    <a:pt x="744" y="850"/>
                  </a:cubicBezTo>
                  <a:cubicBezTo>
                    <a:pt x="896" y="1191"/>
                    <a:pt x="798" y="1394"/>
                    <a:pt x="448" y="1457"/>
                  </a:cubicBezTo>
                  <a:cubicBezTo>
                    <a:pt x="205" y="1570"/>
                    <a:pt x="197" y="1881"/>
                    <a:pt x="394" y="2039"/>
                  </a:cubicBezTo>
                  <a:cubicBezTo>
                    <a:pt x="531" y="2147"/>
                    <a:pt x="466" y="3261"/>
                    <a:pt x="468" y="3434"/>
                  </a:cubicBezTo>
                  <a:cubicBezTo>
                    <a:pt x="472" y="3890"/>
                    <a:pt x="475" y="4237"/>
                    <a:pt x="707" y="4639"/>
                  </a:cubicBezTo>
                  <a:cubicBezTo>
                    <a:pt x="756" y="4724"/>
                    <a:pt x="848" y="4765"/>
                    <a:pt x="939" y="4765"/>
                  </a:cubicBezTo>
                  <a:cubicBezTo>
                    <a:pt x="1065" y="4765"/>
                    <a:pt x="1188" y="4685"/>
                    <a:pt x="1182" y="4530"/>
                  </a:cubicBezTo>
                  <a:cubicBezTo>
                    <a:pt x="1161" y="3939"/>
                    <a:pt x="1067" y="3294"/>
                    <a:pt x="942" y="2712"/>
                  </a:cubicBezTo>
                  <a:cubicBezTo>
                    <a:pt x="749" y="1822"/>
                    <a:pt x="752" y="2223"/>
                    <a:pt x="1187" y="1796"/>
                  </a:cubicBezTo>
                  <a:cubicBezTo>
                    <a:pt x="1367" y="1618"/>
                    <a:pt x="1501" y="1426"/>
                    <a:pt x="1570" y="1179"/>
                  </a:cubicBezTo>
                  <a:cubicBezTo>
                    <a:pt x="1815" y="306"/>
                    <a:pt x="1258" y="0"/>
                    <a:pt x="599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1"/>
            <p:cNvSpPr/>
            <p:nvPr/>
          </p:nvSpPr>
          <p:spPr>
            <a:xfrm>
              <a:off x="10744958" y="4087219"/>
              <a:ext cx="42454" cy="76590"/>
            </a:xfrm>
            <a:custGeom>
              <a:avLst/>
              <a:gdLst/>
              <a:ahLst/>
              <a:cxnLst/>
              <a:rect l="l" t="t" r="r" b="b"/>
              <a:pathLst>
                <a:path w="1960" h="3536" extrusionOk="0">
                  <a:moveTo>
                    <a:pt x="457" y="0"/>
                  </a:moveTo>
                  <a:cubicBezTo>
                    <a:pt x="395" y="0"/>
                    <a:pt x="332" y="3"/>
                    <a:pt x="267" y="8"/>
                  </a:cubicBezTo>
                  <a:cubicBezTo>
                    <a:pt x="0" y="31"/>
                    <a:pt x="29" y="441"/>
                    <a:pt x="284" y="468"/>
                  </a:cubicBezTo>
                  <a:lnTo>
                    <a:pt x="283" y="468"/>
                  </a:lnTo>
                  <a:cubicBezTo>
                    <a:pt x="570" y="497"/>
                    <a:pt x="888" y="625"/>
                    <a:pt x="778" y="1005"/>
                  </a:cubicBezTo>
                  <a:cubicBezTo>
                    <a:pt x="718" y="1213"/>
                    <a:pt x="475" y="1358"/>
                    <a:pt x="307" y="1469"/>
                  </a:cubicBezTo>
                  <a:cubicBezTo>
                    <a:pt x="51" y="1637"/>
                    <a:pt x="54" y="2036"/>
                    <a:pt x="375" y="2135"/>
                  </a:cubicBezTo>
                  <a:cubicBezTo>
                    <a:pt x="522" y="2179"/>
                    <a:pt x="1004" y="2190"/>
                    <a:pt x="1112" y="2310"/>
                  </a:cubicBezTo>
                  <a:cubicBezTo>
                    <a:pt x="1387" y="2617"/>
                    <a:pt x="788" y="2826"/>
                    <a:pt x="635" y="2979"/>
                  </a:cubicBezTo>
                  <a:cubicBezTo>
                    <a:pt x="503" y="3111"/>
                    <a:pt x="554" y="3293"/>
                    <a:pt x="689" y="3394"/>
                  </a:cubicBezTo>
                  <a:cubicBezTo>
                    <a:pt x="820" y="3493"/>
                    <a:pt x="949" y="3535"/>
                    <a:pt x="1071" y="3535"/>
                  </a:cubicBezTo>
                  <a:cubicBezTo>
                    <a:pt x="1571" y="3535"/>
                    <a:pt x="1959" y="2820"/>
                    <a:pt x="1923" y="2342"/>
                  </a:cubicBezTo>
                  <a:cubicBezTo>
                    <a:pt x="1887" y="1857"/>
                    <a:pt x="1588" y="1686"/>
                    <a:pt x="1229" y="1588"/>
                  </a:cubicBezTo>
                  <a:lnTo>
                    <a:pt x="1229" y="1588"/>
                  </a:lnTo>
                  <a:cubicBezTo>
                    <a:pt x="1377" y="1396"/>
                    <a:pt x="1473" y="1172"/>
                    <a:pt x="1468" y="897"/>
                  </a:cubicBezTo>
                  <a:cubicBezTo>
                    <a:pt x="1454" y="231"/>
                    <a:pt x="1013" y="0"/>
                    <a:pt x="457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1"/>
            <p:cNvSpPr/>
            <p:nvPr/>
          </p:nvSpPr>
          <p:spPr>
            <a:xfrm>
              <a:off x="10752430" y="4151268"/>
              <a:ext cx="38533" cy="101087"/>
            </a:xfrm>
            <a:custGeom>
              <a:avLst/>
              <a:gdLst/>
              <a:ahLst/>
              <a:cxnLst/>
              <a:rect l="l" t="t" r="r" b="b"/>
              <a:pathLst>
                <a:path w="1779" h="4667" extrusionOk="0">
                  <a:moveTo>
                    <a:pt x="301" y="1"/>
                  </a:moveTo>
                  <a:cubicBezTo>
                    <a:pt x="147" y="1"/>
                    <a:pt x="0" y="133"/>
                    <a:pt x="97" y="301"/>
                  </a:cubicBezTo>
                  <a:cubicBezTo>
                    <a:pt x="669" y="1298"/>
                    <a:pt x="434" y="2355"/>
                    <a:pt x="557" y="3444"/>
                  </a:cubicBezTo>
                  <a:cubicBezTo>
                    <a:pt x="608" y="3899"/>
                    <a:pt x="727" y="4632"/>
                    <a:pt x="1297" y="4665"/>
                  </a:cubicBezTo>
                  <a:cubicBezTo>
                    <a:pt x="1305" y="4666"/>
                    <a:pt x="1313" y="4666"/>
                    <a:pt x="1322" y="4666"/>
                  </a:cubicBezTo>
                  <a:cubicBezTo>
                    <a:pt x="1676" y="4666"/>
                    <a:pt x="1779" y="4206"/>
                    <a:pt x="1457" y="4044"/>
                  </a:cubicBezTo>
                  <a:cubicBezTo>
                    <a:pt x="941" y="3785"/>
                    <a:pt x="1029" y="2495"/>
                    <a:pt x="1017" y="2040"/>
                  </a:cubicBezTo>
                  <a:cubicBezTo>
                    <a:pt x="997" y="1329"/>
                    <a:pt x="887" y="731"/>
                    <a:pt x="510" y="117"/>
                  </a:cubicBezTo>
                  <a:cubicBezTo>
                    <a:pt x="460" y="35"/>
                    <a:pt x="379" y="1"/>
                    <a:pt x="301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1"/>
            <p:cNvSpPr/>
            <p:nvPr/>
          </p:nvSpPr>
          <p:spPr>
            <a:xfrm>
              <a:off x="10727716" y="3464256"/>
              <a:ext cx="124913" cy="784330"/>
            </a:xfrm>
            <a:custGeom>
              <a:avLst/>
              <a:gdLst/>
              <a:ahLst/>
              <a:cxnLst/>
              <a:rect l="l" t="t" r="r" b="b"/>
              <a:pathLst>
                <a:path w="5767" h="36211" extrusionOk="0">
                  <a:moveTo>
                    <a:pt x="66" y="1"/>
                  </a:moveTo>
                  <a:cubicBezTo>
                    <a:pt x="33" y="1"/>
                    <a:pt x="0" y="28"/>
                    <a:pt x="14" y="67"/>
                  </a:cubicBezTo>
                  <a:lnTo>
                    <a:pt x="14" y="68"/>
                  </a:lnTo>
                  <a:cubicBezTo>
                    <a:pt x="505" y="1477"/>
                    <a:pt x="412" y="3304"/>
                    <a:pt x="598" y="4797"/>
                  </a:cubicBezTo>
                  <a:cubicBezTo>
                    <a:pt x="786" y="6317"/>
                    <a:pt x="1004" y="7833"/>
                    <a:pt x="1194" y="9353"/>
                  </a:cubicBezTo>
                  <a:cubicBezTo>
                    <a:pt x="1547" y="12193"/>
                    <a:pt x="1928" y="15055"/>
                    <a:pt x="2355" y="17886"/>
                  </a:cubicBezTo>
                  <a:cubicBezTo>
                    <a:pt x="2803" y="20848"/>
                    <a:pt x="3338" y="23790"/>
                    <a:pt x="3560" y="26780"/>
                  </a:cubicBezTo>
                  <a:cubicBezTo>
                    <a:pt x="3792" y="29881"/>
                    <a:pt x="4297" y="33009"/>
                    <a:pt x="5109" y="36014"/>
                  </a:cubicBezTo>
                  <a:cubicBezTo>
                    <a:pt x="5146" y="36151"/>
                    <a:pt x="5258" y="36211"/>
                    <a:pt x="5377" y="36211"/>
                  </a:cubicBezTo>
                  <a:cubicBezTo>
                    <a:pt x="5563" y="36211"/>
                    <a:pt x="5767" y="36065"/>
                    <a:pt x="5728" y="35847"/>
                  </a:cubicBezTo>
                  <a:cubicBezTo>
                    <a:pt x="5164" y="32673"/>
                    <a:pt x="4456" y="29595"/>
                    <a:pt x="4173" y="26375"/>
                  </a:cubicBezTo>
                  <a:cubicBezTo>
                    <a:pt x="3894" y="23201"/>
                    <a:pt x="3256" y="20079"/>
                    <a:pt x="2782" y="16931"/>
                  </a:cubicBezTo>
                  <a:cubicBezTo>
                    <a:pt x="2317" y="13837"/>
                    <a:pt x="1721" y="10762"/>
                    <a:pt x="1303" y="7662"/>
                  </a:cubicBezTo>
                  <a:cubicBezTo>
                    <a:pt x="1117" y="6283"/>
                    <a:pt x="974" y="4899"/>
                    <a:pt x="825" y="3516"/>
                  </a:cubicBezTo>
                  <a:cubicBezTo>
                    <a:pt x="695" y="2318"/>
                    <a:pt x="744" y="1075"/>
                    <a:pt x="113" y="27"/>
                  </a:cubicBezTo>
                  <a:cubicBezTo>
                    <a:pt x="102" y="9"/>
                    <a:pt x="84" y="1"/>
                    <a:pt x="66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1"/>
            <p:cNvSpPr/>
            <p:nvPr/>
          </p:nvSpPr>
          <p:spPr>
            <a:xfrm>
              <a:off x="10673371" y="3465361"/>
              <a:ext cx="404782" cy="93809"/>
            </a:xfrm>
            <a:custGeom>
              <a:avLst/>
              <a:gdLst/>
              <a:ahLst/>
              <a:cxnLst/>
              <a:rect l="l" t="t" r="r" b="b"/>
              <a:pathLst>
                <a:path w="18688" h="4331" extrusionOk="0">
                  <a:moveTo>
                    <a:pt x="18414" y="0"/>
                  </a:moveTo>
                  <a:cubicBezTo>
                    <a:pt x="18400" y="0"/>
                    <a:pt x="18386" y="2"/>
                    <a:pt x="18372" y="5"/>
                  </a:cubicBezTo>
                  <a:cubicBezTo>
                    <a:pt x="15262" y="670"/>
                    <a:pt x="12149" y="1326"/>
                    <a:pt x="9034" y="1975"/>
                  </a:cubicBezTo>
                  <a:cubicBezTo>
                    <a:pt x="7630" y="2265"/>
                    <a:pt x="6231" y="2542"/>
                    <a:pt x="4837" y="2879"/>
                  </a:cubicBezTo>
                  <a:cubicBezTo>
                    <a:pt x="4051" y="3069"/>
                    <a:pt x="3275" y="3276"/>
                    <a:pt x="2496" y="3493"/>
                  </a:cubicBezTo>
                  <a:cubicBezTo>
                    <a:pt x="1902" y="3659"/>
                    <a:pt x="1096" y="4042"/>
                    <a:pt x="413" y="4042"/>
                  </a:cubicBezTo>
                  <a:cubicBezTo>
                    <a:pt x="333" y="4042"/>
                    <a:pt x="254" y="4037"/>
                    <a:pt x="177" y="4025"/>
                  </a:cubicBezTo>
                  <a:cubicBezTo>
                    <a:pt x="171" y="4024"/>
                    <a:pt x="165" y="4024"/>
                    <a:pt x="160" y="4024"/>
                  </a:cubicBezTo>
                  <a:cubicBezTo>
                    <a:pt x="48" y="4024"/>
                    <a:pt x="0" y="4206"/>
                    <a:pt x="119" y="4243"/>
                  </a:cubicBezTo>
                  <a:lnTo>
                    <a:pt x="120" y="4243"/>
                  </a:lnTo>
                  <a:cubicBezTo>
                    <a:pt x="328" y="4305"/>
                    <a:pt x="537" y="4331"/>
                    <a:pt x="747" y="4331"/>
                  </a:cubicBezTo>
                  <a:cubicBezTo>
                    <a:pt x="1469" y="4331"/>
                    <a:pt x="2197" y="4024"/>
                    <a:pt x="2893" y="3845"/>
                  </a:cubicBezTo>
                  <a:cubicBezTo>
                    <a:pt x="4555" y="3420"/>
                    <a:pt x="6217" y="2984"/>
                    <a:pt x="7897" y="2633"/>
                  </a:cubicBezTo>
                  <a:cubicBezTo>
                    <a:pt x="11428" y="1894"/>
                    <a:pt x="14979" y="1218"/>
                    <a:pt x="18477" y="345"/>
                  </a:cubicBezTo>
                  <a:cubicBezTo>
                    <a:pt x="18688" y="292"/>
                    <a:pt x="18606" y="0"/>
                    <a:pt x="18414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1"/>
            <p:cNvSpPr/>
            <p:nvPr/>
          </p:nvSpPr>
          <p:spPr>
            <a:xfrm>
              <a:off x="10723622" y="3493259"/>
              <a:ext cx="377490" cy="81680"/>
            </a:xfrm>
            <a:custGeom>
              <a:avLst/>
              <a:gdLst/>
              <a:ahLst/>
              <a:cxnLst/>
              <a:rect l="l" t="t" r="r" b="b"/>
              <a:pathLst>
                <a:path w="17428" h="3771" extrusionOk="0">
                  <a:moveTo>
                    <a:pt x="17320" y="0"/>
                  </a:moveTo>
                  <a:cubicBezTo>
                    <a:pt x="17315" y="0"/>
                    <a:pt x="17309" y="0"/>
                    <a:pt x="17304" y="1"/>
                  </a:cubicBezTo>
                  <a:cubicBezTo>
                    <a:pt x="11512" y="866"/>
                    <a:pt x="5671" y="1930"/>
                    <a:pt x="67" y="3653"/>
                  </a:cubicBezTo>
                  <a:cubicBezTo>
                    <a:pt x="0" y="3674"/>
                    <a:pt x="21" y="3771"/>
                    <a:pt x="81" y="3771"/>
                  </a:cubicBezTo>
                  <a:cubicBezTo>
                    <a:pt x="87" y="3771"/>
                    <a:pt x="92" y="3770"/>
                    <a:pt x="98" y="3768"/>
                  </a:cubicBezTo>
                  <a:cubicBezTo>
                    <a:pt x="5764" y="2139"/>
                    <a:pt x="11559" y="1351"/>
                    <a:pt x="17320" y="184"/>
                  </a:cubicBezTo>
                  <a:cubicBezTo>
                    <a:pt x="17428" y="162"/>
                    <a:pt x="17423" y="0"/>
                    <a:pt x="17320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1"/>
            <p:cNvSpPr/>
            <p:nvPr/>
          </p:nvSpPr>
          <p:spPr>
            <a:xfrm>
              <a:off x="10700251" y="3544160"/>
              <a:ext cx="369628" cy="80099"/>
            </a:xfrm>
            <a:custGeom>
              <a:avLst/>
              <a:gdLst/>
              <a:ahLst/>
              <a:cxnLst/>
              <a:rect l="l" t="t" r="r" b="b"/>
              <a:pathLst>
                <a:path w="17065" h="3698" extrusionOk="0">
                  <a:moveTo>
                    <a:pt x="16835" y="1"/>
                  </a:moveTo>
                  <a:cubicBezTo>
                    <a:pt x="16824" y="1"/>
                    <a:pt x="16813" y="2"/>
                    <a:pt x="16802" y="4"/>
                  </a:cubicBezTo>
                  <a:cubicBezTo>
                    <a:pt x="13830" y="564"/>
                    <a:pt x="10858" y="1121"/>
                    <a:pt x="7893" y="1716"/>
                  </a:cubicBezTo>
                  <a:cubicBezTo>
                    <a:pt x="5288" y="2239"/>
                    <a:pt x="2706" y="2995"/>
                    <a:pt x="118" y="3505"/>
                  </a:cubicBezTo>
                  <a:cubicBezTo>
                    <a:pt x="0" y="3527"/>
                    <a:pt x="11" y="3697"/>
                    <a:pt x="129" y="3697"/>
                  </a:cubicBezTo>
                  <a:cubicBezTo>
                    <a:pt x="132" y="3697"/>
                    <a:pt x="135" y="3697"/>
                    <a:pt x="138" y="3697"/>
                  </a:cubicBezTo>
                  <a:cubicBezTo>
                    <a:pt x="2616" y="3528"/>
                    <a:pt x="5189" y="2667"/>
                    <a:pt x="7616" y="2180"/>
                  </a:cubicBezTo>
                  <a:cubicBezTo>
                    <a:pt x="10706" y="1560"/>
                    <a:pt x="13804" y="998"/>
                    <a:pt x="16879" y="306"/>
                  </a:cubicBezTo>
                  <a:cubicBezTo>
                    <a:pt x="17064" y="265"/>
                    <a:pt x="17007" y="1"/>
                    <a:pt x="16835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1"/>
            <p:cNvSpPr/>
            <p:nvPr/>
          </p:nvSpPr>
          <p:spPr>
            <a:xfrm>
              <a:off x="10741687" y="3578014"/>
              <a:ext cx="372769" cy="68164"/>
            </a:xfrm>
            <a:custGeom>
              <a:avLst/>
              <a:gdLst/>
              <a:ahLst/>
              <a:cxnLst/>
              <a:rect l="l" t="t" r="r" b="b"/>
              <a:pathLst>
                <a:path w="17210" h="3147" extrusionOk="0">
                  <a:moveTo>
                    <a:pt x="16979" y="0"/>
                  </a:moveTo>
                  <a:cubicBezTo>
                    <a:pt x="16974" y="0"/>
                    <a:pt x="16968" y="1"/>
                    <a:pt x="16963" y="1"/>
                  </a:cubicBezTo>
                  <a:cubicBezTo>
                    <a:pt x="11290" y="502"/>
                    <a:pt x="5567" y="1442"/>
                    <a:pt x="87" y="3000"/>
                  </a:cubicBezTo>
                  <a:cubicBezTo>
                    <a:pt x="1" y="3025"/>
                    <a:pt x="34" y="3146"/>
                    <a:pt x="113" y="3146"/>
                  </a:cubicBezTo>
                  <a:cubicBezTo>
                    <a:pt x="119" y="3146"/>
                    <a:pt x="126" y="3145"/>
                    <a:pt x="134" y="3144"/>
                  </a:cubicBezTo>
                  <a:cubicBezTo>
                    <a:pt x="5691" y="1667"/>
                    <a:pt x="11362" y="1145"/>
                    <a:pt x="17027" y="285"/>
                  </a:cubicBezTo>
                  <a:cubicBezTo>
                    <a:pt x="17210" y="256"/>
                    <a:pt x="17147" y="0"/>
                    <a:pt x="16979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1"/>
            <p:cNvSpPr/>
            <p:nvPr/>
          </p:nvSpPr>
          <p:spPr>
            <a:xfrm>
              <a:off x="10729384" y="3611046"/>
              <a:ext cx="433828" cy="84452"/>
            </a:xfrm>
            <a:custGeom>
              <a:avLst/>
              <a:gdLst/>
              <a:ahLst/>
              <a:cxnLst/>
              <a:rect l="l" t="t" r="r" b="b"/>
              <a:pathLst>
                <a:path w="20029" h="3899" extrusionOk="0">
                  <a:moveTo>
                    <a:pt x="19814" y="0"/>
                  </a:moveTo>
                  <a:cubicBezTo>
                    <a:pt x="19810" y="0"/>
                    <a:pt x="19806" y="0"/>
                    <a:pt x="19802" y="1"/>
                  </a:cubicBezTo>
                  <a:cubicBezTo>
                    <a:pt x="16555" y="244"/>
                    <a:pt x="13329" y="964"/>
                    <a:pt x="10148" y="1625"/>
                  </a:cubicBezTo>
                  <a:cubicBezTo>
                    <a:pt x="8355" y="1998"/>
                    <a:pt x="6562" y="2359"/>
                    <a:pt x="4760" y="2690"/>
                  </a:cubicBezTo>
                  <a:cubicBezTo>
                    <a:pt x="3216" y="2976"/>
                    <a:pt x="1712" y="3543"/>
                    <a:pt x="145" y="3674"/>
                  </a:cubicBezTo>
                  <a:cubicBezTo>
                    <a:pt x="0" y="3686"/>
                    <a:pt x="34" y="3898"/>
                    <a:pt x="173" y="3898"/>
                  </a:cubicBezTo>
                  <a:cubicBezTo>
                    <a:pt x="174" y="3898"/>
                    <a:pt x="176" y="3898"/>
                    <a:pt x="177" y="3898"/>
                  </a:cubicBezTo>
                  <a:cubicBezTo>
                    <a:pt x="1563" y="3856"/>
                    <a:pt x="2862" y="3403"/>
                    <a:pt x="4217" y="3144"/>
                  </a:cubicBezTo>
                  <a:cubicBezTo>
                    <a:pt x="6104" y="2783"/>
                    <a:pt x="7999" y="2486"/>
                    <a:pt x="9882" y="2098"/>
                  </a:cubicBezTo>
                  <a:cubicBezTo>
                    <a:pt x="13194" y="1418"/>
                    <a:pt x="16521" y="908"/>
                    <a:pt x="19848" y="329"/>
                  </a:cubicBezTo>
                  <a:cubicBezTo>
                    <a:pt x="20028" y="297"/>
                    <a:pt x="19990" y="0"/>
                    <a:pt x="19814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1"/>
            <p:cNvSpPr/>
            <p:nvPr/>
          </p:nvSpPr>
          <p:spPr>
            <a:xfrm>
              <a:off x="10726633" y="3667145"/>
              <a:ext cx="384053" cy="72583"/>
            </a:xfrm>
            <a:custGeom>
              <a:avLst/>
              <a:gdLst/>
              <a:ahLst/>
              <a:cxnLst/>
              <a:rect l="l" t="t" r="r" b="b"/>
              <a:pathLst>
                <a:path w="17731" h="3351" extrusionOk="0">
                  <a:moveTo>
                    <a:pt x="17534" y="0"/>
                  </a:moveTo>
                  <a:cubicBezTo>
                    <a:pt x="17529" y="0"/>
                    <a:pt x="17523" y="1"/>
                    <a:pt x="17518" y="1"/>
                  </a:cubicBezTo>
                  <a:cubicBezTo>
                    <a:pt x="14453" y="304"/>
                    <a:pt x="11384" y="683"/>
                    <a:pt x="8349" y="1217"/>
                  </a:cubicBezTo>
                  <a:cubicBezTo>
                    <a:pt x="5604" y="1701"/>
                    <a:pt x="2865" y="2919"/>
                    <a:pt x="109" y="3178"/>
                  </a:cubicBezTo>
                  <a:cubicBezTo>
                    <a:pt x="0" y="3188"/>
                    <a:pt x="11" y="3350"/>
                    <a:pt x="118" y="3350"/>
                  </a:cubicBezTo>
                  <a:cubicBezTo>
                    <a:pt x="120" y="3350"/>
                    <a:pt x="121" y="3350"/>
                    <a:pt x="122" y="3350"/>
                  </a:cubicBezTo>
                  <a:cubicBezTo>
                    <a:pt x="2889" y="3214"/>
                    <a:pt x="5669" y="2093"/>
                    <a:pt x="8403" y="1643"/>
                  </a:cubicBezTo>
                  <a:cubicBezTo>
                    <a:pt x="11448" y="1143"/>
                    <a:pt x="14528" y="900"/>
                    <a:pt x="17559" y="318"/>
                  </a:cubicBezTo>
                  <a:cubicBezTo>
                    <a:pt x="17730" y="286"/>
                    <a:pt x="17702" y="0"/>
                    <a:pt x="17534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1"/>
            <p:cNvSpPr/>
            <p:nvPr/>
          </p:nvSpPr>
          <p:spPr>
            <a:xfrm>
              <a:off x="10733586" y="3716573"/>
              <a:ext cx="420875" cy="84951"/>
            </a:xfrm>
            <a:custGeom>
              <a:avLst/>
              <a:gdLst/>
              <a:ahLst/>
              <a:cxnLst/>
              <a:rect l="l" t="t" r="r" b="b"/>
              <a:pathLst>
                <a:path w="19431" h="3922" extrusionOk="0">
                  <a:moveTo>
                    <a:pt x="19270" y="0"/>
                  </a:moveTo>
                  <a:cubicBezTo>
                    <a:pt x="19262" y="0"/>
                    <a:pt x="19254" y="1"/>
                    <a:pt x="19245" y="3"/>
                  </a:cubicBezTo>
                  <a:cubicBezTo>
                    <a:pt x="16052" y="766"/>
                    <a:pt x="12840" y="1364"/>
                    <a:pt x="9607" y="1932"/>
                  </a:cubicBezTo>
                  <a:cubicBezTo>
                    <a:pt x="8000" y="2214"/>
                    <a:pt x="6396" y="2453"/>
                    <a:pt x="4805" y="2823"/>
                  </a:cubicBezTo>
                  <a:cubicBezTo>
                    <a:pt x="4098" y="2986"/>
                    <a:pt x="2147" y="3675"/>
                    <a:pt x="963" y="3675"/>
                  </a:cubicBezTo>
                  <a:cubicBezTo>
                    <a:pt x="636" y="3675"/>
                    <a:pt x="368" y="3622"/>
                    <a:pt x="200" y="3491"/>
                  </a:cubicBezTo>
                  <a:cubicBezTo>
                    <a:pt x="181" y="3476"/>
                    <a:pt x="161" y="3469"/>
                    <a:pt x="142" y="3469"/>
                  </a:cubicBezTo>
                  <a:cubicBezTo>
                    <a:pt x="63" y="3469"/>
                    <a:pt x="0" y="3577"/>
                    <a:pt x="79" y="3641"/>
                  </a:cubicBezTo>
                  <a:cubicBezTo>
                    <a:pt x="335" y="3850"/>
                    <a:pt x="607" y="3922"/>
                    <a:pt x="889" y="3922"/>
                  </a:cubicBezTo>
                  <a:cubicBezTo>
                    <a:pt x="1334" y="3922"/>
                    <a:pt x="1803" y="3741"/>
                    <a:pt x="2265" y="3635"/>
                  </a:cubicBezTo>
                  <a:cubicBezTo>
                    <a:pt x="4082" y="3217"/>
                    <a:pt x="5931" y="2827"/>
                    <a:pt x="7775" y="2545"/>
                  </a:cubicBezTo>
                  <a:cubicBezTo>
                    <a:pt x="11628" y="1955"/>
                    <a:pt x="15589" y="1405"/>
                    <a:pt x="19313" y="228"/>
                  </a:cubicBezTo>
                  <a:cubicBezTo>
                    <a:pt x="19430" y="190"/>
                    <a:pt x="19382" y="0"/>
                    <a:pt x="19270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1"/>
            <p:cNvSpPr/>
            <p:nvPr/>
          </p:nvSpPr>
          <p:spPr>
            <a:xfrm>
              <a:off x="10757195" y="3749952"/>
              <a:ext cx="457134" cy="90084"/>
            </a:xfrm>
            <a:custGeom>
              <a:avLst/>
              <a:gdLst/>
              <a:ahLst/>
              <a:cxnLst/>
              <a:rect l="l" t="t" r="r" b="b"/>
              <a:pathLst>
                <a:path w="21105" h="4159" extrusionOk="0">
                  <a:moveTo>
                    <a:pt x="20935" y="0"/>
                  </a:moveTo>
                  <a:cubicBezTo>
                    <a:pt x="20926" y="0"/>
                    <a:pt x="20917" y="1"/>
                    <a:pt x="20908" y="3"/>
                  </a:cubicBezTo>
                  <a:cubicBezTo>
                    <a:pt x="17473" y="631"/>
                    <a:pt x="14014" y="1163"/>
                    <a:pt x="10599" y="1889"/>
                  </a:cubicBezTo>
                  <a:cubicBezTo>
                    <a:pt x="8847" y="2262"/>
                    <a:pt x="7097" y="2651"/>
                    <a:pt x="5334" y="2982"/>
                  </a:cubicBezTo>
                  <a:cubicBezTo>
                    <a:pt x="3609" y="3307"/>
                    <a:pt x="1816" y="3825"/>
                    <a:pt x="82" y="4029"/>
                  </a:cubicBezTo>
                  <a:cubicBezTo>
                    <a:pt x="2" y="4037"/>
                    <a:pt x="0" y="4158"/>
                    <a:pt x="79" y="4158"/>
                  </a:cubicBezTo>
                  <a:cubicBezTo>
                    <a:pt x="81" y="4158"/>
                    <a:pt x="83" y="4158"/>
                    <a:pt x="85" y="4158"/>
                  </a:cubicBezTo>
                  <a:lnTo>
                    <a:pt x="85" y="4157"/>
                  </a:lnTo>
                  <a:cubicBezTo>
                    <a:pt x="3503" y="3882"/>
                    <a:pt x="7015" y="2953"/>
                    <a:pt x="10382" y="2271"/>
                  </a:cubicBezTo>
                  <a:cubicBezTo>
                    <a:pt x="13901" y="1557"/>
                    <a:pt x="17460" y="1109"/>
                    <a:pt x="20954" y="257"/>
                  </a:cubicBezTo>
                  <a:cubicBezTo>
                    <a:pt x="21105" y="220"/>
                    <a:pt x="21077" y="0"/>
                    <a:pt x="20935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1"/>
            <p:cNvSpPr/>
            <p:nvPr/>
          </p:nvSpPr>
          <p:spPr>
            <a:xfrm>
              <a:off x="10751564" y="3845559"/>
              <a:ext cx="393476" cy="75182"/>
            </a:xfrm>
            <a:custGeom>
              <a:avLst/>
              <a:gdLst/>
              <a:ahLst/>
              <a:cxnLst/>
              <a:rect l="l" t="t" r="r" b="b"/>
              <a:pathLst>
                <a:path w="18166" h="3471" extrusionOk="0">
                  <a:moveTo>
                    <a:pt x="17925" y="1"/>
                  </a:moveTo>
                  <a:cubicBezTo>
                    <a:pt x="17918" y="1"/>
                    <a:pt x="17911" y="1"/>
                    <a:pt x="17903" y="2"/>
                  </a:cubicBezTo>
                  <a:cubicBezTo>
                    <a:pt x="14746" y="297"/>
                    <a:pt x="11638" y="930"/>
                    <a:pt x="8538" y="1576"/>
                  </a:cubicBezTo>
                  <a:cubicBezTo>
                    <a:pt x="7122" y="1871"/>
                    <a:pt x="5705" y="2149"/>
                    <a:pt x="4288" y="2436"/>
                  </a:cubicBezTo>
                  <a:cubicBezTo>
                    <a:pt x="3115" y="2673"/>
                    <a:pt x="1680" y="3176"/>
                    <a:pt x="448" y="3176"/>
                  </a:cubicBezTo>
                  <a:cubicBezTo>
                    <a:pt x="358" y="3176"/>
                    <a:pt x="270" y="3174"/>
                    <a:pt x="183" y="3168"/>
                  </a:cubicBezTo>
                  <a:cubicBezTo>
                    <a:pt x="179" y="3168"/>
                    <a:pt x="176" y="3168"/>
                    <a:pt x="172" y="3168"/>
                  </a:cubicBezTo>
                  <a:cubicBezTo>
                    <a:pt x="14" y="3168"/>
                    <a:pt x="1" y="3400"/>
                    <a:pt x="160" y="3426"/>
                  </a:cubicBezTo>
                  <a:cubicBezTo>
                    <a:pt x="361" y="3457"/>
                    <a:pt x="566" y="3470"/>
                    <a:pt x="773" y="3470"/>
                  </a:cubicBezTo>
                  <a:cubicBezTo>
                    <a:pt x="1685" y="3470"/>
                    <a:pt x="2644" y="3209"/>
                    <a:pt x="3516" y="3060"/>
                  </a:cubicBezTo>
                  <a:cubicBezTo>
                    <a:pt x="5022" y="2804"/>
                    <a:pt x="6517" y="2520"/>
                    <a:pt x="8013" y="2213"/>
                  </a:cubicBezTo>
                  <a:cubicBezTo>
                    <a:pt x="11308" y="1534"/>
                    <a:pt x="14614" y="944"/>
                    <a:pt x="17932" y="388"/>
                  </a:cubicBezTo>
                  <a:cubicBezTo>
                    <a:pt x="18166" y="349"/>
                    <a:pt x="18156" y="1"/>
                    <a:pt x="17925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1"/>
            <p:cNvSpPr/>
            <p:nvPr/>
          </p:nvSpPr>
          <p:spPr>
            <a:xfrm>
              <a:off x="10747253" y="3864186"/>
              <a:ext cx="446629" cy="89651"/>
            </a:xfrm>
            <a:custGeom>
              <a:avLst/>
              <a:gdLst/>
              <a:ahLst/>
              <a:cxnLst/>
              <a:rect l="l" t="t" r="r" b="b"/>
              <a:pathLst>
                <a:path w="20620" h="4139" extrusionOk="0">
                  <a:moveTo>
                    <a:pt x="20374" y="0"/>
                  </a:moveTo>
                  <a:cubicBezTo>
                    <a:pt x="20364" y="0"/>
                    <a:pt x="20353" y="1"/>
                    <a:pt x="20342" y="3"/>
                  </a:cubicBezTo>
                  <a:cubicBezTo>
                    <a:pt x="16882" y="631"/>
                    <a:pt x="13417" y="1303"/>
                    <a:pt x="9931" y="1777"/>
                  </a:cubicBezTo>
                  <a:cubicBezTo>
                    <a:pt x="8304" y="1998"/>
                    <a:pt x="6697" y="2252"/>
                    <a:pt x="5084" y="2555"/>
                  </a:cubicBezTo>
                  <a:cubicBezTo>
                    <a:pt x="3435" y="2864"/>
                    <a:pt x="1801" y="3615"/>
                    <a:pt x="163" y="3841"/>
                  </a:cubicBezTo>
                  <a:cubicBezTo>
                    <a:pt x="0" y="3863"/>
                    <a:pt x="22" y="4138"/>
                    <a:pt x="181" y="4138"/>
                  </a:cubicBezTo>
                  <a:cubicBezTo>
                    <a:pt x="185" y="4138"/>
                    <a:pt x="189" y="4138"/>
                    <a:pt x="193" y="4138"/>
                  </a:cubicBezTo>
                  <a:cubicBezTo>
                    <a:pt x="1770" y="4012"/>
                    <a:pt x="3280" y="3334"/>
                    <a:pt x="4846" y="3057"/>
                  </a:cubicBezTo>
                  <a:cubicBezTo>
                    <a:pt x="6577" y="2750"/>
                    <a:pt x="8300" y="2494"/>
                    <a:pt x="10044" y="2273"/>
                  </a:cubicBezTo>
                  <a:cubicBezTo>
                    <a:pt x="13510" y="1834"/>
                    <a:pt x="17044" y="1281"/>
                    <a:pt x="20421" y="379"/>
                  </a:cubicBezTo>
                  <a:cubicBezTo>
                    <a:pt x="20619" y="327"/>
                    <a:pt x="20565" y="0"/>
                    <a:pt x="20374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1"/>
            <p:cNvSpPr/>
            <p:nvPr/>
          </p:nvSpPr>
          <p:spPr>
            <a:xfrm>
              <a:off x="10768004" y="3934538"/>
              <a:ext cx="445156" cy="80835"/>
            </a:xfrm>
            <a:custGeom>
              <a:avLst/>
              <a:gdLst/>
              <a:ahLst/>
              <a:cxnLst/>
              <a:rect l="l" t="t" r="r" b="b"/>
              <a:pathLst>
                <a:path w="20552" h="3732" extrusionOk="0">
                  <a:moveTo>
                    <a:pt x="20271" y="1"/>
                  </a:moveTo>
                  <a:cubicBezTo>
                    <a:pt x="20258" y="1"/>
                    <a:pt x="20244" y="2"/>
                    <a:pt x="20229" y="4"/>
                  </a:cubicBezTo>
                  <a:cubicBezTo>
                    <a:pt x="16785" y="566"/>
                    <a:pt x="13356" y="1215"/>
                    <a:pt x="9914" y="1788"/>
                  </a:cubicBezTo>
                  <a:cubicBezTo>
                    <a:pt x="8252" y="2066"/>
                    <a:pt x="6593" y="2319"/>
                    <a:pt x="4944" y="2661"/>
                  </a:cubicBezTo>
                  <a:cubicBezTo>
                    <a:pt x="3767" y="2904"/>
                    <a:pt x="2204" y="3343"/>
                    <a:pt x="913" y="3343"/>
                  </a:cubicBezTo>
                  <a:cubicBezTo>
                    <a:pt x="704" y="3343"/>
                    <a:pt x="502" y="3331"/>
                    <a:pt x="310" y="3305"/>
                  </a:cubicBezTo>
                  <a:cubicBezTo>
                    <a:pt x="299" y="3304"/>
                    <a:pt x="290" y="3303"/>
                    <a:pt x="280" y="3303"/>
                  </a:cubicBezTo>
                  <a:cubicBezTo>
                    <a:pt x="58" y="3303"/>
                    <a:pt x="0" y="3650"/>
                    <a:pt x="238" y="3686"/>
                  </a:cubicBezTo>
                  <a:lnTo>
                    <a:pt x="238" y="3687"/>
                  </a:lnTo>
                  <a:cubicBezTo>
                    <a:pt x="445" y="3718"/>
                    <a:pt x="654" y="3731"/>
                    <a:pt x="865" y="3731"/>
                  </a:cubicBezTo>
                  <a:cubicBezTo>
                    <a:pt x="1783" y="3731"/>
                    <a:pt x="2730" y="3478"/>
                    <a:pt x="3626" y="3351"/>
                  </a:cubicBezTo>
                  <a:cubicBezTo>
                    <a:pt x="5443" y="3092"/>
                    <a:pt x="7243" y="2720"/>
                    <a:pt x="9058" y="2436"/>
                  </a:cubicBezTo>
                  <a:cubicBezTo>
                    <a:pt x="12815" y="1848"/>
                    <a:pt x="16565" y="1213"/>
                    <a:pt x="20290" y="441"/>
                  </a:cubicBezTo>
                  <a:cubicBezTo>
                    <a:pt x="20552" y="386"/>
                    <a:pt x="20516" y="1"/>
                    <a:pt x="20271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1"/>
            <p:cNvSpPr/>
            <p:nvPr/>
          </p:nvSpPr>
          <p:spPr>
            <a:xfrm>
              <a:off x="10760618" y="3978833"/>
              <a:ext cx="498830" cy="81593"/>
            </a:xfrm>
            <a:custGeom>
              <a:avLst/>
              <a:gdLst/>
              <a:ahLst/>
              <a:cxnLst/>
              <a:rect l="l" t="t" r="r" b="b"/>
              <a:pathLst>
                <a:path w="23030" h="3767" extrusionOk="0">
                  <a:moveTo>
                    <a:pt x="22645" y="1"/>
                  </a:moveTo>
                  <a:cubicBezTo>
                    <a:pt x="22636" y="1"/>
                    <a:pt x="22627" y="1"/>
                    <a:pt x="22617" y="2"/>
                  </a:cubicBezTo>
                  <a:cubicBezTo>
                    <a:pt x="18960" y="342"/>
                    <a:pt x="15315" y="921"/>
                    <a:pt x="11681" y="1447"/>
                  </a:cubicBezTo>
                  <a:cubicBezTo>
                    <a:pt x="9973" y="1695"/>
                    <a:pt x="8280" y="1973"/>
                    <a:pt x="6587" y="2310"/>
                  </a:cubicBezTo>
                  <a:cubicBezTo>
                    <a:pt x="4473" y="2729"/>
                    <a:pt x="2229" y="3431"/>
                    <a:pt x="94" y="3615"/>
                  </a:cubicBezTo>
                  <a:cubicBezTo>
                    <a:pt x="0" y="3624"/>
                    <a:pt x="4" y="3766"/>
                    <a:pt x="97" y="3766"/>
                  </a:cubicBezTo>
                  <a:cubicBezTo>
                    <a:pt x="98" y="3766"/>
                    <a:pt x="100" y="3766"/>
                    <a:pt x="102" y="3766"/>
                  </a:cubicBezTo>
                  <a:lnTo>
                    <a:pt x="101" y="3766"/>
                  </a:lnTo>
                  <a:cubicBezTo>
                    <a:pt x="1868" y="3673"/>
                    <a:pt x="3676" y="3161"/>
                    <a:pt x="5424" y="2872"/>
                  </a:cubicBezTo>
                  <a:cubicBezTo>
                    <a:pt x="7327" y="2558"/>
                    <a:pt x="9226" y="2257"/>
                    <a:pt x="11140" y="2019"/>
                  </a:cubicBezTo>
                  <a:cubicBezTo>
                    <a:pt x="14999" y="1537"/>
                    <a:pt x="18900" y="1240"/>
                    <a:pt x="22718" y="488"/>
                  </a:cubicBezTo>
                  <a:cubicBezTo>
                    <a:pt x="23029" y="427"/>
                    <a:pt x="22932" y="1"/>
                    <a:pt x="22645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1"/>
            <p:cNvSpPr/>
            <p:nvPr/>
          </p:nvSpPr>
          <p:spPr>
            <a:xfrm>
              <a:off x="10778509" y="4062354"/>
              <a:ext cx="373787" cy="65716"/>
            </a:xfrm>
            <a:custGeom>
              <a:avLst/>
              <a:gdLst/>
              <a:ahLst/>
              <a:cxnLst/>
              <a:rect l="l" t="t" r="r" b="b"/>
              <a:pathLst>
                <a:path w="17257" h="3034" extrusionOk="0">
                  <a:moveTo>
                    <a:pt x="17032" y="0"/>
                  </a:moveTo>
                  <a:cubicBezTo>
                    <a:pt x="17025" y="0"/>
                    <a:pt x="17018" y="1"/>
                    <a:pt x="17011" y="1"/>
                  </a:cubicBezTo>
                  <a:cubicBezTo>
                    <a:pt x="14120" y="347"/>
                    <a:pt x="11255" y="832"/>
                    <a:pt x="8370" y="1224"/>
                  </a:cubicBezTo>
                  <a:cubicBezTo>
                    <a:pt x="5597" y="1602"/>
                    <a:pt x="2884" y="2522"/>
                    <a:pt x="123" y="2840"/>
                  </a:cubicBezTo>
                  <a:cubicBezTo>
                    <a:pt x="0" y="2852"/>
                    <a:pt x="19" y="3032"/>
                    <a:pt x="138" y="3032"/>
                  </a:cubicBezTo>
                  <a:cubicBezTo>
                    <a:pt x="139" y="3032"/>
                    <a:pt x="141" y="3032"/>
                    <a:pt x="143" y="3032"/>
                  </a:cubicBezTo>
                  <a:lnTo>
                    <a:pt x="143" y="3033"/>
                  </a:lnTo>
                  <a:cubicBezTo>
                    <a:pt x="2920" y="2927"/>
                    <a:pt x="5716" y="2062"/>
                    <a:pt x="8479" y="1718"/>
                  </a:cubicBezTo>
                  <a:cubicBezTo>
                    <a:pt x="11342" y="1364"/>
                    <a:pt x="14257" y="982"/>
                    <a:pt x="17070" y="349"/>
                  </a:cubicBezTo>
                  <a:cubicBezTo>
                    <a:pt x="17257" y="307"/>
                    <a:pt x="17215" y="0"/>
                    <a:pt x="17032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1"/>
            <p:cNvSpPr/>
            <p:nvPr/>
          </p:nvSpPr>
          <p:spPr>
            <a:xfrm>
              <a:off x="10826031" y="4086786"/>
              <a:ext cx="366314" cy="75572"/>
            </a:xfrm>
            <a:custGeom>
              <a:avLst/>
              <a:gdLst/>
              <a:ahLst/>
              <a:cxnLst/>
              <a:rect l="l" t="t" r="r" b="b"/>
              <a:pathLst>
                <a:path w="16912" h="3489" extrusionOk="0">
                  <a:moveTo>
                    <a:pt x="16545" y="1"/>
                  </a:moveTo>
                  <a:cubicBezTo>
                    <a:pt x="16526" y="1"/>
                    <a:pt x="16507" y="3"/>
                    <a:pt x="16486" y="7"/>
                  </a:cubicBezTo>
                  <a:cubicBezTo>
                    <a:pt x="13721" y="564"/>
                    <a:pt x="10963" y="1157"/>
                    <a:pt x="8201" y="1736"/>
                  </a:cubicBezTo>
                  <a:cubicBezTo>
                    <a:pt x="5594" y="2281"/>
                    <a:pt x="2852" y="3104"/>
                    <a:pt x="191" y="3231"/>
                  </a:cubicBezTo>
                  <a:cubicBezTo>
                    <a:pt x="30" y="3238"/>
                    <a:pt x="1" y="3488"/>
                    <a:pt x="165" y="3488"/>
                  </a:cubicBezTo>
                  <a:cubicBezTo>
                    <a:pt x="166" y="3488"/>
                    <a:pt x="167" y="3488"/>
                    <a:pt x="168" y="3488"/>
                  </a:cubicBezTo>
                  <a:lnTo>
                    <a:pt x="168" y="3487"/>
                  </a:lnTo>
                  <a:cubicBezTo>
                    <a:pt x="2787" y="3436"/>
                    <a:pt x="5403" y="2728"/>
                    <a:pt x="7973" y="2264"/>
                  </a:cubicBezTo>
                  <a:cubicBezTo>
                    <a:pt x="10863" y="1742"/>
                    <a:pt x="13736" y="1128"/>
                    <a:pt x="16606" y="509"/>
                  </a:cubicBezTo>
                  <a:cubicBezTo>
                    <a:pt x="16912" y="442"/>
                    <a:pt x="16826" y="1"/>
                    <a:pt x="16545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5" name="Google Shape;1075;p41"/>
          <p:cNvGrpSpPr/>
          <p:nvPr/>
        </p:nvGrpSpPr>
        <p:grpSpPr>
          <a:xfrm rot="-743216">
            <a:off x="268729" y="3987696"/>
            <a:ext cx="793649" cy="903568"/>
            <a:chOff x="9737638" y="2692857"/>
            <a:chExt cx="597989" cy="795225"/>
          </a:xfrm>
        </p:grpSpPr>
        <p:sp>
          <p:nvSpPr>
            <p:cNvPr id="1076" name="Google Shape;1076;p41"/>
            <p:cNvSpPr/>
            <p:nvPr/>
          </p:nvSpPr>
          <p:spPr>
            <a:xfrm>
              <a:off x="9832855" y="2913572"/>
              <a:ext cx="362372" cy="489711"/>
            </a:xfrm>
            <a:custGeom>
              <a:avLst/>
              <a:gdLst/>
              <a:ahLst/>
              <a:cxnLst/>
              <a:rect l="l" t="t" r="r" b="b"/>
              <a:pathLst>
                <a:path w="16730" h="22609" extrusionOk="0">
                  <a:moveTo>
                    <a:pt x="267" y="1"/>
                  </a:moveTo>
                  <a:cubicBezTo>
                    <a:pt x="126" y="1"/>
                    <a:pt x="0" y="145"/>
                    <a:pt x="65" y="310"/>
                  </a:cubicBezTo>
                  <a:cubicBezTo>
                    <a:pt x="414" y="1190"/>
                    <a:pt x="1093" y="2000"/>
                    <a:pt x="1677" y="2743"/>
                  </a:cubicBezTo>
                  <a:cubicBezTo>
                    <a:pt x="2510" y="3805"/>
                    <a:pt x="3262" y="4934"/>
                    <a:pt x="4044" y="6035"/>
                  </a:cubicBezTo>
                  <a:cubicBezTo>
                    <a:pt x="5392" y="7930"/>
                    <a:pt x="6747" y="9819"/>
                    <a:pt x="8140" y="11681"/>
                  </a:cubicBezTo>
                  <a:cubicBezTo>
                    <a:pt x="10869" y="15330"/>
                    <a:pt x="13522" y="19166"/>
                    <a:pt x="16538" y="22576"/>
                  </a:cubicBezTo>
                  <a:cubicBezTo>
                    <a:pt x="16558" y="22599"/>
                    <a:pt x="16581" y="22608"/>
                    <a:pt x="16604" y="22608"/>
                  </a:cubicBezTo>
                  <a:cubicBezTo>
                    <a:pt x="16669" y="22608"/>
                    <a:pt x="16729" y="22530"/>
                    <a:pt x="16695" y="22458"/>
                  </a:cubicBezTo>
                  <a:cubicBezTo>
                    <a:pt x="15722" y="20455"/>
                    <a:pt x="13983" y="18659"/>
                    <a:pt x="12640" y="16889"/>
                  </a:cubicBezTo>
                  <a:cubicBezTo>
                    <a:pt x="11164" y="14944"/>
                    <a:pt x="9671" y="13012"/>
                    <a:pt x="8228" y="11042"/>
                  </a:cubicBezTo>
                  <a:cubicBezTo>
                    <a:pt x="6868" y="9186"/>
                    <a:pt x="5573" y="7286"/>
                    <a:pt x="4268" y="5393"/>
                  </a:cubicBezTo>
                  <a:cubicBezTo>
                    <a:pt x="3062" y="3643"/>
                    <a:pt x="1897" y="1606"/>
                    <a:pt x="426" y="73"/>
                  </a:cubicBezTo>
                  <a:cubicBezTo>
                    <a:pt x="378" y="22"/>
                    <a:pt x="321" y="1"/>
                    <a:pt x="267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1"/>
            <p:cNvSpPr/>
            <p:nvPr/>
          </p:nvSpPr>
          <p:spPr>
            <a:xfrm>
              <a:off x="9955927" y="2851560"/>
              <a:ext cx="331636" cy="464455"/>
            </a:xfrm>
            <a:custGeom>
              <a:avLst/>
              <a:gdLst/>
              <a:ahLst/>
              <a:cxnLst/>
              <a:rect l="l" t="t" r="r" b="b"/>
              <a:pathLst>
                <a:path w="15311" h="21443" extrusionOk="0">
                  <a:moveTo>
                    <a:pt x="399" y="1"/>
                  </a:moveTo>
                  <a:cubicBezTo>
                    <a:pt x="192" y="1"/>
                    <a:pt x="1" y="207"/>
                    <a:pt x="129" y="436"/>
                  </a:cubicBezTo>
                  <a:cubicBezTo>
                    <a:pt x="1197" y="2343"/>
                    <a:pt x="2676" y="4004"/>
                    <a:pt x="3866" y="5833"/>
                  </a:cubicBezTo>
                  <a:cubicBezTo>
                    <a:pt x="5044" y="7641"/>
                    <a:pt x="6274" y="9416"/>
                    <a:pt x="7572" y="11139"/>
                  </a:cubicBezTo>
                  <a:cubicBezTo>
                    <a:pt x="8889" y="12887"/>
                    <a:pt x="10080" y="14714"/>
                    <a:pt x="11344" y="16500"/>
                  </a:cubicBezTo>
                  <a:cubicBezTo>
                    <a:pt x="11963" y="17375"/>
                    <a:pt x="12627" y="18200"/>
                    <a:pt x="13314" y="19023"/>
                  </a:cubicBezTo>
                  <a:cubicBezTo>
                    <a:pt x="13832" y="19645"/>
                    <a:pt x="14721" y="20491"/>
                    <a:pt x="14939" y="21318"/>
                  </a:cubicBezTo>
                  <a:cubicBezTo>
                    <a:pt x="14962" y="21405"/>
                    <a:pt x="15031" y="21442"/>
                    <a:pt x="15103" y="21442"/>
                  </a:cubicBezTo>
                  <a:cubicBezTo>
                    <a:pt x="15204" y="21442"/>
                    <a:pt x="15311" y="21367"/>
                    <a:pt x="15304" y="21246"/>
                  </a:cubicBezTo>
                  <a:cubicBezTo>
                    <a:pt x="15272" y="20694"/>
                    <a:pt x="14910" y="20156"/>
                    <a:pt x="14599" y="19720"/>
                  </a:cubicBezTo>
                  <a:cubicBezTo>
                    <a:pt x="13931" y="18774"/>
                    <a:pt x="13105" y="17940"/>
                    <a:pt x="12428" y="16999"/>
                  </a:cubicBezTo>
                  <a:cubicBezTo>
                    <a:pt x="11057" y="15096"/>
                    <a:pt x="9863" y="13074"/>
                    <a:pt x="8470" y="11185"/>
                  </a:cubicBezTo>
                  <a:cubicBezTo>
                    <a:pt x="7134" y="9375"/>
                    <a:pt x="5835" y="7547"/>
                    <a:pt x="4612" y="5658"/>
                  </a:cubicBezTo>
                  <a:cubicBezTo>
                    <a:pt x="3943" y="4621"/>
                    <a:pt x="3192" y="3651"/>
                    <a:pt x="2486" y="2639"/>
                  </a:cubicBezTo>
                  <a:cubicBezTo>
                    <a:pt x="1885" y="1776"/>
                    <a:pt x="1390" y="797"/>
                    <a:pt x="606" y="82"/>
                  </a:cubicBezTo>
                  <a:cubicBezTo>
                    <a:pt x="544" y="25"/>
                    <a:pt x="470" y="1"/>
                    <a:pt x="399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1"/>
            <p:cNvSpPr/>
            <p:nvPr/>
          </p:nvSpPr>
          <p:spPr>
            <a:xfrm>
              <a:off x="9821440" y="2837351"/>
              <a:ext cx="156537" cy="97167"/>
            </a:xfrm>
            <a:custGeom>
              <a:avLst/>
              <a:gdLst/>
              <a:ahLst/>
              <a:cxnLst/>
              <a:rect l="l" t="t" r="r" b="b"/>
              <a:pathLst>
                <a:path w="7227" h="4486" extrusionOk="0">
                  <a:moveTo>
                    <a:pt x="6804" y="0"/>
                  </a:moveTo>
                  <a:cubicBezTo>
                    <a:pt x="6694" y="0"/>
                    <a:pt x="6581" y="42"/>
                    <a:pt x="6491" y="134"/>
                  </a:cubicBezTo>
                  <a:cubicBezTo>
                    <a:pt x="5622" y="1022"/>
                    <a:pt x="4355" y="1847"/>
                    <a:pt x="3223" y="2360"/>
                  </a:cubicBezTo>
                  <a:cubicBezTo>
                    <a:pt x="2096" y="2870"/>
                    <a:pt x="946" y="3171"/>
                    <a:pt x="122" y="4149"/>
                  </a:cubicBezTo>
                  <a:cubicBezTo>
                    <a:pt x="1" y="4293"/>
                    <a:pt x="154" y="4485"/>
                    <a:pt x="311" y="4485"/>
                  </a:cubicBezTo>
                  <a:cubicBezTo>
                    <a:pt x="355" y="4485"/>
                    <a:pt x="399" y="4470"/>
                    <a:pt x="438" y="4434"/>
                  </a:cubicBezTo>
                  <a:lnTo>
                    <a:pt x="438" y="4435"/>
                  </a:lnTo>
                  <a:cubicBezTo>
                    <a:pt x="1524" y="3413"/>
                    <a:pt x="3132" y="3300"/>
                    <a:pt x="4382" y="2545"/>
                  </a:cubicBezTo>
                  <a:cubicBezTo>
                    <a:pt x="5249" y="2023"/>
                    <a:pt x="6138" y="1515"/>
                    <a:pt x="6892" y="837"/>
                  </a:cubicBezTo>
                  <a:lnTo>
                    <a:pt x="6892" y="837"/>
                  </a:lnTo>
                  <a:cubicBezTo>
                    <a:pt x="7035" y="815"/>
                    <a:pt x="7159" y="714"/>
                    <a:pt x="7183" y="518"/>
                  </a:cubicBezTo>
                  <a:lnTo>
                    <a:pt x="7192" y="443"/>
                  </a:lnTo>
                  <a:cubicBezTo>
                    <a:pt x="7226" y="168"/>
                    <a:pt x="7023" y="0"/>
                    <a:pt x="6804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1"/>
            <p:cNvSpPr/>
            <p:nvPr/>
          </p:nvSpPr>
          <p:spPr>
            <a:xfrm>
              <a:off x="9809809" y="2884894"/>
              <a:ext cx="34786" cy="45464"/>
            </a:xfrm>
            <a:custGeom>
              <a:avLst/>
              <a:gdLst/>
              <a:ahLst/>
              <a:cxnLst/>
              <a:rect l="l" t="t" r="r" b="b"/>
              <a:pathLst>
                <a:path w="1606" h="2099" extrusionOk="0">
                  <a:moveTo>
                    <a:pt x="1310" y="1"/>
                  </a:moveTo>
                  <a:cubicBezTo>
                    <a:pt x="1229" y="1"/>
                    <a:pt x="1148" y="34"/>
                    <a:pt x="1100" y="110"/>
                  </a:cubicBezTo>
                  <a:cubicBezTo>
                    <a:pt x="828" y="537"/>
                    <a:pt x="297" y="759"/>
                    <a:pt x="103" y="1246"/>
                  </a:cubicBezTo>
                  <a:cubicBezTo>
                    <a:pt x="31" y="1429"/>
                    <a:pt x="0" y="1688"/>
                    <a:pt x="125" y="1860"/>
                  </a:cubicBezTo>
                  <a:cubicBezTo>
                    <a:pt x="283" y="2076"/>
                    <a:pt x="601" y="2099"/>
                    <a:pt x="861" y="2099"/>
                  </a:cubicBezTo>
                  <a:cubicBezTo>
                    <a:pt x="904" y="2099"/>
                    <a:pt x="946" y="2098"/>
                    <a:pt x="985" y="2098"/>
                  </a:cubicBezTo>
                  <a:cubicBezTo>
                    <a:pt x="1144" y="2095"/>
                    <a:pt x="1225" y="1839"/>
                    <a:pt x="1043" y="1800"/>
                  </a:cubicBezTo>
                  <a:cubicBezTo>
                    <a:pt x="849" y="1758"/>
                    <a:pt x="402" y="1752"/>
                    <a:pt x="484" y="1476"/>
                  </a:cubicBezTo>
                  <a:cubicBezTo>
                    <a:pt x="535" y="1307"/>
                    <a:pt x="709" y="1161"/>
                    <a:pt x="835" y="1047"/>
                  </a:cubicBezTo>
                  <a:cubicBezTo>
                    <a:pt x="1092" y="813"/>
                    <a:pt x="1407" y="619"/>
                    <a:pt x="1539" y="284"/>
                  </a:cubicBezTo>
                  <a:cubicBezTo>
                    <a:pt x="1606" y="114"/>
                    <a:pt x="1459" y="1"/>
                    <a:pt x="1310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1"/>
            <p:cNvSpPr/>
            <p:nvPr/>
          </p:nvSpPr>
          <p:spPr>
            <a:xfrm>
              <a:off x="9792502" y="2855545"/>
              <a:ext cx="35436" cy="51269"/>
            </a:xfrm>
            <a:custGeom>
              <a:avLst/>
              <a:gdLst/>
              <a:ahLst/>
              <a:cxnLst/>
              <a:rect l="l" t="t" r="r" b="b"/>
              <a:pathLst>
                <a:path w="1636" h="2367" extrusionOk="0">
                  <a:moveTo>
                    <a:pt x="1349" y="0"/>
                  </a:moveTo>
                  <a:cubicBezTo>
                    <a:pt x="1328" y="0"/>
                    <a:pt x="1308" y="3"/>
                    <a:pt x="1288" y="9"/>
                  </a:cubicBezTo>
                  <a:cubicBezTo>
                    <a:pt x="977" y="106"/>
                    <a:pt x="749" y="396"/>
                    <a:pt x="566" y="654"/>
                  </a:cubicBezTo>
                  <a:cubicBezTo>
                    <a:pt x="405" y="878"/>
                    <a:pt x="152" y="1108"/>
                    <a:pt x="106" y="1392"/>
                  </a:cubicBezTo>
                  <a:cubicBezTo>
                    <a:pt x="1" y="2029"/>
                    <a:pt x="988" y="2357"/>
                    <a:pt x="1466" y="2366"/>
                  </a:cubicBezTo>
                  <a:cubicBezTo>
                    <a:pt x="1467" y="2366"/>
                    <a:pt x="1468" y="2366"/>
                    <a:pt x="1469" y="2366"/>
                  </a:cubicBezTo>
                  <a:cubicBezTo>
                    <a:pt x="1613" y="2366"/>
                    <a:pt x="1598" y="2169"/>
                    <a:pt x="1483" y="2130"/>
                  </a:cubicBezTo>
                  <a:lnTo>
                    <a:pt x="1482" y="2130"/>
                  </a:lnTo>
                  <a:cubicBezTo>
                    <a:pt x="1257" y="2054"/>
                    <a:pt x="1052" y="1914"/>
                    <a:pt x="860" y="1777"/>
                  </a:cubicBezTo>
                  <a:cubicBezTo>
                    <a:pt x="721" y="1679"/>
                    <a:pt x="528" y="1603"/>
                    <a:pt x="592" y="1397"/>
                  </a:cubicBezTo>
                  <a:cubicBezTo>
                    <a:pt x="618" y="1314"/>
                    <a:pt x="723" y="1227"/>
                    <a:pt x="777" y="1164"/>
                  </a:cubicBezTo>
                  <a:cubicBezTo>
                    <a:pt x="901" y="1021"/>
                    <a:pt x="1007" y="863"/>
                    <a:pt x="1139" y="730"/>
                  </a:cubicBezTo>
                  <a:cubicBezTo>
                    <a:pt x="1307" y="560"/>
                    <a:pt x="1442" y="483"/>
                    <a:pt x="1557" y="273"/>
                  </a:cubicBezTo>
                  <a:cubicBezTo>
                    <a:pt x="1636" y="125"/>
                    <a:pt x="1487" y="0"/>
                    <a:pt x="1349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1"/>
            <p:cNvSpPr/>
            <p:nvPr/>
          </p:nvSpPr>
          <p:spPr>
            <a:xfrm>
              <a:off x="9907560" y="2812420"/>
              <a:ext cx="72431" cy="34959"/>
            </a:xfrm>
            <a:custGeom>
              <a:avLst/>
              <a:gdLst/>
              <a:ahLst/>
              <a:cxnLst/>
              <a:rect l="l" t="t" r="r" b="b"/>
              <a:pathLst>
                <a:path w="3344" h="1614" extrusionOk="0">
                  <a:moveTo>
                    <a:pt x="2079" y="0"/>
                  </a:moveTo>
                  <a:cubicBezTo>
                    <a:pt x="1779" y="0"/>
                    <a:pt x="1480" y="97"/>
                    <a:pt x="1204" y="203"/>
                  </a:cubicBezTo>
                  <a:cubicBezTo>
                    <a:pt x="908" y="314"/>
                    <a:pt x="345" y="479"/>
                    <a:pt x="130" y="730"/>
                  </a:cubicBezTo>
                  <a:cubicBezTo>
                    <a:pt x="9" y="872"/>
                    <a:pt x="1" y="1074"/>
                    <a:pt x="160" y="1187"/>
                  </a:cubicBezTo>
                  <a:cubicBezTo>
                    <a:pt x="214" y="1226"/>
                    <a:pt x="272" y="1241"/>
                    <a:pt x="333" y="1241"/>
                  </a:cubicBezTo>
                  <a:cubicBezTo>
                    <a:pt x="540" y="1241"/>
                    <a:pt x="769" y="1054"/>
                    <a:pt x="935" y="969"/>
                  </a:cubicBezTo>
                  <a:cubicBezTo>
                    <a:pt x="1212" y="827"/>
                    <a:pt x="1684" y="553"/>
                    <a:pt x="2058" y="553"/>
                  </a:cubicBezTo>
                  <a:cubicBezTo>
                    <a:pt x="2132" y="553"/>
                    <a:pt x="2202" y="564"/>
                    <a:pt x="2266" y="589"/>
                  </a:cubicBezTo>
                  <a:cubicBezTo>
                    <a:pt x="2586" y="710"/>
                    <a:pt x="2815" y="1246"/>
                    <a:pt x="2971" y="1526"/>
                  </a:cubicBezTo>
                  <a:cubicBezTo>
                    <a:pt x="3005" y="1588"/>
                    <a:pt x="3056" y="1614"/>
                    <a:pt x="3107" y="1614"/>
                  </a:cubicBezTo>
                  <a:cubicBezTo>
                    <a:pt x="3222" y="1614"/>
                    <a:pt x="3343" y="1488"/>
                    <a:pt x="3307" y="1355"/>
                  </a:cubicBezTo>
                  <a:lnTo>
                    <a:pt x="3306" y="1354"/>
                  </a:lnTo>
                  <a:cubicBezTo>
                    <a:pt x="3152" y="785"/>
                    <a:pt x="2883" y="79"/>
                    <a:pt x="2218" y="7"/>
                  </a:cubicBezTo>
                  <a:cubicBezTo>
                    <a:pt x="2172" y="2"/>
                    <a:pt x="2125" y="0"/>
                    <a:pt x="2079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1"/>
            <p:cNvSpPr/>
            <p:nvPr/>
          </p:nvSpPr>
          <p:spPr>
            <a:xfrm>
              <a:off x="9821094" y="2791107"/>
              <a:ext cx="148739" cy="69615"/>
            </a:xfrm>
            <a:custGeom>
              <a:avLst/>
              <a:gdLst/>
              <a:ahLst/>
              <a:cxnLst/>
              <a:rect l="l" t="t" r="r" b="b"/>
              <a:pathLst>
                <a:path w="6867" h="3214" extrusionOk="0">
                  <a:moveTo>
                    <a:pt x="4664" y="1"/>
                  </a:moveTo>
                  <a:cubicBezTo>
                    <a:pt x="4482" y="1"/>
                    <a:pt x="4319" y="18"/>
                    <a:pt x="4196" y="50"/>
                  </a:cubicBezTo>
                  <a:cubicBezTo>
                    <a:pt x="3320" y="281"/>
                    <a:pt x="2430" y="873"/>
                    <a:pt x="1664" y="1343"/>
                  </a:cubicBezTo>
                  <a:cubicBezTo>
                    <a:pt x="1024" y="1736"/>
                    <a:pt x="232" y="2236"/>
                    <a:pt x="32" y="3001"/>
                  </a:cubicBezTo>
                  <a:cubicBezTo>
                    <a:pt x="0" y="3125"/>
                    <a:pt x="102" y="3213"/>
                    <a:pt x="208" y="3213"/>
                  </a:cubicBezTo>
                  <a:cubicBezTo>
                    <a:pt x="253" y="3213"/>
                    <a:pt x="298" y="3197"/>
                    <a:pt x="334" y="3161"/>
                  </a:cubicBezTo>
                  <a:cubicBezTo>
                    <a:pt x="1060" y="2440"/>
                    <a:pt x="1691" y="1864"/>
                    <a:pt x="2594" y="1362"/>
                  </a:cubicBezTo>
                  <a:cubicBezTo>
                    <a:pt x="2932" y="1174"/>
                    <a:pt x="3271" y="962"/>
                    <a:pt x="3621" y="797"/>
                  </a:cubicBezTo>
                  <a:cubicBezTo>
                    <a:pt x="4005" y="616"/>
                    <a:pt x="4476" y="402"/>
                    <a:pt x="4926" y="402"/>
                  </a:cubicBezTo>
                  <a:cubicBezTo>
                    <a:pt x="5123" y="402"/>
                    <a:pt x="5316" y="443"/>
                    <a:pt x="5497" y="546"/>
                  </a:cubicBezTo>
                  <a:cubicBezTo>
                    <a:pt x="5712" y="669"/>
                    <a:pt x="6179" y="851"/>
                    <a:pt x="6046" y="1211"/>
                  </a:cubicBezTo>
                  <a:cubicBezTo>
                    <a:pt x="5993" y="1352"/>
                    <a:pt x="6107" y="1474"/>
                    <a:pt x="6221" y="1474"/>
                  </a:cubicBezTo>
                  <a:cubicBezTo>
                    <a:pt x="6276" y="1474"/>
                    <a:pt x="6331" y="1445"/>
                    <a:pt x="6367" y="1375"/>
                  </a:cubicBezTo>
                  <a:cubicBezTo>
                    <a:pt x="6866" y="395"/>
                    <a:pt x="5541" y="1"/>
                    <a:pt x="4664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1"/>
            <p:cNvSpPr/>
            <p:nvPr/>
          </p:nvSpPr>
          <p:spPr>
            <a:xfrm>
              <a:off x="9861814" y="2857884"/>
              <a:ext cx="7581" cy="12649"/>
            </a:xfrm>
            <a:custGeom>
              <a:avLst/>
              <a:gdLst/>
              <a:ahLst/>
              <a:cxnLst/>
              <a:rect l="l" t="t" r="r" b="b"/>
              <a:pathLst>
                <a:path w="350" h="584" extrusionOk="0">
                  <a:moveTo>
                    <a:pt x="200" y="0"/>
                  </a:moveTo>
                  <a:cubicBezTo>
                    <a:pt x="142" y="0"/>
                    <a:pt x="86" y="29"/>
                    <a:pt x="69" y="90"/>
                  </a:cubicBezTo>
                  <a:cubicBezTo>
                    <a:pt x="39" y="199"/>
                    <a:pt x="30" y="312"/>
                    <a:pt x="15" y="424"/>
                  </a:cubicBezTo>
                  <a:cubicBezTo>
                    <a:pt x="1" y="528"/>
                    <a:pt x="84" y="584"/>
                    <a:pt x="170" y="584"/>
                  </a:cubicBezTo>
                  <a:cubicBezTo>
                    <a:pt x="248" y="584"/>
                    <a:pt x="328" y="537"/>
                    <a:pt x="334" y="437"/>
                  </a:cubicBezTo>
                  <a:cubicBezTo>
                    <a:pt x="340" y="330"/>
                    <a:pt x="349" y="225"/>
                    <a:pt x="344" y="119"/>
                  </a:cubicBezTo>
                  <a:cubicBezTo>
                    <a:pt x="339" y="42"/>
                    <a:pt x="269" y="0"/>
                    <a:pt x="200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1"/>
            <p:cNvSpPr/>
            <p:nvPr/>
          </p:nvSpPr>
          <p:spPr>
            <a:xfrm>
              <a:off x="9874226" y="2849047"/>
              <a:ext cx="13018" cy="14122"/>
            </a:xfrm>
            <a:custGeom>
              <a:avLst/>
              <a:gdLst/>
              <a:ahLst/>
              <a:cxnLst/>
              <a:rect l="l" t="t" r="r" b="b"/>
              <a:pathLst>
                <a:path w="601" h="652" extrusionOk="0">
                  <a:moveTo>
                    <a:pt x="386" y="1"/>
                  </a:moveTo>
                  <a:cubicBezTo>
                    <a:pt x="305" y="1"/>
                    <a:pt x="225" y="48"/>
                    <a:pt x="206" y="153"/>
                  </a:cubicBezTo>
                  <a:cubicBezTo>
                    <a:pt x="205" y="154"/>
                    <a:pt x="206" y="155"/>
                    <a:pt x="206" y="155"/>
                  </a:cubicBezTo>
                  <a:lnTo>
                    <a:pt x="206" y="155"/>
                  </a:lnTo>
                  <a:cubicBezTo>
                    <a:pt x="205" y="156"/>
                    <a:pt x="204" y="158"/>
                    <a:pt x="202" y="159"/>
                  </a:cubicBezTo>
                  <a:cubicBezTo>
                    <a:pt x="184" y="181"/>
                    <a:pt x="157" y="197"/>
                    <a:pt x="136" y="218"/>
                  </a:cubicBezTo>
                  <a:cubicBezTo>
                    <a:pt x="77" y="276"/>
                    <a:pt x="38" y="351"/>
                    <a:pt x="26" y="431"/>
                  </a:cubicBezTo>
                  <a:cubicBezTo>
                    <a:pt x="0" y="571"/>
                    <a:pt x="114" y="651"/>
                    <a:pt x="225" y="651"/>
                  </a:cubicBezTo>
                  <a:cubicBezTo>
                    <a:pt x="313" y="651"/>
                    <a:pt x="400" y="601"/>
                    <a:pt x="416" y="491"/>
                  </a:cubicBezTo>
                  <a:lnTo>
                    <a:pt x="416" y="491"/>
                  </a:lnTo>
                  <a:cubicBezTo>
                    <a:pt x="416" y="494"/>
                    <a:pt x="416" y="495"/>
                    <a:pt x="417" y="495"/>
                  </a:cubicBezTo>
                  <a:cubicBezTo>
                    <a:pt x="418" y="495"/>
                    <a:pt x="423" y="481"/>
                    <a:pt x="420" y="481"/>
                  </a:cubicBezTo>
                  <a:cubicBezTo>
                    <a:pt x="419" y="481"/>
                    <a:pt x="417" y="483"/>
                    <a:pt x="413" y="487"/>
                  </a:cubicBezTo>
                  <a:lnTo>
                    <a:pt x="413" y="487"/>
                  </a:lnTo>
                  <a:cubicBezTo>
                    <a:pt x="434" y="461"/>
                    <a:pt x="465" y="443"/>
                    <a:pt x="488" y="418"/>
                  </a:cubicBezTo>
                  <a:cubicBezTo>
                    <a:pt x="538" y="362"/>
                    <a:pt x="571" y="293"/>
                    <a:pt x="580" y="219"/>
                  </a:cubicBezTo>
                  <a:cubicBezTo>
                    <a:pt x="600" y="82"/>
                    <a:pt x="492" y="1"/>
                    <a:pt x="386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1"/>
            <p:cNvSpPr/>
            <p:nvPr/>
          </p:nvSpPr>
          <p:spPr>
            <a:xfrm>
              <a:off x="9737638" y="2694351"/>
              <a:ext cx="128357" cy="187012"/>
            </a:xfrm>
            <a:custGeom>
              <a:avLst/>
              <a:gdLst/>
              <a:ahLst/>
              <a:cxnLst/>
              <a:rect l="l" t="t" r="r" b="b"/>
              <a:pathLst>
                <a:path w="5926" h="8634" extrusionOk="0">
                  <a:moveTo>
                    <a:pt x="5500" y="0"/>
                  </a:moveTo>
                  <a:cubicBezTo>
                    <a:pt x="5452" y="0"/>
                    <a:pt x="5400" y="14"/>
                    <a:pt x="5347" y="46"/>
                  </a:cubicBezTo>
                  <a:cubicBezTo>
                    <a:pt x="3595" y="1083"/>
                    <a:pt x="1136" y="1890"/>
                    <a:pt x="321" y="3997"/>
                  </a:cubicBezTo>
                  <a:cubicBezTo>
                    <a:pt x="1" y="4825"/>
                    <a:pt x="298" y="5511"/>
                    <a:pt x="843" y="6157"/>
                  </a:cubicBezTo>
                  <a:cubicBezTo>
                    <a:pt x="1565" y="7015"/>
                    <a:pt x="2328" y="8021"/>
                    <a:pt x="3298" y="8612"/>
                  </a:cubicBezTo>
                  <a:cubicBezTo>
                    <a:pt x="3324" y="8627"/>
                    <a:pt x="3350" y="8634"/>
                    <a:pt x="3376" y="8634"/>
                  </a:cubicBezTo>
                  <a:cubicBezTo>
                    <a:pt x="3496" y="8634"/>
                    <a:pt x="3606" y="8493"/>
                    <a:pt x="3529" y="8377"/>
                  </a:cubicBezTo>
                  <a:cubicBezTo>
                    <a:pt x="3046" y="7654"/>
                    <a:pt x="2299" y="7057"/>
                    <a:pt x="1741" y="6384"/>
                  </a:cubicBezTo>
                  <a:cubicBezTo>
                    <a:pt x="918" y="5389"/>
                    <a:pt x="365" y="4836"/>
                    <a:pt x="1319" y="3618"/>
                  </a:cubicBezTo>
                  <a:cubicBezTo>
                    <a:pt x="1907" y="2865"/>
                    <a:pt x="2791" y="2176"/>
                    <a:pt x="3626" y="1711"/>
                  </a:cubicBezTo>
                  <a:cubicBezTo>
                    <a:pt x="4313" y="1327"/>
                    <a:pt x="5088" y="1152"/>
                    <a:pt x="5693" y="624"/>
                  </a:cubicBezTo>
                  <a:cubicBezTo>
                    <a:pt x="5925" y="423"/>
                    <a:pt x="5766" y="0"/>
                    <a:pt x="5500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1"/>
            <p:cNvSpPr/>
            <p:nvPr/>
          </p:nvSpPr>
          <p:spPr>
            <a:xfrm>
              <a:off x="9848450" y="2692857"/>
              <a:ext cx="96257" cy="108473"/>
            </a:xfrm>
            <a:custGeom>
              <a:avLst/>
              <a:gdLst/>
              <a:ahLst/>
              <a:cxnLst/>
              <a:rect l="l" t="t" r="r" b="b"/>
              <a:pathLst>
                <a:path w="4444" h="5008" extrusionOk="0">
                  <a:moveTo>
                    <a:pt x="398" y="1"/>
                  </a:moveTo>
                  <a:cubicBezTo>
                    <a:pt x="71" y="1"/>
                    <a:pt x="0" y="414"/>
                    <a:pt x="288" y="549"/>
                  </a:cubicBezTo>
                  <a:cubicBezTo>
                    <a:pt x="1193" y="972"/>
                    <a:pt x="1675" y="1748"/>
                    <a:pt x="2284" y="2508"/>
                  </a:cubicBezTo>
                  <a:cubicBezTo>
                    <a:pt x="2907" y="3285"/>
                    <a:pt x="3722" y="3843"/>
                    <a:pt x="3873" y="4887"/>
                  </a:cubicBezTo>
                  <a:cubicBezTo>
                    <a:pt x="3884" y="4963"/>
                    <a:pt x="3959" y="5008"/>
                    <a:pt x="4029" y="5008"/>
                  </a:cubicBezTo>
                  <a:cubicBezTo>
                    <a:pt x="4086" y="5008"/>
                    <a:pt x="4139" y="4979"/>
                    <a:pt x="4154" y="4913"/>
                  </a:cubicBezTo>
                  <a:cubicBezTo>
                    <a:pt x="4443" y="3649"/>
                    <a:pt x="3421" y="2953"/>
                    <a:pt x="2718" y="2044"/>
                  </a:cubicBezTo>
                  <a:cubicBezTo>
                    <a:pt x="2159" y="1323"/>
                    <a:pt x="1454" y="4"/>
                    <a:pt x="400" y="1"/>
                  </a:cubicBezTo>
                  <a:cubicBezTo>
                    <a:pt x="399" y="1"/>
                    <a:pt x="399" y="1"/>
                    <a:pt x="398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1"/>
            <p:cNvSpPr/>
            <p:nvPr/>
          </p:nvSpPr>
          <p:spPr>
            <a:xfrm>
              <a:off x="9764149" y="2770421"/>
              <a:ext cx="55645" cy="32945"/>
            </a:xfrm>
            <a:custGeom>
              <a:avLst/>
              <a:gdLst/>
              <a:ahLst/>
              <a:cxnLst/>
              <a:rect l="l" t="t" r="r" b="b"/>
              <a:pathLst>
                <a:path w="2569" h="1521" extrusionOk="0">
                  <a:moveTo>
                    <a:pt x="2324" y="1"/>
                  </a:moveTo>
                  <a:cubicBezTo>
                    <a:pt x="2302" y="1"/>
                    <a:pt x="2280" y="5"/>
                    <a:pt x="2258" y="15"/>
                  </a:cubicBezTo>
                  <a:cubicBezTo>
                    <a:pt x="1504" y="361"/>
                    <a:pt x="901" y="963"/>
                    <a:pt x="132" y="1292"/>
                  </a:cubicBezTo>
                  <a:cubicBezTo>
                    <a:pt x="0" y="1348"/>
                    <a:pt x="50" y="1521"/>
                    <a:pt x="175" y="1521"/>
                  </a:cubicBezTo>
                  <a:cubicBezTo>
                    <a:pt x="185" y="1521"/>
                    <a:pt x="196" y="1520"/>
                    <a:pt x="208" y="1517"/>
                  </a:cubicBezTo>
                  <a:cubicBezTo>
                    <a:pt x="1030" y="1332"/>
                    <a:pt x="1797" y="799"/>
                    <a:pt x="2443" y="273"/>
                  </a:cubicBezTo>
                  <a:cubicBezTo>
                    <a:pt x="2568" y="171"/>
                    <a:pt x="2456" y="1"/>
                    <a:pt x="2324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1"/>
            <p:cNvSpPr/>
            <p:nvPr/>
          </p:nvSpPr>
          <p:spPr>
            <a:xfrm>
              <a:off x="9831014" y="2739664"/>
              <a:ext cx="21768" cy="14144"/>
            </a:xfrm>
            <a:custGeom>
              <a:avLst/>
              <a:gdLst/>
              <a:ahLst/>
              <a:cxnLst/>
              <a:rect l="l" t="t" r="r" b="b"/>
              <a:pathLst>
                <a:path w="1005" h="653" extrusionOk="0">
                  <a:moveTo>
                    <a:pt x="848" y="0"/>
                  </a:moveTo>
                  <a:cubicBezTo>
                    <a:pt x="833" y="0"/>
                    <a:pt x="817" y="4"/>
                    <a:pt x="801" y="11"/>
                  </a:cubicBezTo>
                  <a:cubicBezTo>
                    <a:pt x="563" y="117"/>
                    <a:pt x="324" y="222"/>
                    <a:pt x="122" y="392"/>
                  </a:cubicBezTo>
                  <a:cubicBezTo>
                    <a:pt x="0" y="495"/>
                    <a:pt x="105" y="653"/>
                    <a:pt x="231" y="653"/>
                  </a:cubicBezTo>
                  <a:cubicBezTo>
                    <a:pt x="263" y="653"/>
                    <a:pt x="295" y="643"/>
                    <a:pt x="326" y="621"/>
                  </a:cubicBezTo>
                  <a:cubicBezTo>
                    <a:pt x="533" y="469"/>
                    <a:pt x="777" y="416"/>
                    <a:pt x="941" y="209"/>
                  </a:cubicBezTo>
                  <a:cubicBezTo>
                    <a:pt x="1005" y="129"/>
                    <a:pt x="942" y="0"/>
                    <a:pt x="848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1"/>
            <p:cNvSpPr/>
            <p:nvPr/>
          </p:nvSpPr>
          <p:spPr>
            <a:xfrm>
              <a:off x="10174888" y="3338541"/>
              <a:ext cx="72279" cy="63507"/>
            </a:xfrm>
            <a:custGeom>
              <a:avLst/>
              <a:gdLst/>
              <a:ahLst/>
              <a:cxnLst/>
              <a:rect l="l" t="t" r="r" b="b"/>
              <a:pathLst>
                <a:path w="3337" h="2932" extrusionOk="0">
                  <a:moveTo>
                    <a:pt x="2031" y="1"/>
                  </a:moveTo>
                  <a:cubicBezTo>
                    <a:pt x="1534" y="1"/>
                    <a:pt x="1162" y="296"/>
                    <a:pt x="895" y="697"/>
                  </a:cubicBezTo>
                  <a:cubicBezTo>
                    <a:pt x="515" y="1266"/>
                    <a:pt x="1" y="2522"/>
                    <a:pt x="894" y="2913"/>
                  </a:cubicBezTo>
                  <a:cubicBezTo>
                    <a:pt x="922" y="2925"/>
                    <a:pt x="950" y="2931"/>
                    <a:pt x="975" y="2931"/>
                  </a:cubicBezTo>
                  <a:cubicBezTo>
                    <a:pt x="1120" y="2931"/>
                    <a:pt x="1209" y="2754"/>
                    <a:pt x="1096" y="2627"/>
                  </a:cubicBezTo>
                  <a:cubicBezTo>
                    <a:pt x="714" y="2196"/>
                    <a:pt x="930" y="1570"/>
                    <a:pt x="1210" y="1147"/>
                  </a:cubicBezTo>
                  <a:cubicBezTo>
                    <a:pt x="1434" y="810"/>
                    <a:pt x="1648" y="519"/>
                    <a:pt x="2086" y="519"/>
                  </a:cubicBezTo>
                  <a:cubicBezTo>
                    <a:pt x="2092" y="519"/>
                    <a:pt x="2099" y="519"/>
                    <a:pt x="2105" y="519"/>
                  </a:cubicBezTo>
                  <a:cubicBezTo>
                    <a:pt x="2455" y="527"/>
                    <a:pt x="2718" y="763"/>
                    <a:pt x="3048" y="823"/>
                  </a:cubicBezTo>
                  <a:cubicBezTo>
                    <a:pt x="3059" y="825"/>
                    <a:pt x="3070" y="826"/>
                    <a:pt x="3081" y="826"/>
                  </a:cubicBezTo>
                  <a:cubicBezTo>
                    <a:pt x="3230" y="826"/>
                    <a:pt x="3337" y="635"/>
                    <a:pt x="3238" y="512"/>
                  </a:cubicBezTo>
                  <a:cubicBezTo>
                    <a:pt x="2979" y="190"/>
                    <a:pt x="2454" y="6"/>
                    <a:pt x="2048" y="1"/>
                  </a:cubicBezTo>
                  <a:cubicBezTo>
                    <a:pt x="2042" y="1"/>
                    <a:pt x="2037" y="1"/>
                    <a:pt x="2031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1"/>
            <p:cNvSpPr/>
            <p:nvPr/>
          </p:nvSpPr>
          <p:spPr>
            <a:xfrm>
              <a:off x="10234691" y="3298037"/>
              <a:ext cx="57767" cy="60215"/>
            </a:xfrm>
            <a:custGeom>
              <a:avLst/>
              <a:gdLst/>
              <a:ahLst/>
              <a:cxnLst/>
              <a:rect l="l" t="t" r="r" b="b"/>
              <a:pathLst>
                <a:path w="2667" h="2780" extrusionOk="0">
                  <a:moveTo>
                    <a:pt x="1560" y="1"/>
                  </a:moveTo>
                  <a:cubicBezTo>
                    <a:pt x="1243" y="1"/>
                    <a:pt x="931" y="158"/>
                    <a:pt x="675" y="339"/>
                  </a:cubicBezTo>
                  <a:cubicBezTo>
                    <a:pt x="512" y="454"/>
                    <a:pt x="355" y="590"/>
                    <a:pt x="227" y="744"/>
                  </a:cubicBezTo>
                  <a:cubicBezTo>
                    <a:pt x="13" y="1002"/>
                    <a:pt x="36" y="1303"/>
                    <a:pt x="20" y="1624"/>
                  </a:cubicBezTo>
                  <a:cubicBezTo>
                    <a:pt x="1" y="2026"/>
                    <a:pt x="116" y="2282"/>
                    <a:pt x="166" y="2663"/>
                  </a:cubicBezTo>
                  <a:cubicBezTo>
                    <a:pt x="175" y="2741"/>
                    <a:pt x="236" y="2779"/>
                    <a:pt x="298" y="2779"/>
                  </a:cubicBezTo>
                  <a:cubicBezTo>
                    <a:pt x="363" y="2779"/>
                    <a:pt x="429" y="2738"/>
                    <a:pt x="442" y="2660"/>
                  </a:cubicBezTo>
                  <a:cubicBezTo>
                    <a:pt x="530" y="2109"/>
                    <a:pt x="287" y="1331"/>
                    <a:pt x="757" y="916"/>
                  </a:cubicBezTo>
                  <a:cubicBezTo>
                    <a:pt x="934" y="759"/>
                    <a:pt x="1259" y="524"/>
                    <a:pt x="1541" y="524"/>
                  </a:cubicBezTo>
                  <a:cubicBezTo>
                    <a:pt x="1624" y="524"/>
                    <a:pt x="1704" y="544"/>
                    <a:pt x="1775" y="593"/>
                  </a:cubicBezTo>
                  <a:cubicBezTo>
                    <a:pt x="1954" y="718"/>
                    <a:pt x="2038" y="973"/>
                    <a:pt x="2196" y="1123"/>
                  </a:cubicBezTo>
                  <a:cubicBezTo>
                    <a:pt x="2245" y="1170"/>
                    <a:pt x="2301" y="1190"/>
                    <a:pt x="2355" y="1190"/>
                  </a:cubicBezTo>
                  <a:cubicBezTo>
                    <a:pt x="2520" y="1190"/>
                    <a:pt x="2667" y="1003"/>
                    <a:pt x="2569" y="824"/>
                  </a:cubicBezTo>
                  <a:cubicBezTo>
                    <a:pt x="2411" y="532"/>
                    <a:pt x="2203" y="182"/>
                    <a:pt x="1876" y="58"/>
                  </a:cubicBezTo>
                  <a:cubicBezTo>
                    <a:pt x="1771" y="18"/>
                    <a:pt x="1665" y="1"/>
                    <a:pt x="1560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1"/>
            <p:cNvSpPr/>
            <p:nvPr/>
          </p:nvSpPr>
          <p:spPr>
            <a:xfrm>
              <a:off x="10190158" y="3395940"/>
              <a:ext cx="135483" cy="90972"/>
            </a:xfrm>
            <a:custGeom>
              <a:avLst/>
              <a:gdLst/>
              <a:ahLst/>
              <a:cxnLst/>
              <a:rect l="l" t="t" r="r" b="b"/>
              <a:pathLst>
                <a:path w="6255" h="4200" extrusionOk="0">
                  <a:moveTo>
                    <a:pt x="121" y="1"/>
                  </a:moveTo>
                  <a:cubicBezTo>
                    <a:pt x="26" y="1"/>
                    <a:pt x="0" y="153"/>
                    <a:pt x="99" y="180"/>
                  </a:cubicBezTo>
                  <a:cubicBezTo>
                    <a:pt x="1335" y="517"/>
                    <a:pt x="2602" y="1652"/>
                    <a:pt x="3582" y="2443"/>
                  </a:cubicBezTo>
                  <a:cubicBezTo>
                    <a:pt x="4309" y="3029"/>
                    <a:pt x="5084" y="3867"/>
                    <a:pt x="5973" y="4191"/>
                  </a:cubicBezTo>
                  <a:cubicBezTo>
                    <a:pt x="5990" y="4197"/>
                    <a:pt x="6006" y="4200"/>
                    <a:pt x="6022" y="4200"/>
                  </a:cubicBezTo>
                  <a:cubicBezTo>
                    <a:pt x="6162" y="4200"/>
                    <a:pt x="6255" y="3984"/>
                    <a:pt x="6134" y="3889"/>
                  </a:cubicBezTo>
                  <a:cubicBezTo>
                    <a:pt x="5084" y="3069"/>
                    <a:pt x="4029" y="2221"/>
                    <a:pt x="2931" y="1468"/>
                  </a:cubicBezTo>
                  <a:cubicBezTo>
                    <a:pt x="2023" y="845"/>
                    <a:pt x="1274" y="101"/>
                    <a:pt x="130" y="1"/>
                  </a:cubicBezTo>
                  <a:cubicBezTo>
                    <a:pt x="127" y="1"/>
                    <a:pt x="124" y="1"/>
                    <a:pt x="121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1"/>
            <p:cNvSpPr/>
            <p:nvPr/>
          </p:nvSpPr>
          <p:spPr>
            <a:xfrm>
              <a:off x="10281130" y="3314239"/>
              <a:ext cx="54497" cy="173843"/>
            </a:xfrm>
            <a:custGeom>
              <a:avLst/>
              <a:gdLst/>
              <a:ahLst/>
              <a:cxnLst/>
              <a:rect l="l" t="t" r="r" b="b"/>
              <a:pathLst>
                <a:path w="2516" h="8026" extrusionOk="0">
                  <a:moveTo>
                    <a:pt x="229" y="1"/>
                  </a:moveTo>
                  <a:cubicBezTo>
                    <a:pt x="110" y="1"/>
                    <a:pt x="0" y="128"/>
                    <a:pt x="35" y="271"/>
                  </a:cubicBezTo>
                  <a:cubicBezTo>
                    <a:pt x="317" y="1428"/>
                    <a:pt x="836" y="2535"/>
                    <a:pt x="1141" y="3698"/>
                  </a:cubicBezTo>
                  <a:cubicBezTo>
                    <a:pt x="1295" y="4278"/>
                    <a:pt x="1442" y="4863"/>
                    <a:pt x="1563" y="5450"/>
                  </a:cubicBezTo>
                  <a:cubicBezTo>
                    <a:pt x="1689" y="6064"/>
                    <a:pt x="2094" y="7170"/>
                    <a:pt x="1921" y="7740"/>
                  </a:cubicBezTo>
                  <a:cubicBezTo>
                    <a:pt x="1880" y="7878"/>
                    <a:pt x="2001" y="8025"/>
                    <a:pt x="2122" y="8025"/>
                  </a:cubicBezTo>
                  <a:cubicBezTo>
                    <a:pt x="2171" y="8025"/>
                    <a:pt x="2220" y="8001"/>
                    <a:pt x="2257" y="7940"/>
                  </a:cubicBezTo>
                  <a:cubicBezTo>
                    <a:pt x="2516" y="7528"/>
                    <a:pt x="2466" y="7290"/>
                    <a:pt x="2389" y="6829"/>
                  </a:cubicBezTo>
                  <a:cubicBezTo>
                    <a:pt x="2250" y="5991"/>
                    <a:pt x="2077" y="5150"/>
                    <a:pt x="1881" y="4322"/>
                  </a:cubicBezTo>
                  <a:cubicBezTo>
                    <a:pt x="1556" y="2945"/>
                    <a:pt x="1247" y="1233"/>
                    <a:pt x="378" y="83"/>
                  </a:cubicBezTo>
                  <a:cubicBezTo>
                    <a:pt x="334" y="25"/>
                    <a:pt x="281" y="1"/>
                    <a:pt x="229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1"/>
            <p:cNvSpPr/>
            <p:nvPr/>
          </p:nvSpPr>
          <p:spPr>
            <a:xfrm>
              <a:off x="10278401" y="3427737"/>
              <a:ext cx="43797" cy="32078"/>
            </a:xfrm>
            <a:custGeom>
              <a:avLst/>
              <a:gdLst/>
              <a:ahLst/>
              <a:cxnLst/>
              <a:rect l="l" t="t" r="r" b="b"/>
              <a:pathLst>
                <a:path w="2022" h="1481" extrusionOk="0">
                  <a:moveTo>
                    <a:pt x="1721" y="1"/>
                  </a:moveTo>
                  <a:cubicBezTo>
                    <a:pt x="1718" y="1"/>
                    <a:pt x="1714" y="1"/>
                    <a:pt x="1711" y="1"/>
                  </a:cubicBezTo>
                  <a:cubicBezTo>
                    <a:pt x="1002" y="39"/>
                    <a:pt x="385" y="735"/>
                    <a:pt x="50" y="1305"/>
                  </a:cubicBezTo>
                  <a:cubicBezTo>
                    <a:pt x="0" y="1391"/>
                    <a:pt x="87" y="1480"/>
                    <a:pt x="170" y="1480"/>
                  </a:cubicBezTo>
                  <a:cubicBezTo>
                    <a:pt x="201" y="1480"/>
                    <a:pt x="232" y="1467"/>
                    <a:pt x="255" y="1437"/>
                  </a:cubicBezTo>
                  <a:cubicBezTo>
                    <a:pt x="659" y="883"/>
                    <a:pt x="1162" y="586"/>
                    <a:pt x="1803" y="381"/>
                  </a:cubicBezTo>
                  <a:cubicBezTo>
                    <a:pt x="2021" y="313"/>
                    <a:pt x="1928" y="1"/>
                    <a:pt x="1721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1"/>
            <p:cNvSpPr/>
            <p:nvPr/>
          </p:nvSpPr>
          <p:spPr>
            <a:xfrm>
              <a:off x="9889821" y="2879566"/>
              <a:ext cx="320265" cy="474657"/>
            </a:xfrm>
            <a:custGeom>
              <a:avLst/>
              <a:gdLst/>
              <a:ahLst/>
              <a:cxnLst/>
              <a:rect l="l" t="t" r="r" b="b"/>
              <a:pathLst>
                <a:path w="14786" h="21914" extrusionOk="0">
                  <a:moveTo>
                    <a:pt x="420" y="1"/>
                  </a:moveTo>
                  <a:cubicBezTo>
                    <a:pt x="212" y="1"/>
                    <a:pt x="0" y="224"/>
                    <a:pt x="136" y="461"/>
                  </a:cubicBezTo>
                  <a:cubicBezTo>
                    <a:pt x="1211" y="2331"/>
                    <a:pt x="2285" y="4156"/>
                    <a:pt x="3446" y="5979"/>
                  </a:cubicBezTo>
                  <a:cubicBezTo>
                    <a:pt x="4613" y="7810"/>
                    <a:pt x="5869" y="9614"/>
                    <a:pt x="7108" y="11397"/>
                  </a:cubicBezTo>
                  <a:cubicBezTo>
                    <a:pt x="8402" y="13261"/>
                    <a:pt x="9735" y="15094"/>
                    <a:pt x="11008" y="16974"/>
                  </a:cubicBezTo>
                  <a:cubicBezTo>
                    <a:pt x="11644" y="17913"/>
                    <a:pt x="12331" y="18819"/>
                    <a:pt x="12933" y="19779"/>
                  </a:cubicBezTo>
                  <a:cubicBezTo>
                    <a:pt x="13431" y="20574"/>
                    <a:pt x="13855" y="21271"/>
                    <a:pt x="14562" y="21887"/>
                  </a:cubicBezTo>
                  <a:cubicBezTo>
                    <a:pt x="14583" y="21906"/>
                    <a:pt x="14608" y="21914"/>
                    <a:pt x="14632" y="21914"/>
                  </a:cubicBezTo>
                  <a:cubicBezTo>
                    <a:pt x="14711" y="21914"/>
                    <a:pt x="14786" y="21831"/>
                    <a:pt x="14728" y="21750"/>
                  </a:cubicBezTo>
                  <a:lnTo>
                    <a:pt x="14728" y="21750"/>
                  </a:lnTo>
                  <a:lnTo>
                    <a:pt x="14728" y="21752"/>
                  </a:lnTo>
                  <a:cubicBezTo>
                    <a:pt x="12386" y="18428"/>
                    <a:pt x="10173" y="15002"/>
                    <a:pt x="7859" y="11654"/>
                  </a:cubicBezTo>
                  <a:cubicBezTo>
                    <a:pt x="5284" y="7930"/>
                    <a:pt x="2904" y="4075"/>
                    <a:pt x="663" y="150"/>
                  </a:cubicBezTo>
                  <a:cubicBezTo>
                    <a:pt x="603" y="45"/>
                    <a:pt x="512" y="1"/>
                    <a:pt x="420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1"/>
            <p:cNvSpPr/>
            <p:nvPr/>
          </p:nvSpPr>
          <p:spPr>
            <a:xfrm>
              <a:off x="9924802" y="2870426"/>
              <a:ext cx="323752" cy="458867"/>
            </a:xfrm>
            <a:custGeom>
              <a:avLst/>
              <a:gdLst/>
              <a:ahLst/>
              <a:cxnLst/>
              <a:rect l="l" t="t" r="r" b="b"/>
              <a:pathLst>
                <a:path w="14947" h="21185" extrusionOk="0">
                  <a:moveTo>
                    <a:pt x="423" y="1"/>
                  </a:moveTo>
                  <a:cubicBezTo>
                    <a:pt x="208" y="1"/>
                    <a:pt x="0" y="179"/>
                    <a:pt x="124" y="419"/>
                  </a:cubicBezTo>
                  <a:cubicBezTo>
                    <a:pt x="978" y="2075"/>
                    <a:pt x="2076" y="3427"/>
                    <a:pt x="3236" y="4862"/>
                  </a:cubicBezTo>
                  <a:cubicBezTo>
                    <a:pt x="4540" y="6473"/>
                    <a:pt x="5560" y="8317"/>
                    <a:pt x="6731" y="10024"/>
                  </a:cubicBezTo>
                  <a:cubicBezTo>
                    <a:pt x="8029" y="11917"/>
                    <a:pt x="9404" y="13743"/>
                    <a:pt x="10667" y="15665"/>
                  </a:cubicBezTo>
                  <a:cubicBezTo>
                    <a:pt x="11221" y="16506"/>
                    <a:pt x="11815" y="17316"/>
                    <a:pt x="12396" y="18138"/>
                  </a:cubicBezTo>
                  <a:cubicBezTo>
                    <a:pt x="12740" y="18623"/>
                    <a:pt x="14522" y="20465"/>
                    <a:pt x="14334" y="21004"/>
                  </a:cubicBezTo>
                  <a:cubicBezTo>
                    <a:pt x="14302" y="21097"/>
                    <a:pt x="14374" y="21184"/>
                    <a:pt x="14453" y="21184"/>
                  </a:cubicBezTo>
                  <a:cubicBezTo>
                    <a:pt x="14484" y="21184"/>
                    <a:pt x="14518" y="21170"/>
                    <a:pt x="14546" y="21137"/>
                  </a:cubicBezTo>
                  <a:cubicBezTo>
                    <a:pt x="14947" y="20660"/>
                    <a:pt x="14539" y="20186"/>
                    <a:pt x="14222" y="19748"/>
                  </a:cubicBezTo>
                  <a:cubicBezTo>
                    <a:pt x="13527" y="18790"/>
                    <a:pt x="12846" y="17824"/>
                    <a:pt x="12159" y="16860"/>
                  </a:cubicBezTo>
                  <a:cubicBezTo>
                    <a:pt x="10946" y="15157"/>
                    <a:pt x="9923" y="13322"/>
                    <a:pt x="8663" y="11653"/>
                  </a:cubicBezTo>
                  <a:cubicBezTo>
                    <a:pt x="7219" y="9740"/>
                    <a:pt x="5986" y="7702"/>
                    <a:pt x="4636" y="5725"/>
                  </a:cubicBezTo>
                  <a:cubicBezTo>
                    <a:pt x="3351" y="3842"/>
                    <a:pt x="1791" y="2236"/>
                    <a:pt x="735" y="189"/>
                  </a:cubicBezTo>
                  <a:cubicBezTo>
                    <a:pt x="667" y="57"/>
                    <a:pt x="544" y="1"/>
                    <a:pt x="423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54"/>
          <p:cNvSpPr txBox="1">
            <a:spLocks noGrp="1"/>
          </p:cNvSpPr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 prompt example response</a:t>
            </a:r>
            <a:endParaRPr/>
          </a:p>
        </p:txBody>
      </p:sp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6ED1CF4-1DE8-5749-84CA-CFCB2ABE8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303" y="0"/>
            <a:ext cx="643539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5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46"/>
          <p:cNvSpPr txBox="1">
            <a:spLocks noGrp="1"/>
          </p:cNvSpPr>
          <p:nvPr>
            <p:ph type="ctrTitle" idx="8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YOU’RE ALMOST DONE! </a:t>
            </a:r>
            <a:endParaRPr/>
          </a:p>
        </p:txBody>
      </p:sp>
      <p:sp>
        <p:nvSpPr>
          <p:cNvPr id="1128" name="Google Shape;1128;p46"/>
          <p:cNvSpPr txBox="1">
            <a:spLocks noGrp="1"/>
          </p:cNvSpPr>
          <p:nvPr>
            <p:ph type="ctrTitle"/>
          </p:nvPr>
        </p:nvSpPr>
        <p:spPr>
          <a:xfrm>
            <a:off x="1102675" y="2215800"/>
            <a:ext cx="3033000" cy="136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COmplete 20 minutes of iready </a:t>
            </a:r>
            <a:endParaRPr sz="2800"/>
          </a:p>
        </p:txBody>
      </p:sp>
      <p:sp>
        <p:nvSpPr>
          <p:cNvPr id="1129" name="Google Shape;1129;p46"/>
          <p:cNvSpPr txBox="1">
            <a:spLocks noGrp="1"/>
          </p:cNvSpPr>
          <p:nvPr>
            <p:ph type="ctrTitle" idx="5"/>
          </p:nvPr>
        </p:nvSpPr>
        <p:spPr>
          <a:xfrm>
            <a:off x="4743200" y="2745650"/>
            <a:ext cx="3515100" cy="113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Complete 20 minutes of independent reading</a:t>
            </a:r>
            <a:endParaRPr sz="2800"/>
          </a:p>
        </p:txBody>
      </p:sp>
      <p:grpSp>
        <p:nvGrpSpPr>
          <p:cNvPr id="1130" name="Google Shape;1130;p46"/>
          <p:cNvGrpSpPr/>
          <p:nvPr/>
        </p:nvGrpSpPr>
        <p:grpSpPr>
          <a:xfrm>
            <a:off x="1985929" y="3684460"/>
            <a:ext cx="1266485" cy="1227593"/>
            <a:chOff x="2567841" y="1994124"/>
            <a:chExt cx="399812" cy="306477"/>
          </a:xfrm>
        </p:grpSpPr>
        <p:sp>
          <p:nvSpPr>
            <p:cNvPr id="1131" name="Google Shape;1131;p46"/>
            <p:cNvSpPr/>
            <p:nvPr/>
          </p:nvSpPr>
          <p:spPr>
            <a:xfrm>
              <a:off x="2567841" y="1994124"/>
              <a:ext cx="399812" cy="306477"/>
            </a:xfrm>
            <a:custGeom>
              <a:avLst/>
              <a:gdLst/>
              <a:ahLst/>
              <a:cxnLst/>
              <a:rect l="l" t="t" r="r" b="b"/>
              <a:pathLst>
                <a:path w="12551" h="9621" extrusionOk="0">
                  <a:moveTo>
                    <a:pt x="11157" y="346"/>
                  </a:moveTo>
                  <a:lnTo>
                    <a:pt x="11157" y="6584"/>
                  </a:lnTo>
                  <a:lnTo>
                    <a:pt x="1334" y="6584"/>
                  </a:lnTo>
                  <a:lnTo>
                    <a:pt x="1334" y="346"/>
                  </a:lnTo>
                  <a:close/>
                  <a:moveTo>
                    <a:pt x="7442" y="7930"/>
                  </a:moveTo>
                  <a:lnTo>
                    <a:pt x="7621" y="8561"/>
                  </a:lnTo>
                  <a:lnTo>
                    <a:pt x="4859" y="8561"/>
                  </a:lnTo>
                  <a:lnTo>
                    <a:pt x="5037" y="7930"/>
                  </a:lnTo>
                  <a:close/>
                  <a:moveTo>
                    <a:pt x="11217" y="6954"/>
                  </a:moveTo>
                  <a:lnTo>
                    <a:pt x="12038" y="8561"/>
                  </a:lnTo>
                  <a:lnTo>
                    <a:pt x="7990" y="8561"/>
                  </a:lnTo>
                  <a:lnTo>
                    <a:pt x="7776" y="7835"/>
                  </a:lnTo>
                  <a:cubicBezTo>
                    <a:pt x="7740" y="7680"/>
                    <a:pt x="7597" y="7573"/>
                    <a:pt x="7454" y="7573"/>
                  </a:cubicBezTo>
                  <a:lnTo>
                    <a:pt x="5013" y="7573"/>
                  </a:lnTo>
                  <a:cubicBezTo>
                    <a:pt x="4859" y="7573"/>
                    <a:pt x="4716" y="7680"/>
                    <a:pt x="4680" y="7835"/>
                  </a:cubicBezTo>
                  <a:lnTo>
                    <a:pt x="4478" y="8561"/>
                  </a:lnTo>
                  <a:lnTo>
                    <a:pt x="430" y="8561"/>
                  </a:lnTo>
                  <a:lnTo>
                    <a:pt x="1263" y="6954"/>
                  </a:lnTo>
                  <a:close/>
                  <a:moveTo>
                    <a:pt x="12157" y="8930"/>
                  </a:moveTo>
                  <a:lnTo>
                    <a:pt x="12157" y="9216"/>
                  </a:lnTo>
                  <a:lnTo>
                    <a:pt x="12169" y="9216"/>
                  </a:lnTo>
                  <a:cubicBezTo>
                    <a:pt x="12169" y="9239"/>
                    <a:pt x="12145" y="9275"/>
                    <a:pt x="12110" y="9275"/>
                  </a:cubicBezTo>
                  <a:lnTo>
                    <a:pt x="382" y="9275"/>
                  </a:lnTo>
                  <a:cubicBezTo>
                    <a:pt x="346" y="9275"/>
                    <a:pt x="322" y="9239"/>
                    <a:pt x="322" y="9216"/>
                  </a:cubicBezTo>
                  <a:lnTo>
                    <a:pt x="322" y="8930"/>
                  </a:lnTo>
                  <a:close/>
                  <a:moveTo>
                    <a:pt x="1334" y="0"/>
                  </a:moveTo>
                  <a:cubicBezTo>
                    <a:pt x="1144" y="0"/>
                    <a:pt x="977" y="167"/>
                    <a:pt x="977" y="357"/>
                  </a:cubicBezTo>
                  <a:lnTo>
                    <a:pt x="977" y="6739"/>
                  </a:lnTo>
                  <a:lnTo>
                    <a:pt x="1" y="8680"/>
                  </a:lnTo>
                  <a:lnTo>
                    <a:pt x="1" y="8692"/>
                  </a:lnTo>
                  <a:lnTo>
                    <a:pt x="1" y="8704"/>
                  </a:lnTo>
                  <a:lnTo>
                    <a:pt x="1" y="8728"/>
                  </a:lnTo>
                  <a:lnTo>
                    <a:pt x="1" y="8739"/>
                  </a:lnTo>
                  <a:lnTo>
                    <a:pt x="1" y="9204"/>
                  </a:lnTo>
                  <a:cubicBezTo>
                    <a:pt x="1" y="9442"/>
                    <a:pt x="191" y="9620"/>
                    <a:pt x="406" y="9620"/>
                  </a:cubicBezTo>
                  <a:lnTo>
                    <a:pt x="12133" y="9620"/>
                  </a:lnTo>
                  <a:cubicBezTo>
                    <a:pt x="12371" y="9620"/>
                    <a:pt x="12550" y="9418"/>
                    <a:pt x="12550" y="9204"/>
                  </a:cubicBezTo>
                  <a:lnTo>
                    <a:pt x="12526" y="8739"/>
                  </a:lnTo>
                  <a:lnTo>
                    <a:pt x="12526" y="8704"/>
                  </a:lnTo>
                  <a:lnTo>
                    <a:pt x="12526" y="8692"/>
                  </a:lnTo>
                  <a:lnTo>
                    <a:pt x="12526" y="8680"/>
                  </a:lnTo>
                  <a:lnTo>
                    <a:pt x="11550" y="6739"/>
                  </a:lnTo>
                  <a:lnTo>
                    <a:pt x="11550" y="357"/>
                  </a:lnTo>
                  <a:cubicBezTo>
                    <a:pt x="11550" y="167"/>
                    <a:pt x="11383" y="0"/>
                    <a:pt x="111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6"/>
            <p:cNvSpPr/>
            <p:nvPr/>
          </p:nvSpPr>
          <p:spPr>
            <a:xfrm>
              <a:off x="2623237" y="2113963"/>
              <a:ext cx="287523" cy="77025"/>
            </a:xfrm>
            <a:custGeom>
              <a:avLst/>
              <a:gdLst/>
              <a:ahLst/>
              <a:cxnLst/>
              <a:rect l="l" t="t" r="r" b="b"/>
              <a:pathLst>
                <a:path w="9026" h="2418" extrusionOk="0">
                  <a:moveTo>
                    <a:pt x="179" y="1"/>
                  </a:moveTo>
                  <a:cubicBezTo>
                    <a:pt x="72" y="1"/>
                    <a:pt x="0" y="96"/>
                    <a:pt x="0" y="179"/>
                  </a:cubicBezTo>
                  <a:lnTo>
                    <a:pt x="0" y="2132"/>
                  </a:lnTo>
                  <a:cubicBezTo>
                    <a:pt x="0" y="2299"/>
                    <a:pt x="131" y="2418"/>
                    <a:pt x="274" y="2418"/>
                  </a:cubicBezTo>
                  <a:lnTo>
                    <a:pt x="8727" y="2418"/>
                  </a:lnTo>
                  <a:cubicBezTo>
                    <a:pt x="8894" y="2418"/>
                    <a:pt x="9013" y="2287"/>
                    <a:pt x="9013" y="2132"/>
                  </a:cubicBezTo>
                  <a:lnTo>
                    <a:pt x="9013" y="179"/>
                  </a:lnTo>
                  <a:cubicBezTo>
                    <a:pt x="9025" y="96"/>
                    <a:pt x="8942" y="1"/>
                    <a:pt x="8835" y="1"/>
                  </a:cubicBezTo>
                  <a:cubicBezTo>
                    <a:pt x="8727" y="1"/>
                    <a:pt x="8656" y="96"/>
                    <a:pt x="8656" y="179"/>
                  </a:cubicBezTo>
                  <a:lnTo>
                    <a:pt x="8656" y="2049"/>
                  </a:lnTo>
                  <a:lnTo>
                    <a:pt x="357" y="2049"/>
                  </a:lnTo>
                  <a:lnTo>
                    <a:pt x="357" y="179"/>
                  </a:lnTo>
                  <a:cubicBezTo>
                    <a:pt x="357" y="84"/>
                    <a:pt x="262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6"/>
            <p:cNvSpPr/>
            <p:nvPr/>
          </p:nvSpPr>
          <p:spPr>
            <a:xfrm>
              <a:off x="2623237" y="2017251"/>
              <a:ext cx="287523" cy="77025"/>
            </a:xfrm>
            <a:custGeom>
              <a:avLst/>
              <a:gdLst/>
              <a:ahLst/>
              <a:cxnLst/>
              <a:rect l="l" t="t" r="r" b="b"/>
              <a:pathLst>
                <a:path w="9026" h="2418" extrusionOk="0">
                  <a:moveTo>
                    <a:pt x="286" y="1"/>
                  </a:moveTo>
                  <a:cubicBezTo>
                    <a:pt x="119" y="1"/>
                    <a:pt x="0" y="143"/>
                    <a:pt x="0" y="286"/>
                  </a:cubicBezTo>
                  <a:lnTo>
                    <a:pt x="0" y="2239"/>
                  </a:lnTo>
                  <a:cubicBezTo>
                    <a:pt x="0" y="2346"/>
                    <a:pt x="84" y="2418"/>
                    <a:pt x="179" y="2418"/>
                  </a:cubicBezTo>
                  <a:cubicBezTo>
                    <a:pt x="286" y="2418"/>
                    <a:pt x="357" y="2322"/>
                    <a:pt x="357" y="2239"/>
                  </a:cubicBezTo>
                  <a:lnTo>
                    <a:pt x="357" y="382"/>
                  </a:lnTo>
                  <a:lnTo>
                    <a:pt x="8656" y="382"/>
                  </a:lnTo>
                  <a:lnTo>
                    <a:pt x="8656" y="2239"/>
                  </a:lnTo>
                  <a:cubicBezTo>
                    <a:pt x="8656" y="2346"/>
                    <a:pt x="8751" y="2418"/>
                    <a:pt x="8835" y="2418"/>
                  </a:cubicBezTo>
                  <a:cubicBezTo>
                    <a:pt x="8942" y="2418"/>
                    <a:pt x="9013" y="2322"/>
                    <a:pt x="9013" y="2239"/>
                  </a:cubicBezTo>
                  <a:lnTo>
                    <a:pt x="9013" y="286"/>
                  </a:lnTo>
                  <a:cubicBezTo>
                    <a:pt x="9025" y="143"/>
                    <a:pt x="8894" y="1"/>
                    <a:pt x="87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4" name="Google Shape;1134;p46"/>
          <p:cNvSpPr/>
          <p:nvPr/>
        </p:nvSpPr>
        <p:spPr>
          <a:xfrm>
            <a:off x="5745055" y="3779550"/>
            <a:ext cx="1390153" cy="1132503"/>
          </a:xfrm>
          <a:custGeom>
            <a:avLst/>
            <a:gdLst/>
            <a:ahLst/>
            <a:cxnLst/>
            <a:rect l="l" t="t" r="r" b="b"/>
            <a:pathLst>
              <a:path w="10752" h="10491" extrusionOk="0">
                <a:moveTo>
                  <a:pt x="9632" y="1406"/>
                </a:moveTo>
                <a:lnTo>
                  <a:pt x="9632" y="2418"/>
                </a:lnTo>
                <a:lnTo>
                  <a:pt x="3584" y="2418"/>
                </a:lnTo>
                <a:lnTo>
                  <a:pt x="3584" y="1918"/>
                </a:lnTo>
                <a:cubicBezTo>
                  <a:pt x="3584" y="1787"/>
                  <a:pt x="3477" y="1680"/>
                  <a:pt x="3346" y="1680"/>
                </a:cubicBezTo>
                <a:lnTo>
                  <a:pt x="1905" y="1680"/>
                </a:lnTo>
                <a:cubicBezTo>
                  <a:pt x="1774" y="1680"/>
                  <a:pt x="1667" y="1787"/>
                  <a:pt x="1667" y="1918"/>
                </a:cubicBezTo>
                <a:lnTo>
                  <a:pt x="1667" y="2358"/>
                </a:lnTo>
                <a:cubicBezTo>
                  <a:pt x="1500" y="2275"/>
                  <a:pt x="1381" y="2108"/>
                  <a:pt x="1381" y="1918"/>
                </a:cubicBezTo>
                <a:cubicBezTo>
                  <a:pt x="1381" y="1632"/>
                  <a:pt x="1607" y="1406"/>
                  <a:pt x="1893" y="1406"/>
                </a:cubicBezTo>
                <a:close/>
                <a:moveTo>
                  <a:pt x="3131" y="2156"/>
                </a:moveTo>
                <a:lnTo>
                  <a:pt x="3131" y="3168"/>
                </a:lnTo>
                <a:lnTo>
                  <a:pt x="2739" y="3001"/>
                </a:lnTo>
                <a:cubicBezTo>
                  <a:pt x="2709" y="2989"/>
                  <a:pt x="2679" y="2983"/>
                  <a:pt x="2649" y="2983"/>
                </a:cubicBezTo>
                <a:cubicBezTo>
                  <a:pt x="2620" y="2983"/>
                  <a:pt x="2590" y="2989"/>
                  <a:pt x="2560" y="3001"/>
                </a:cubicBezTo>
                <a:lnTo>
                  <a:pt x="2143" y="3180"/>
                </a:lnTo>
                <a:lnTo>
                  <a:pt x="2143" y="2156"/>
                </a:lnTo>
                <a:close/>
                <a:moveTo>
                  <a:pt x="10275" y="2882"/>
                </a:moveTo>
                <a:lnTo>
                  <a:pt x="10275" y="3346"/>
                </a:lnTo>
                <a:lnTo>
                  <a:pt x="3584" y="3346"/>
                </a:lnTo>
                <a:lnTo>
                  <a:pt x="3584" y="2882"/>
                </a:lnTo>
                <a:close/>
                <a:moveTo>
                  <a:pt x="8823" y="4728"/>
                </a:moveTo>
                <a:cubicBezTo>
                  <a:pt x="9108" y="4728"/>
                  <a:pt x="9335" y="4954"/>
                  <a:pt x="9335" y="5239"/>
                </a:cubicBezTo>
                <a:cubicBezTo>
                  <a:pt x="9335" y="5430"/>
                  <a:pt x="9216" y="5609"/>
                  <a:pt x="9049" y="5680"/>
                </a:cubicBezTo>
                <a:lnTo>
                  <a:pt x="9049" y="5239"/>
                </a:lnTo>
                <a:cubicBezTo>
                  <a:pt x="9049" y="5097"/>
                  <a:pt x="8942" y="4989"/>
                  <a:pt x="8811" y="4989"/>
                </a:cubicBezTo>
                <a:lnTo>
                  <a:pt x="7358" y="4989"/>
                </a:lnTo>
                <a:cubicBezTo>
                  <a:pt x="7215" y="4989"/>
                  <a:pt x="7120" y="5097"/>
                  <a:pt x="7120" y="5239"/>
                </a:cubicBezTo>
                <a:lnTo>
                  <a:pt x="7120" y="5740"/>
                </a:lnTo>
                <a:lnTo>
                  <a:pt x="1060" y="5740"/>
                </a:lnTo>
                <a:lnTo>
                  <a:pt x="1060" y="4728"/>
                </a:lnTo>
                <a:close/>
                <a:moveTo>
                  <a:pt x="8608" y="5454"/>
                </a:moveTo>
                <a:lnTo>
                  <a:pt x="8608" y="6502"/>
                </a:lnTo>
                <a:lnTo>
                  <a:pt x="8192" y="6323"/>
                </a:lnTo>
                <a:cubicBezTo>
                  <a:pt x="8156" y="6311"/>
                  <a:pt x="8132" y="6311"/>
                  <a:pt x="8096" y="6311"/>
                </a:cubicBezTo>
                <a:cubicBezTo>
                  <a:pt x="8073" y="6311"/>
                  <a:pt x="8037" y="6311"/>
                  <a:pt x="8013" y="6323"/>
                </a:cubicBezTo>
                <a:lnTo>
                  <a:pt x="7620" y="6490"/>
                </a:lnTo>
                <a:lnTo>
                  <a:pt x="7620" y="5454"/>
                </a:lnTo>
                <a:close/>
                <a:moveTo>
                  <a:pt x="8846" y="3811"/>
                </a:moveTo>
                <a:cubicBezTo>
                  <a:pt x="9632" y="3811"/>
                  <a:pt x="10275" y="4442"/>
                  <a:pt x="10275" y="5251"/>
                </a:cubicBezTo>
                <a:cubicBezTo>
                  <a:pt x="10275" y="5632"/>
                  <a:pt x="10120" y="5990"/>
                  <a:pt x="9859" y="6263"/>
                </a:cubicBezTo>
                <a:cubicBezTo>
                  <a:pt x="9632" y="6490"/>
                  <a:pt x="9358" y="6621"/>
                  <a:pt x="9061" y="6668"/>
                </a:cubicBezTo>
                <a:lnTo>
                  <a:pt x="9061" y="6192"/>
                </a:lnTo>
                <a:cubicBezTo>
                  <a:pt x="9501" y="6085"/>
                  <a:pt x="9811" y="5692"/>
                  <a:pt x="9811" y="5239"/>
                </a:cubicBezTo>
                <a:cubicBezTo>
                  <a:pt x="9811" y="4704"/>
                  <a:pt x="9382" y="4263"/>
                  <a:pt x="8846" y="4263"/>
                </a:cubicBezTo>
                <a:lnTo>
                  <a:pt x="476" y="4263"/>
                </a:lnTo>
                <a:lnTo>
                  <a:pt x="476" y="3811"/>
                </a:lnTo>
                <a:close/>
                <a:moveTo>
                  <a:pt x="7144" y="6216"/>
                </a:moveTo>
                <a:lnTo>
                  <a:pt x="7144" y="6680"/>
                </a:lnTo>
                <a:lnTo>
                  <a:pt x="464" y="6680"/>
                </a:lnTo>
                <a:lnTo>
                  <a:pt x="464" y="6216"/>
                </a:lnTo>
                <a:close/>
                <a:moveTo>
                  <a:pt x="9632" y="8073"/>
                </a:moveTo>
                <a:lnTo>
                  <a:pt x="9632" y="9085"/>
                </a:lnTo>
                <a:lnTo>
                  <a:pt x="3584" y="9085"/>
                </a:lnTo>
                <a:lnTo>
                  <a:pt x="3584" y="8585"/>
                </a:lnTo>
                <a:cubicBezTo>
                  <a:pt x="3584" y="8454"/>
                  <a:pt x="3477" y="8347"/>
                  <a:pt x="3346" y="8347"/>
                </a:cubicBezTo>
                <a:lnTo>
                  <a:pt x="1905" y="8347"/>
                </a:lnTo>
                <a:cubicBezTo>
                  <a:pt x="1774" y="8347"/>
                  <a:pt x="1667" y="8454"/>
                  <a:pt x="1667" y="8585"/>
                </a:cubicBezTo>
                <a:lnTo>
                  <a:pt x="1667" y="9026"/>
                </a:lnTo>
                <a:cubicBezTo>
                  <a:pt x="1500" y="8942"/>
                  <a:pt x="1381" y="8776"/>
                  <a:pt x="1381" y="8585"/>
                </a:cubicBezTo>
                <a:cubicBezTo>
                  <a:pt x="1381" y="8299"/>
                  <a:pt x="1607" y="8073"/>
                  <a:pt x="1893" y="8073"/>
                </a:cubicBezTo>
                <a:close/>
                <a:moveTo>
                  <a:pt x="3131" y="8823"/>
                </a:moveTo>
                <a:lnTo>
                  <a:pt x="3131" y="9835"/>
                </a:lnTo>
                <a:lnTo>
                  <a:pt x="2739" y="9669"/>
                </a:lnTo>
                <a:cubicBezTo>
                  <a:pt x="2709" y="9657"/>
                  <a:pt x="2679" y="9651"/>
                  <a:pt x="2649" y="9651"/>
                </a:cubicBezTo>
                <a:cubicBezTo>
                  <a:pt x="2620" y="9651"/>
                  <a:pt x="2590" y="9657"/>
                  <a:pt x="2560" y="9669"/>
                </a:cubicBezTo>
                <a:lnTo>
                  <a:pt x="2143" y="9847"/>
                </a:lnTo>
                <a:lnTo>
                  <a:pt x="2143" y="8823"/>
                </a:lnTo>
                <a:close/>
                <a:moveTo>
                  <a:pt x="10275" y="7144"/>
                </a:moveTo>
                <a:lnTo>
                  <a:pt x="10275" y="7597"/>
                </a:lnTo>
                <a:lnTo>
                  <a:pt x="1905" y="7597"/>
                </a:lnTo>
                <a:cubicBezTo>
                  <a:pt x="1369" y="7597"/>
                  <a:pt x="941" y="8037"/>
                  <a:pt x="941" y="8573"/>
                </a:cubicBezTo>
                <a:cubicBezTo>
                  <a:pt x="941" y="9026"/>
                  <a:pt x="1250" y="9419"/>
                  <a:pt x="1679" y="9526"/>
                </a:cubicBezTo>
                <a:lnTo>
                  <a:pt x="1679" y="10002"/>
                </a:lnTo>
                <a:cubicBezTo>
                  <a:pt x="1381" y="9954"/>
                  <a:pt x="1119" y="9800"/>
                  <a:pt x="893" y="9597"/>
                </a:cubicBezTo>
                <a:cubicBezTo>
                  <a:pt x="631" y="9323"/>
                  <a:pt x="476" y="8954"/>
                  <a:pt x="476" y="8585"/>
                </a:cubicBezTo>
                <a:cubicBezTo>
                  <a:pt x="476" y="7787"/>
                  <a:pt x="1119" y="7144"/>
                  <a:pt x="1917" y="7144"/>
                </a:cubicBezTo>
                <a:close/>
                <a:moveTo>
                  <a:pt x="1917" y="1"/>
                </a:moveTo>
                <a:cubicBezTo>
                  <a:pt x="881" y="1"/>
                  <a:pt x="12" y="846"/>
                  <a:pt x="12" y="1906"/>
                </a:cubicBezTo>
                <a:cubicBezTo>
                  <a:pt x="12" y="2406"/>
                  <a:pt x="214" y="2882"/>
                  <a:pt x="572" y="3239"/>
                </a:cubicBezTo>
                <a:cubicBezTo>
                  <a:pt x="595" y="3275"/>
                  <a:pt x="631" y="3299"/>
                  <a:pt x="667" y="3334"/>
                </a:cubicBezTo>
                <a:lnTo>
                  <a:pt x="238" y="3334"/>
                </a:lnTo>
                <a:cubicBezTo>
                  <a:pt x="107" y="3334"/>
                  <a:pt x="0" y="3430"/>
                  <a:pt x="0" y="3573"/>
                </a:cubicBezTo>
                <a:lnTo>
                  <a:pt x="0" y="4489"/>
                </a:lnTo>
                <a:cubicBezTo>
                  <a:pt x="0" y="4620"/>
                  <a:pt x="107" y="4728"/>
                  <a:pt x="238" y="4728"/>
                </a:cubicBezTo>
                <a:lnTo>
                  <a:pt x="631" y="4728"/>
                </a:lnTo>
                <a:lnTo>
                  <a:pt x="631" y="5751"/>
                </a:lnTo>
                <a:lnTo>
                  <a:pt x="238" y="5751"/>
                </a:lnTo>
                <a:cubicBezTo>
                  <a:pt x="107" y="5751"/>
                  <a:pt x="0" y="5859"/>
                  <a:pt x="0" y="5990"/>
                </a:cubicBezTo>
                <a:lnTo>
                  <a:pt x="0" y="6918"/>
                </a:lnTo>
                <a:cubicBezTo>
                  <a:pt x="0" y="7049"/>
                  <a:pt x="107" y="7156"/>
                  <a:pt x="238" y="7156"/>
                </a:cubicBezTo>
                <a:lnTo>
                  <a:pt x="667" y="7156"/>
                </a:lnTo>
                <a:cubicBezTo>
                  <a:pt x="274" y="7502"/>
                  <a:pt x="12" y="8014"/>
                  <a:pt x="12" y="8597"/>
                </a:cubicBezTo>
                <a:cubicBezTo>
                  <a:pt x="12" y="9109"/>
                  <a:pt x="214" y="9585"/>
                  <a:pt x="572" y="9942"/>
                </a:cubicBezTo>
                <a:cubicBezTo>
                  <a:pt x="929" y="10300"/>
                  <a:pt x="1405" y="10490"/>
                  <a:pt x="1905" y="10490"/>
                </a:cubicBezTo>
                <a:lnTo>
                  <a:pt x="5394" y="10490"/>
                </a:lnTo>
                <a:cubicBezTo>
                  <a:pt x="5525" y="10490"/>
                  <a:pt x="5632" y="10383"/>
                  <a:pt x="5632" y="10252"/>
                </a:cubicBezTo>
                <a:cubicBezTo>
                  <a:pt x="5632" y="10121"/>
                  <a:pt x="5525" y="10014"/>
                  <a:pt x="5394" y="10014"/>
                </a:cubicBezTo>
                <a:lnTo>
                  <a:pt x="3584" y="10014"/>
                </a:lnTo>
                <a:lnTo>
                  <a:pt x="3584" y="9550"/>
                </a:lnTo>
                <a:lnTo>
                  <a:pt x="10275" y="9550"/>
                </a:lnTo>
                <a:lnTo>
                  <a:pt x="10275" y="10014"/>
                </a:lnTo>
                <a:lnTo>
                  <a:pt x="6477" y="10014"/>
                </a:lnTo>
                <a:cubicBezTo>
                  <a:pt x="6346" y="10014"/>
                  <a:pt x="6239" y="10121"/>
                  <a:pt x="6239" y="10252"/>
                </a:cubicBezTo>
                <a:cubicBezTo>
                  <a:pt x="6239" y="10383"/>
                  <a:pt x="6346" y="10490"/>
                  <a:pt x="6477" y="10490"/>
                </a:cubicBezTo>
                <a:lnTo>
                  <a:pt x="10513" y="10490"/>
                </a:lnTo>
                <a:cubicBezTo>
                  <a:pt x="10644" y="10490"/>
                  <a:pt x="10751" y="10383"/>
                  <a:pt x="10751" y="10252"/>
                </a:cubicBezTo>
                <a:lnTo>
                  <a:pt x="10751" y="9323"/>
                </a:lnTo>
                <a:cubicBezTo>
                  <a:pt x="10751" y="9192"/>
                  <a:pt x="10644" y="9085"/>
                  <a:pt x="10513" y="9085"/>
                </a:cubicBezTo>
                <a:lnTo>
                  <a:pt x="10120" y="9085"/>
                </a:lnTo>
                <a:lnTo>
                  <a:pt x="10120" y="8061"/>
                </a:lnTo>
                <a:lnTo>
                  <a:pt x="10513" y="8061"/>
                </a:lnTo>
                <a:cubicBezTo>
                  <a:pt x="10644" y="8061"/>
                  <a:pt x="10751" y="7954"/>
                  <a:pt x="10751" y="7823"/>
                </a:cubicBezTo>
                <a:lnTo>
                  <a:pt x="10751" y="6906"/>
                </a:lnTo>
                <a:cubicBezTo>
                  <a:pt x="10751" y="6763"/>
                  <a:pt x="10644" y="6668"/>
                  <a:pt x="10513" y="6668"/>
                </a:cubicBezTo>
                <a:lnTo>
                  <a:pt x="10073" y="6668"/>
                </a:lnTo>
                <a:cubicBezTo>
                  <a:pt x="10109" y="6633"/>
                  <a:pt x="10156" y="6609"/>
                  <a:pt x="10180" y="6573"/>
                </a:cubicBezTo>
                <a:cubicBezTo>
                  <a:pt x="10537" y="6216"/>
                  <a:pt x="10728" y="5740"/>
                  <a:pt x="10728" y="5239"/>
                </a:cubicBezTo>
                <a:cubicBezTo>
                  <a:pt x="10728" y="4656"/>
                  <a:pt x="10478" y="4144"/>
                  <a:pt x="10073" y="3787"/>
                </a:cubicBezTo>
                <a:lnTo>
                  <a:pt x="10513" y="3787"/>
                </a:lnTo>
                <a:cubicBezTo>
                  <a:pt x="10644" y="3787"/>
                  <a:pt x="10751" y="3692"/>
                  <a:pt x="10751" y="3549"/>
                </a:cubicBezTo>
                <a:lnTo>
                  <a:pt x="10751" y="2632"/>
                </a:lnTo>
                <a:cubicBezTo>
                  <a:pt x="10751" y="2501"/>
                  <a:pt x="10644" y="2394"/>
                  <a:pt x="10513" y="2394"/>
                </a:cubicBezTo>
                <a:lnTo>
                  <a:pt x="10120" y="2394"/>
                </a:lnTo>
                <a:lnTo>
                  <a:pt x="10120" y="1370"/>
                </a:lnTo>
                <a:lnTo>
                  <a:pt x="10513" y="1394"/>
                </a:lnTo>
                <a:cubicBezTo>
                  <a:pt x="10644" y="1394"/>
                  <a:pt x="10751" y="1287"/>
                  <a:pt x="10751" y="1156"/>
                </a:cubicBezTo>
                <a:lnTo>
                  <a:pt x="10751" y="239"/>
                </a:lnTo>
                <a:cubicBezTo>
                  <a:pt x="10751" y="96"/>
                  <a:pt x="10644" y="1"/>
                  <a:pt x="10513" y="1"/>
                </a:cubicBezTo>
                <a:lnTo>
                  <a:pt x="8942" y="1"/>
                </a:lnTo>
                <a:cubicBezTo>
                  <a:pt x="8811" y="1"/>
                  <a:pt x="8704" y="96"/>
                  <a:pt x="8704" y="239"/>
                </a:cubicBezTo>
                <a:cubicBezTo>
                  <a:pt x="8704" y="370"/>
                  <a:pt x="8811" y="477"/>
                  <a:pt x="8942" y="477"/>
                </a:cubicBezTo>
                <a:lnTo>
                  <a:pt x="10287" y="477"/>
                </a:lnTo>
                <a:lnTo>
                  <a:pt x="10287" y="929"/>
                </a:lnTo>
                <a:lnTo>
                  <a:pt x="1905" y="929"/>
                </a:lnTo>
                <a:cubicBezTo>
                  <a:pt x="1369" y="929"/>
                  <a:pt x="941" y="1370"/>
                  <a:pt x="941" y="1906"/>
                </a:cubicBezTo>
                <a:cubicBezTo>
                  <a:pt x="941" y="2358"/>
                  <a:pt x="1250" y="2751"/>
                  <a:pt x="1679" y="2858"/>
                </a:cubicBezTo>
                <a:lnTo>
                  <a:pt x="1679" y="3334"/>
                </a:lnTo>
                <a:cubicBezTo>
                  <a:pt x="1381" y="3287"/>
                  <a:pt x="1119" y="3156"/>
                  <a:pt x="893" y="2930"/>
                </a:cubicBezTo>
                <a:cubicBezTo>
                  <a:pt x="631" y="2656"/>
                  <a:pt x="476" y="2287"/>
                  <a:pt x="476" y="1918"/>
                </a:cubicBezTo>
                <a:cubicBezTo>
                  <a:pt x="476" y="1132"/>
                  <a:pt x="1119" y="477"/>
                  <a:pt x="1917" y="477"/>
                </a:cubicBezTo>
                <a:lnTo>
                  <a:pt x="7870" y="477"/>
                </a:lnTo>
                <a:cubicBezTo>
                  <a:pt x="8013" y="477"/>
                  <a:pt x="8108" y="370"/>
                  <a:pt x="8108" y="239"/>
                </a:cubicBezTo>
                <a:cubicBezTo>
                  <a:pt x="8108" y="96"/>
                  <a:pt x="8013" y="1"/>
                  <a:pt x="7870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9547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p72"/>
          <p:cNvSpPr txBox="1">
            <a:spLocks noGrp="1"/>
          </p:cNvSpPr>
          <p:nvPr>
            <p:ph type="title"/>
          </p:nvPr>
        </p:nvSpPr>
        <p:spPr>
          <a:xfrm>
            <a:off x="2678500" y="1935000"/>
            <a:ext cx="3788400" cy="17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You're finished!</a:t>
            </a:r>
            <a:r>
              <a:rPr lang="en"/>
              <a:t> </a:t>
            </a:r>
            <a:endParaRPr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8A1A942-6A9F-0543-994A-7DAD50571E5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422.904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45213" y="1859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1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0" name="Google Shape;750;p33"/>
          <p:cNvGrpSpPr/>
          <p:nvPr/>
        </p:nvGrpSpPr>
        <p:grpSpPr>
          <a:xfrm>
            <a:off x="242000" y="2025923"/>
            <a:ext cx="1901098" cy="2324526"/>
            <a:chOff x="1146625" y="2025923"/>
            <a:chExt cx="1901098" cy="2324526"/>
          </a:xfrm>
        </p:grpSpPr>
        <p:sp>
          <p:nvSpPr>
            <p:cNvPr id="751" name="Google Shape;751;p33"/>
            <p:cNvSpPr/>
            <p:nvPr/>
          </p:nvSpPr>
          <p:spPr>
            <a:xfrm>
              <a:off x="114662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3"/>
            <p:cNvSpPr/>
            <p:nvPr/>
          </p:nvSpPr>
          <p:spPr>
            <a:xfrm>
              <a:off x="121862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3" name="Google Shape;753;p33"/>
          <p:cNvGrpSpPr/>
          <p:nvPr/>
        </p:nvGrpSpPr>
        <p:grpSpPr>
          <a:xfrm>
            <a:off x="2469925" y="2025936"/>
            <a:ext cx="1901098" cy="2324526"/>
            <a:chOff x="3621450" y="2025923"/>
            <a:chExt cx="1901098" cy="2324526"/>
          </a:xfrm>
        </p:grpSpPr>
        <p:sp>
          <p:nvSpPr>
            <p:cNvPr id="754" name="Google Shape;754;p33"/>
            <p:cNvSpPr/>
            <p:nvPr/>
          </p:nvSpPr>
          <p:spPr>
            <a:xfrm>
              <a:off x="3621450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3"/>
            <p:cNvSpPr/>
            <p:nvPr/>
          </p:nvSpPr>
          <p:spPr>
            <a:xfrm>
              <a:off x="3693451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6" name="Google Shape;756;p33"/>
          <p:cNvGrpSpPr/>
          <p:nvPr/>
        </p:nvGrpSpPr>
        <p:grpSpPr>
          <a:xfrm>
            <a:off x="4595550" y="2025923"/>
            <a:ext cx="1901098" cy="2324526"/>
            <a:chOff x="6096275" y="2025923"/>
            <a:chExt cx="1901098" cy="2324526"/>
          </a:xfrm>
        </p:grpSpPr>
        <p:sp>
          <p:nvSpPr>
            <p:cNvPr id="757" name="Google Shape;757;p33"/>
            <p:cNvSpPr/>
            <p:nvPr/>
          </p:nvSpPr>
          <p:spPr>
            <a:xfrm>
              <a:off x="609627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3"/>
            <p:cNvSpPr/>
            <p:nvPr/>
          </p:nvSpPr>
          <p:spPr>
            <a:xfrm>
              <a:off x="616827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9" name="Google Shape;759;p33"/>
          <p:cNvSpPr txBox="1">
            <a:spLocks noGrp="1"/>
          </p:cNvSpPr>
          <p:nvPr>
            <p:ph type="subTitle" idx="1"/>
          </p:nvPr>
        </p:nvSpPr>
        <p:spPr>
          <a:xfrm>
            <a:off x="293150" y="2607750"/>
            <a:ext cx="1798800" cy="14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I can identify who is telling the story at various  points in the the text.</a:t>
            </a:r>
            <a:endParaRPr sz="1400" b="1" dirty="0"/>
          </a:p>
        </p:txBody>
      </p:sp>
      <p:sp>
        <p:nvSpPr>
          <p:cNvPr id="760" name="Google Shape;760;p33"/>
          <p:cNvSpPr txBox="1">
            <a:spLocks noGrp="1"/>
          </p:cNvSpPr>
          <p:nvPr>
            <p:ph type="subTitle" idx="2"/>
          </p:nvPr>
        </p:nvSpPr>
        <p:spPr>
          <a:xfrm>
            <a:off x="2091950" y="2503868"/>
            <a:ext cx="2295767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/>
            <a:r>
              <a:rPr lang="en-US" dirty="0"/>
              <a:t>I can combine 3-dimensional shapes to create a new shape (composite shape) and build new shapes from composite shapes. </a:t>
            </a:r>
          </a:p>
          <a:p>
            <a:pPr fontAlgn="base"/>
            <a:r>
              <a:rPr lang="en-US" dirty="0"/>
              <a:t> can build and draw shapes that have specific defining attributes.</a:t>
            </a:r>
          </a:p>
          <a:p>
            <a:endParaRPr lang="en-US" sz="1400" dirty="0"/>
          </a:p>
          <a:p>
            <a:br>
              <a:rPr lang="en-US" sz="1400" dirty="0"/>
            </a:br>
            <a:endParaRPr sz="1400" dirty="0"/>
          </a:p>
        </p:txBody>
      </p:sp>
      <p:sp>
        <p:nvSpPr>
          <p:cNvPr id="761" name="Google Shape;761;p33"/>
          <p:cNvSpPr txBox="1">
            <a:spLocks noGrp="1"/>
          </p:cNvSpPr>
          <p:nvPr>
            <p:ph type="subTitle" idx="3"/>
          </p:nvPr>
        </p:nvSpPr>
        <p:spPr>
          <a:xfrm>
            <a:off x="4284731" y="2715138"/>
            <a:ext cx="2096658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I can identify ways Earth’s surface changes. Students will explain how Earth surface changes affect living things. </a:t>
            </a:r>
            <a:endParaRPr lang="en-US" sz="1400" dirty="0"/>
          </a:p>
          <a:p>
            <a:br>
              <a:rPr lang="en-US" sz="1400" dirty="0"/>
            </a:br>
            <a:endParaRPr sz="1400" dirty="0"/>
          </a:p>
        </p:txBody>
      </p:sp>
      <p:sp>
        <p:nvSpPr>
          <p:cNvPr id="762" name="Google Shape;762;p33"/>
          <p:cNvSpPr txBox="1">
            <a:spLocks noGrp="1"/>
          </p:cNvSpPr>
          <p:nvPr>
            <p:ph type="ctrTitle" idx="6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week’s Learning Goals  </a:t>
            </a:r>
            <a:endParaRPr/>
          </a:p>
        </p:txBody>
      </p:sp>
      <p:sp>
        <p:nvSpPr>
          <p:cNvPr id="763" name="Google Shape;763;p33"/>
          <p:cNvSpPr txBox="1">
            <a:spLocks noGrp="1"/>
          </p:cNvSpPr>
          <p:nvPr>
            <p:ph type="ctrTitle"/>
          </p:nvPr>
        </p:nvSpPr>
        <p:spPr>
          <a:xfrm>
            <a:off x="445538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Reading </a:t>
            </a:r>
            <a:endParaRPr/>
          </a:p>
        </p:txBody>
      </p:sp>
      <p:sp>
        <p:nvSpPr>
          <p:cNvPr id="764" name="Google Shape;764;p33"/>
          <p:cNvSpPr txBox="1">
            <a:spLocks noGrp="1"/>
          </p:cNvSpPr>
          <p:nvPr>
            <p:ph type="ctrTitle" idx="4"/>
          </p:nvPr>
        </p:nvSpPr>
        <p:spPr>
          <a:xfrm>
            <a:off x="2622313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 </a:t>
            </a:r>
            <a:endParaRPr/>
          </a:p>
        </p:txBody>
      </p:sp>
      <p:sp>
        <p:nvSpPr>
          <p:cNvPr id="765" name="Google Shape;765;p33"/>
          <p:cNvSpPr txBox="1">
            <a:spLocks noGrp="1"/>
          </p:cNvSpPr>
          <p:nvPr>
            <p:ph type="ctrTitle" idx="5"/>
          </p:nvPr>
        </p:nvSpPr>
        <p:spPr>
          <a:xfrm>
            <a:off x="4799088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Science</a:t>
            </a:r>
            <a:endParaRPr/>
          </a:p>
        </p:txBody>
      </p:sp>
      <p:grpSp>
        <p:nvGrpSpPr>
          <p:cNvPr id="766" name="Google Shape;766;p33"/>
          <p:cNvGrpSpPr/>
          <p:nvPr/>
        </p:nvGrpSpPr>
        <p:grpSpPr>
          <a:xfrm>
            <a:off x="6864125" y="2025923"/>
            <a:ext cx="1901098" cy="2324526"/>
            <a:chOff x="1146625" y="2025923"/>
            <a:chExt cx="1901098" cy="2324526"/>
          </a:xfrm>
        </p:grpSpPr>
        <p:sp>
          <p:nvSpPr>
            <p:cNvPr id="767" name="Google Shape;767;p33"/>
            <p:cNvSpPr/>
            <p:nvPr/>
          </p:nvSpPr>
          <p:spPr>
            <a:xfrm>
              <a:off x="114662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3"/>
            <p:cNvSpPr/>
            <p:nvPr/>
          </p:nvSpPr>
          <p:spPr>
            <a:xfrm>
              <a:off x="121862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9" name="Google Shape;769;p33"/>
          <p:cNvSpPr txBox="1">
            <a:spLocks noGrp="1"/>
          </p:cNvSpPr>
          <p:nvPr>
            <p:ph type="ctrTitle" idx="5"/>
          </p:nvPr>
        </p:nvSpPr>
        <p:spPr>
          <a:xfrm>
            <a:off x="7067663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studies </a:t>
            </a:r>
            <a:endParaRPr/>
          </a:p>
        </p:txBody>
      </p:sp>
      <p:sp>
        <p:nvSpPr>
          <p:cNvPr id="770" name="Google Shape;770;p33"/>
          <p:cNvSpPr txBox="1">
            <a:spLocks noGrp="1"/>
          </p:cNvSpPr>
          <p:nvPr>
            <p:ph type="subTitle" idx="3"/>
          </p:nvPr>
        </p:nvSpPr>
        <p:spPr>
          <a:xfrm>
            <a:off x="6966425" y="2715138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I can </a:t>
            </a:r>
            <a:r>
              <a:rPr lang="en" sz="1400" dirty="0" err="1"/>
              <a:t>iden</a:t>
            </a:r>
            <a:r>
              <a:rPr lang="en-US" sz="1400" dirty="0" err="1"/>
              <a:t>ify</a:t>
            </a:r>
            <a:r>
              <a:rPr lang="en-US" sz="1400" dirty="0"/>
              <a:t> what a community is and explain why its important</a:t>
            </a:r>
            <a:r>
              <a:rPr lang="en" sz="1400" dirty="0"/>
              <a:t>.</a:t>
            </a:r>
            <a:endParaRPr sz="1400" dirty="0"/>
          </a:p>
        </p:txBody>
      </p:sp>
      <p:grpSp>
        <p:nvGrpSpPr>
          <p:cNvPr id="771" name="Google Shape;771;p33"/>
          <p:cNvGrpSpPr/>
          <p:nvPr/>
        </p:nvGrpSpPr>
        <p:grpSpPr>
          <a:xfrm>
            <a:off x="6730093" y="778671"/>
            <a:ext cx="843032" cy="732835"/>
            <a:chOff x="853568" y="1975538"/>
            <a:chExt cx="337334" cy="353599"/>
          </a:xfrm>
        </p:grpSpPr>
        <p:sp>
          <p:nvSpPr>
            <p:cNvPr id="772" name="Google Shape;772;p33"/>
            <p:cNvSpPr/>
            <p:nvPr/>
          </p:nvSpPr>
          <p:spPr>
            <a:xfrm>
              <a:off x="853568" y="1975538"/>
              <a:ext cx="337334" cy="353599"/>
            </a:xfrm>
            <a:custGeom>
              <a:avLst/>
              <a:gdLst/>
              <a:ahLst/>
              <a:cxnLst/>
              <a:rect l="l" t="t" r="r" b="b"/>
              <a:pathLst>
                <a:path w="10598" h="11109" extrusionOk="0">
                  <a:moveTo>
                    <a:pt x="8180" y="322"/>
                  </a:moveTo>
                  <a:lnTo>
                    <a:pt x="5823" y="3596"/>
                  </a:lnTo>
                  <a:lnTo>
                    <a:pt x="5501" y="3132"/>
                  </a:lnTo>
                  <a:lnTo>
                    <a:pt x="7502" y="322"/>
                  </a:lnTo>
                  <a:close/>
                  <a:moveTo>
                    <a:pt x="9252" y="322"/>
                  </a:moveTo>
                  <a:lnTo>
                    <a:pt x="6371" y="4346"/>
                  </a:lnTo>
                  <a:lnTo>
                    <a:pt x="6049" y="3882"/>
                  </a:lnTo>
                  <a:lnTo>
                    <a:pt x="8597" y="322"/>
                  </a:lnTo>
                  <a:close/>
                  <a:moveTo>
                    <a:pt x="2072" y="322"/>
                  </a:moveTo>
                  <a:lnTo>
                    <a:pt x="4966" y="4358"/>
                  </a:lnTo>
                  <a:cubicBezTo>
                    <a:pt x="4906" y="4382"/>
                    <a:pt x="4859" y="4430"/>
                    <a:pt x="4811" y="4477"/>
                  </a:cubicBezTo>
                  <a:cubicBezTo>
                    <a:pt x="4750" y="4538"/>
                    <a:pt x="4652" y="4579"/>
                    <a:pt x="4557" y="4579"/>
                  </a:cubicBezTo>
                  <a:cubicBezTo>
                    <a:pt x="4521" y="4579"/>
                    <a:pt x="4486" y="4574"/>
                    <a:pt x="4454" y="4561"/>
                  </a:cubicBezTo>
                  <a:lnTo>
                    <a:pt x="1418" y="322"/>
                  </a:lnTo>
                  <a:close/>
                  <a:moveTo>
                    <a:pt x="3084" y="322"/>
                  </a:moveTo>
                  <a:lnTo>
                    <a:pt x="6121" y="4584"/>
                  </a:lnTo>
                  <a:cubicBezTo>
                    <a:pt x="6100" y="4589"/>
                    <a:pt x="6079" y="4591"/>
                    <a:pt x="6057" y="4591"/>
                  </a:cubicBezTo>
                  <a:cubicBezTo>
                    <a:pt x="5957" y="4591"/>
                    <a:pt x="5854" y="4546"/>
                    <a:pt x="5775" y="4477"/>
                  </a:cubicBezTo>
                  <a:cubicBezTo>
                    <a:pt x="5644" y="4346"/>
                    <a:pt x="5466" y="4287"/>
                    <a:pt x="5287" y="4287"/>
                  </a:cubicBezTo>
                  <a:lnTo>
                    <a:pt x="2453" y="334"/>
                  </a:lnTo>
                  <a:lnTo>
                    <a:pt x="3084" y="334"/>
                  </a:lnTo>
                  <a:lnTo>
                    <a:pt x="3084" y="322"/>
                  </a:lnTo>
                  <a:close/>
                  <a:moveTo>
                    <a:pt x="1013" y="322"/>
                  </a:moveTo>
                  <a:lnTo>
                    <a:pt x="4025" y="4537"/>
                  </a:lnTo>
                  <a:cubicBezTo>
                    <a:pt x="3858" y="4584"/>
                    <a:pt x="3716" y="4668"/>
                    <a:pt x="3608" y="4823"/>
                  </a:cubicBezTo>
                  <a:lnTo>
                    <a:pt x="394" y="322"/>
                  </a:lnTo>
                  <a:close/>
                  <a:moveTo>
                    <a:pt x="10216" y="322"/>
                  </a:moveTo>
                  <a:lnTo>
                    <a:pt x="7002" y="4823"/>
                  </a:lnTo>
                  <a:cubicBezTo>
                    <a:pt x="6906" y="4680"/>
                    <a:pt x="6775" y="4596"/>
                    <a:pt x="6633" y="4549"/>
                  </a:cubicBezTo>
                  <a:lnTo>
                    <a:pt x="9645" y="322"/>
                  </a:lnTo>
                  <a:close/>
                  <a:moveTo>
                    <a:pt x="5268" y="4599"/>
                  </a:moveTo>
                  <a:cubicBezTo>
                    <a:pt x="5362" y="4599"/>
                    <a:pt x="5454" y="4638"/>
                    <a:pt x="5525" y="4715"/>
                  </a:cubicBezTo>
                  <a:cubicBezTo>
                    <a:pt x="5652" y="4842"/>
                    <a:pt x="5822" y="4911"/>
                    <a:pt x="5994" y="4911"/>
                  </a:cubicBezTo>
                  <a:cubicBezTo>
                    <a:pt x="6081" y="4911"/>
                    <a:pt x="6168" y="4894"/>
                    <a:pt x="6252" y="4858"/>
                  </a:cubicBezTo>
                  <a:cubicBezTo>
                    <a:pt x="6295" y="4843"/>
                    <a:pt x="6338" y="4836"/>
                    <a:pt x="6380" y="4836"/>
                  </a:cubicBezTo>
                  <a:cubicBezTo>
                    <a:pt x="6534" y="4836"/>
                    <a:pt x="6672" y="4932"/>
                    <a:pt x="6728" y="5073"/>
                  </a:cubicBezTo>
                  <a:cubicBezTo>
                    <a:pt x="6728" y="5084"/>
                    <a:pt x="6752" y="5096"/>
                    <a:pt x="6752" y="5120"/>
                  </a:cubicBezTo>
                  <a:cubicBezTo>
                    <a:pt x="6823" y="5311"/>
                    <a:pt x="6954" y="5382"/>
                    <a:pt x="6954" y="5382"/>
                  </a:cubicBezTo>
                  <a:cubicBezTo>
                    <a:pt x="7109" y="5454"/>
                    <a:pt x="7240" y="5513"/>
                    <a:pt x="7371" y="5513"/>
                  </a:cubicBezTo>
                  <a:cubicBezTo>
                    <a:pt x="7561" y="5537"/>
                    <a:pt x="7728" y="5692"/>
                    <a:pt x="7716" y="5906"/>
                  </a:cubicBezTo>
                  <a:cubicBezTo>
                    <a:pt x="7704" y="6168"/>
                    <a:pt x="7847" y="6430"/>
                    <a:pt x="8085" y="6561"/>
                  </a:cubicBezTo>
                  <a:cubicBezTo>
                    <a:pt x="8264" y="6644"/>
                    <a:pt x="8335" y="6870"/>
                    <a:pt x="8252" y="7049"/>
                  </a:cubicBezTo>
                  <a:cubicBezTo>
                    <a:pt x="8133" y="7287"/>
                    <a:pt x="8157" y="7585"/>
                    <a:pt x="8323" y="7799"/>
                  </a:cubicBezTo>
                  <a:cubicBezTo>
                    <a:pt x="8442" y="7954"/>
                    <a:pt x="8430" y="8180"/>
                    <a:pt x="8264" y="8311"/>
                  </a:cubicBezTo>
                  <a:cubicBezTo>
                    <a:pt x="8061" y="8490"/>
                    <a:pt x="7966" y="8763"/>
                    <a:pt x="8026" y="9025"/>
                  </a:cubicBezTo>
                  <a:cubicBezTo>
                    <a:pt x="8073" y="9228"/>
                    <a:pt x="7966" y="9430"/>
                    <a:pt x="7776" y="9478"/>
                  </a:cubicBezTo>
                  <a:cubicBezTo>
                    <a:pt x="7502" y="9549"/>
                    <a:pt x="7311" y="9775"/>
                    <a:pt x="7264" y="10026"/>
                  </a:cubicBezTo>
                  <a:cubicBezTo>
                    <a:pt x="7242" y="10196"/>
                    <a:pt x="7087" y="10329"/>
                    <a:pt x="6909" y="10329"/>
                  </a:cubicBezTo>
                  <a:cubicBezTo>
                    <a:pt x="6889" y="10329"/>
                    <a:pt x="6868" y="10327"/>
                    <a:pt x="6847" y="10323"/>
                  </a:cubicBezTo>
                  <a:cubicBezTo>
                    <a:pt x="6809" y="10316"/>
                    <a:pt x="6770" y="10313"/>
                    <a:pt x="6732" y="10313"/>
                  </a:cubicBezTo>
                  <a:cubicBezTo>
                    <a:pt x="6508" y="10313"/>
                    <a:pt x="6290" y="10429"/>
                    <a:pt x="6168" y="10633"/>
                  </a:cubicBezTo>
                  <a:cubicBezTo>
                    <a:pt x="6100" y="10740"/>
                    <a:pt x="5977" y="10802"/>
                    <a:pt x="5854" y="10802"/>
                  </a:cubicBezTo>
                  <a:cubicBezTo>
                    <a:pt x="5785" y="10802"/>
                    <a:pt x="5716" y="10783"/>
                    <a:pt x="5656" y="10740"/>
                  </a:cubicBezTo>
                  <a:cubicBezTo>
                    <a:pt x="5537" y="10668"/>
                    <a:pt x="5418" y="10633"/>
                    <a:pt x="5287" y="10633"/>
                  </a:cubicBezTo>
                  <a:cubicBezTo>
                    <a:pt x="5156" y="10633"/>
                    <a:pt x="5025" y="10668"/>
                    <a:pt x="4918" y="10740"/>
                  </a:cubicBezTo>
                  <a:cubicBezTo>
                    <a:pt x="4858" y="10779"/>
                    <a:pt x="4788" y="10797"/>
                    <a:pt x="4719" y="10797"/>
                  </a:cubicBezTo>
                  <a:cubicBezTo>
                    <a:pt x="4596" y="10797"/>
                    <a:pt x="4475" y="10739"/>
                    <a:pt x="4406" y="10633"/>
                  </a:cubicBezTo>
                  <a:cubicBezTo>
                    <a:pt x="4275" y="10437"/>
                    <a:pt x="4035" y="10320"/>
                    <a:pt x="3794" y="10320"/>
                  </a:cubicBezTo>
                  <a:cubicBezTo>
                    <a:pt x="3772" y="10320"/>
                    <a:pt x="3750" y="10321"/>
                    <a:pt x="3727" y="10323"/>
                  </a:cubicBezTo>
                  <a:cubicBezTo>
                    <a:pt x="3708" y="10327"/>
                    <a:pt x="3688" y="10329"/>
                    <a:pt x="3668" y="10329"/>
                  </a:cubicBezTo>
                  <a:cubicBezTo>
                    <a:pt x="3497" y="10329"/>
                    <a:pt x="3332" y="10196"/>
                    <a:pt x="3311" y="10026"/>
                  </a:cubicBezTo>
                  <a:cubicBezTo>
                    <a:pt x="3263" y="9764"/>
                    <a:pt x="3073" y="9537"/>
                    <a:pt x="2799" y="9478"/>
                  </a:cubicBezTo>
                  <a:cubicBezTo>
                    <a:pt x="2608" y="9418"/>
                    <a:pt x="2489" y="9228"/>
                    <a:pt x="2549" y="9025"/>
                  </a:cubicBezTo>
                  <a:cubicBezTo>
                    <a:pt x="2620" y="8763"/>
                    <a:pt x="2537" y="8490"/>
                    <a:pt x="2311" y="8311"/>
                  </a:cubicBezTo>
                  <a:cubicBezTo>
                    <a:pt x="2168" y="8180"/>
                    <a:pt x="2132" y="7954"/>
                    <a:pt x="2251" y="7799"/>
                  </a:cubicBezTo>
                  <a:cubicBezTo>
                    <a:pt x="2418" y="7585"/>
                    <a:pt x="2442" y="7287"/>
                    <a:pt x="2322" y="7049"/>
                  </a:cubicBezTo>
                  <a:cubicBezTo>
                    <a:pt x="2239" y="6870"/>
                    <a:pt x="2311" y="6644"/>
                    <a:pt x="2489" y="6561"/>
                  </a:cubicBezTo>
                  <a:cubicBezTo>
                    <a:pt x="2727" y="6442"/>
                    <a:pt x="2882" y="6192"/>
                    <a:pt x="2858" y="5906"/>
                  </a:cubicBezTo>
                  <a:cubicBezTo>
                    <a:pt x="2846" y="5715"/>
                    <a:pt x="3013" y="5537"/>
                    <a:pt x="3204" y="5513"/>
                  </a:cubicBezTo>
                  <a:cubicBezTo>
                    <a:pt x="3418" y="5501"/>
                    <a:pt x="3608" y="5394"/>
                    <a:pt x="3727" y="5215"/>
                  </a:cubicBezTo>
                  <a:lnTo>
                    <a:pt x="3727" y="5204"/>
                  </a:lnTo>
                  <a:cubicBezTo>
                    <a:pt x="3751" y="5156"/>
                    <a:pt x="3787" y="5120"/>
                    <a:pt x="3799" y="5073"/>
                  </a:cubicBezTo>
                  <a:cubicBezTo>
                    <a:pt x="3854" y="4925"/>
                    <a:pt x="3995" y="4835"/>
                    <a:pt x="4145" y="4835"/>
                  </a:cubicBezTo>
                  <a:cubicBezTo>
                    <a:pt x="4188" y="4835"/>
                    <a:pt x="4232" y="4842"/>
                    <a:pt x="4275" y="4858"/>
                  </a:cubicBezTo>
                  <a:cubicBezTo>
                    <a:pt x="4355" y="4889"/>
                    <a:pt x="4438" y="4903"/>
                    <a:pt x="4521" y="4903"/>
                  </a:cubicBezTo>
                  <a:cubicBezTo>
                    <a:pt x="4698" y="4903"/>
                    <a:pt x="4872" y="4837"/>
                    <a:pt x="5001" y="4715"/>
                  </a:cubicBezTo>
                  <a:cubicBezTo>
                    <a:pt x="5079" y="4638"/>
                    <a:pt x="5174" y="4599"/>
                    <a:pt x="5268" y="4599"/>
                  </a:cubicBezTo>
                  <a:close/>
                  <a:moveTo>
                    <a:pt x="298" y="0"/>
                  </a:moveTo>
                  <a:cubicBezTo>
                    <a:pt x="203" y="0"/>
                    <a:pt x="108" y="60"/>
                    <a:pt x="48" y="143"/>
                  </a:cubicBezTo>
                  <a:cubicBezTo>
                    <a:pt x="1" y="239"/>
                    <a:pt x="1" y="358"/>
                    <a:pt x="60" y="429"/>
                  </a:cubicBezTo>
                  <a:lnTo>
                    <a:pt x="3418" y="5096"/>
                  </a:lnTo>
                  <a:cubicBezTo>
                    <a:pt x="3358" y="5144"/>
                    <a:pt x="3275" y="5168"/>
                    <a:pt x="3204" y="5168"/>
                  </a:cubicBezTo>
                  <a:cubicBezTo>
                    <a:pt x="2834" y="5192"/>
                    <a:pt x="2537" y="5513"/>
                    <a:pt x="2549" y="5906"/>
                  </a:cubicBezTo>
                  <a:cubicBezTo>
                    <a:pt x="2549" y="6049"/>
                    <a:pt x="2477" y="6180"/>
                    <a:pt x="2358" y="6239"/>
                  </a:cubicBezTo>
                  <a:cubicBezTo>
                    <a:pt x="2013" y="6418"/>
                    <a:pt x="1882" y="6835"/>
                    <a:pt x="2061" y="7168"/>
                  </a:cubicBezTo>
                  <a:cubicBezTo>
                    <a:pt x="2120" y="7299"/>
                    <a:pt x="2108" y="7454"/>
                    <a:pt x="2013" y="7573"/>
                  </a:cubicBezTo>
                  <a:cubicBezTo>
                    <a:pt x="1775" y="7871"/>
                    <a:pt x="1822" y="8299"/>
                    <a:pt x="2120" y="8537"/>
                  </a:cubicBezTo>
                  <a:cubicBezTo>
                    <a:pt x="2215" y="8621"/>
                    <a:pt x="2275" y="8775"/>
                    <a:pt x="2239" y="8906"/>
                  </a:cubicBezTo>
                  <a:cubicBezTo>
                    <a:pt x="2132" y="9275"/>
                    <a:pt x="2358" y="9656"/>
                    <a:pt x="2727" y="9752"/>
                  </a:cubicBezTo>
                  <a:cubicBezTo>
                    <a:pt x="2858" y="9799"/>
                    <a:pt x="2965" y="9906"/>
                    <a:pt x="3001" y="10049"/>
                  </a:cubicBezTo>
                  <a:cubicBezTo>
                    <a:pt x="3056" y="10399"/>
                    <a:pt x="3361" y="10639"/>
                    <a:pt x="3697" y="10639"/>
                  </a:cubicBezTo>
                  <a:cubicBezTo>
                    <a:pt x="3727" y="10639"/>
                    <a:pt x="3757" y="10637"/>
                    <a:pt x="3787" y="10633"/>
                  </a:cubicBezTo>
                  <a:cubicBezTo>
                    <a:pt x="3799" y="10632"/>
                    <a:pt x="3811" y="10631"/>
                    <a:pt x="3823" y="10631"/>
                  </a:cubicBezTo>
                  <a:cubicBezTo>
                    <a:pt x="3953" y="10631"/>
                    <a:pt x="4079" y="10690"/>
                    <a:pt x="4144" y="10799"/>
                  </a:cubicBezTo>
                  <a:cubicBezTo>
                    <a:pt x="4274" y="10998"/>
                    <a:pt x="4502" y="11109"/>
                    <a:pt x="4731" y="11109"/>
                  </a:cubicBezTo>
                  <a:cubicBezTo>
                    <a:pt x="4858" y="11109"/>
                    <a:pt x="4986" y="11074"/>
                    <a:pt x="5097" y="11002"/>
                  </a:cubicBezTo>
                  <a:cubicBezTo>
                    <a:pt x="5156" y="10966"/>
                    <a:pt x="5228" y="10948"/>
                    <a:pt x="5299" y="10948"/>
                  </a:cubicBezTo>
                  <a:cubicBezTo>
                    <a:pt x="5370" y="10948"/>
                    <a:pt x="5442" y="10966"/>
                    <a:pt x="5501" y="11002"/>
                  </a:cubicBezTo>
                  <a:cubicBezTo>
                    <a:pt x="5621" y="11085"/>
                    <a:pt x="5740" y="11109"/>
                    <a:pt x="5871" y="11109"/>
                  </a:cubicBezTo>
                  <a:cubicBezTo>
                    <a:pt x="6097" y="11109"/>
                    <a:pt x="6311" y="11002"/>
                    <a:pt x="6454" y="10799"/>
                  </a:cubicBezTo>
                  <a:cubicBezTo>
                    <a:pt x="6519" y="10690"/>
                    <a:pt x="6645" y="10631"/>
                    <a:pt x="6775" y="10631"/>
                  </a:cubicBezTo>
                  <a:cubicBezTo>
                    <a:pt x="6787" y="10631"/>
                    <a:pt x="6799" y="10632"/>
                    <a:pt x="6811" y="10633"/>
                  </a:cubicBezTo>
                  <a:cubicBezTo>
                    <a:pt x="6848" y="10639"/>
                    <a:pt x="6884" y="10641"/>
                    <a:pt x="6920" y="10641"/>
                  </a:cubicBezTo>
                  <a:cubicBezTo>
                    <a:pt x="7248" y="10641"/>
                    <a:pt x="7543" y="10403"/>
                    <a:pt x="7597" y="10049"/>
                  </a:cubicBezTo>
                  <a:cubicBezTo>
                    <a:pt x="7621" y="9906"/>
                    <a:pt x="7728" y="9799"/>
                    <a:pt x="7859" y="9752"/>
                  </a:cubicBezTo>
                  <a:cubicBezTo>
                    <a:pt x="8240" y="9656"/>
                    <a:pt x="8442" y="9275"/>
                    <a:pt x="8359" y="8906"/>
                  </a:cubicBezTo>
                  <a:cubicBezTo>
                    <a:pt x="8323" y="8775"/>
                    <a:pt x="8371" y="8621"/>
                    <a:pt x="8478" y="8537"/>
                  </a:cubicBezTo>
                  <a:cubicBezTo>
                    <a:pt x="8776" y="8299"/>
                    <a:pt x="8811" y="7871"/>
                    <a:pt x="8573" y="7573"/>
                  </a:cubicBezTo>
                  <a:cubicBezTo>
                    <a:pt x="8490" y="7454"/>
                    <a:pt x="8478" y="7299"/>
                    <a:pt x="8538" y="7168"/>
                  </a:cubicBezTo>
                  <a:cubicBezTo>
                    <a:pt x="8692" y="6823"/>
                    <a:pt x="8561" y="6406"/>
                    <a:pt x="8240" y="6239"/>
                  </a:cubicBezTo>
                  <a:cubicBezTo>
                    <a:pt x="8097" y="6180"/>
                    <a:pt x="8026" y="6037"/>
                    <a:pt x="8037" y="5906"/>
                  </a:cubicBezTo>
                  <a:cubicBezTo>
                    <a:pt x="8061" y="5525"/>
                    <a:pt x="7776" y="5204"/>
                    <a:pt x="7383" y="5168"/>
                  </a:cubicBezTo>
                  <a:cubicBezTo>
                    <a:pt x="7311" y="5168"/>
                    <a:pt x="7240" y="5144"/>
                    <a:pt x="7180" y="5096"/>
                  </a:cubicBezTo>
                  <a:lnTo>
                    <a:pt x="10526" y="429"/>
                  </a:lnTo>
                  <a:cubicBezTo>
                    <a:pt x="10585" y="358"/>
                    <a:pt x="10597" y="251"/>
                    <a:pt x="10538" y="143"/>
                  </a:cubicBezTo>
                  <a:cubicBezTo>
                    <a:pt x="10490" y="60"/>
                    <a:pt x="10395" y="0"/>
                    <a:pt x="10288" y="0"/>
                  </a:cubicBezTo>
                  <a:lnTo>
                    <a:pt x="7478" y="0"/>
                  </a:lnTo>
                  <a:cubicBezTo>
                    <a:pt x="7383" y="0"/>
                    <a:pt x="7299" y="36"/>
                    <a:pt x="7252" y="120"/>
                  </a:cubicBezTo>
                  <a:lnTo>
                    <a:pt x="5287" y="2858"/>
                  </a:lnTo>
                  <a:lnTo>
                    <a:pt x="3335" y="120"/>
                  </a:lnTo>
                  <a:cubicBezTo>
                    <a:pt x="3299" y="36"/>
                    <a:pt x="3204" y="0"/>
                    <a:pt x="31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3"/>
            <p:cNvSpPr/>
            <p:nvPr/>
          </p:nvSpPr>
          <p:spPr>
            <a:xfrm>
              <a:off x="938458" y="2136979"/>
              <a:ext cx="166789" cy="76742"/>
            </a:xfrm>
            <a:custGeom>
              <a:avLst/>
              <a:gdLst/>
              <a:ahLst/>
              <a:cxnLst/>
              <a:rect l="l" t="t" r="r" b="b"/>
              <a:pathLst>
                <a:path w="5240" h="2411" extrusionOk="0">
                  <a:moveTo>
                    <a:pt x="2620" y="1"/>
                  </a:moveTo>
                  <a:cubicBezTo>
                    <a:pt x="2001" y="1"/>
                    <a:pt x="1370" y="227"/>
                    <a:pt x="894" y="643"/>
                  </a:cubicBezTo>
                  <a:cubicBezTo>
                    <a:pt x="417" y="1036"/>
                    <a:pt x="108" y="1608"/>
                    <a:pt x="13" y="2227"/>
                  </a:cubicBezTo>
                  <a:cubicBezTo>
                    <a:pt x="1" y="2322"/>
                    <a:pt x="60" y="2406"/>
                    <a:pt x="156" y="2406"/>
                  </a:cubicBezTo>
                  <a:lnTo>
                    <a:pt x="179" y="2406"/>
                  </a:lnTo>
                  <a:cubicBezTo>
                    <a:pt x="251" y="2406"/>
                    <a:pt x="334" y="2346"/>
                    <a:pt x="346" y="2275"/>
                  </a:cubicBezTo>
                  <a:cubicBezTo>
                    <a:pt x="429" y="1739"/>
                    <a:pt x="703" y="1251"/>
                    <a:pt x="1120" y="894"/>
                  </a:cubicBezTo>
                  <a:cubicBezTo>
                    <a:pt x="1537" y="536"/>
                    <a:pt x="2072" y="322"/>
                    <a:pt x="2620" y="322"/>
                  </a:cubicBezTo>
                  <a:cubicBezTo>
                    <a:pt x="3168" y="322"/>
                    <a:pt x="3704" y="524"/>
                    <a:pt x="4120" y="894"/>
                  </a:cubicBezTo>
                  <a:cubicBezTo>
                    <a:pt x="4537" y="1251"/>
                    <a:pt x="4811" y="1739"/>
                    <a:pt x="4894" y="2275"/>
                  </a:cubicBezTo>
                  <a:cubicBezTo>
                    <a:pt x="4904" y="2356"/>
                    <a:pt x="4975" y="2411"/>
                    <a:pt x="5040" y="2411"/>
                  </a:cubicBezTo>
                  <a:cubicBezTo>
                    <a:pt x="5051" y="2411"/>
                    <a:pt x="5062" y="2409"/>
                    <a:pt x="5073" y="2406"/>
                  </a:cubicBezTo>
                  <a:cubicBezTo>
                    <a:pt x="5180" y="2394"/>
                    <a:pt x="5240" y="2322"/>
                    <a:pt x="5228" y="2227"/>
                  </a:cubicBezTo>
                  <a:cubicBezTo>
                    <a:pt x="5132" y="1620"/>
                    <a:pt x="4823" y="1060"/>
                    <a:pt x="4347" y="643"/>
                  </a:cubicBezTo>
                  <a:cubicBezTo>
                    <a:pt x="3870" y="227"/>
                    <a:pt x="3263" y="1"/>
                    <a:pt x="26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3"/>
            <p:cNvSpPr/>
            <p:nvPr/>
          </p:nvSpPr>
          <p:spPr>
            <a:xfrm>
              <a:off x="938840" y="2227377"/>
              <a:ext cx="166407" cy="76774"/>
            </a:xfrm>
            <a:custGeom>
              <a:avLst/>
              <a:gdLst/>
              <a:ahLst/>
              <a:cxnLst/>
              <a:rect l="l" t="t" r="r" b="b"/>
              <a:pathLst>
                <a:path w="5228" h="2412" extrusionOk="0">
                  <a:moveTo>
                    <a:pt x="193" y="1"/>
                  </a:moveTo>
                  <a:cubicBezTo>
                    <a:pt x="181" y="1"/>
                    <a:pt x="168" y="3"/>
                    <a:pt x="155" y="6"/>
                  </a:cubicBezTo>
                  <a:cubicBezTo>
                    <a:pt x="60" y="18"/>
                    <a:pt x="1" y="101"/>
                    <a:pt x="24" y="197"/>
                  </a:cubicBezTo>
                  <a:cubicBezTo>
                    <a:pt x="108" y="804"/>
                    <a:pt x="417" y="1375"/>
                    <a:pt x="894" y="1768"/>
                  </a:cubicBezTo>
                  <a:cubicBezTo>
                    <a:pt x="1370" y="2185"/>
                    <a:pt x="1989" y="2411"/>
                    <a:pt x="2608" y="2411"/>
                  </a:cubicBezTo>
                  <a:cubicBezTo>
                    <a:pt x="3239" y="2411"/>
                    <a:pt x="3858" y="2185"/>
                    <a:pt x="4335" y="1768"/>
                  </a:cubicBezTo>
                  <a:cubicBezTo>
                    <a:pt x="4811" y="1375"/>
                    <a:pt x="5120" y="804"/>
                    <a:pt x="5216" y="185"/>
                  </a:cubicBezTo>
                  <a:cubicBezTo>
                    <a:pt x="5228" y="101"/>
                    <a:pt x="5168" y="18"/>
                    <a:pt x="5085" y="6"/>
                  </a:cubicBezTo>
                  <a:cubicBezTo>
                    <a:pt x="5070" y="3"/>
                    <a:pt x="5056" y="1"/>
                    <a:pt x="5043" y="1"/>
                  </a:cubicBezTo>
                  <a:cubicBezTo>
                    <a:pt x="4966" y="1"/>
                    <a:pt x="4906" y="56"/>
                    <a:pt x="4906" y="137"/>
                  </a:cubicBezTo>
                  <a:cubicBezTo>
                    <a:pt x="4811" y="673"/>
                    <a:pt x="4549" y="1161"/>
                    <a:pt x="4132" y="1518"/>
                  </a:cubicBezTo>
                  <a:cubicBezTo>
                    <a:pt x="3715" y="1875"/>
                    <a:pt x="3180" y="2090"/>
                    <a:pt x="2620" y="2090"/>
                  </a:cubicBezTo>
                  <a:cubicBezTo>
                    <a:pt x="2072" y="2090"/>
                    <a:pt x="1537" y="1887"/>
                    <a:pt x="1120" y="1518"/>
                  </a:cubicBezTo>
                  <a:cubicBezTo>
                    <a:pt x="703" y="1161"/>
                    <a:pt x="441" y="673"/>
                    <a:pt x="346" y="137"/>
                  </a:cubicBezTo>
                  <a:cubicBezTo>
                    <a:pt x="336" y="56"/>
                    <a:pt x="265" y="1"/>
                    <a:pt x="1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3"/>
            <p:cNvSpPr/>
            <p:nvPr/>
          </p:nvSpPr>
          <p:spPr>
            <a:xfrm>
              <a:off x="1007052" y="2185106"/>
              <a:ext cx="19003" cy="70153"/>
            </a:xfrm>
            <a:custGeom>
              <a:avLst/>
              <a:gdLst/>
              <a:ahLst/>
              <a:cxnLst/>
              <a:rect l="l" t="t" r="r" b="b"/>
              <a:pathLst>
                <a:path w="597" h="2204" extrusionOk="0">
                  <a:moveTo>
                    <a:pt x="453" y="1"/>
                  </a:moveTo>
                  <a:cubicBezTo>
                    <a:pt x="418" y="1"/>
                    <a:pt x="394" y="24"/>
                    <a:pt x="382" y="36"/>
                  </a:cubicBezTo>
                  <a:lnTo>
                    <a:pt x="60" y="334"/>
                  </a:lnTo>
                  <a:cubicBezTo>
                    <a:pt x="25" y="358"/>
                    <a:pt x="1" y="405"/>
                    <a:pt x="1" y="453"/>
                  </a:cubicBezTo>
                  <a:cubicBezTo>
                    <a:pt x="1" y="513"/>
                    <a:pt x="48" y="584"/>
                    <a:pt x="108" y="584"/>
                  </a:cubicBezTo>
                  <a:cubicBezTo>
                    <a:pt x="120" y="584"/>
                    <a:pt x="156" y="572"/>
                    <a:pt x="167" y="560"/>
                  </a:cubicBezTo>
                  <a:lnTo>
                    <a:pt x="275" y="417"/>
                  </a:lnTo>
                  <a:lnTo>
                    <a:pt x="275" y="2108"/>
                  </a:lnTo>
                  <a:cubicBezTo>
                    <a:pt x="275" y="2179"/>
                    <a:pt x="346" y="2203"/>
                    <a:pt x="441" y="2203"/>
                  </a:cubicBezTo>
                  <a:cubicBezTo>
                    <a:pt x="513" y="2203"/>
                    <a:pt x="596" y="2179"/>
                    <a:pt x="596" y="2108"/>
                  </a:cubicBezTo>
                  <a:lnTo>
                    <a:pt x="596" y="96"/>
                  </a:lnTo>
                  <a:cubicBezTo>
                    <a:pt x="584" y="48"/>
                    <a:pt x="513" y="1"/>
                    <a:pt x="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6" name="Google Shape;776;p33"/>
          <p:cNvGrpSpPr/>
          <p:nvPr/>
        </p:nvGrpSpPr>
        <p:grpSpPr>
          <a:xfrm>
            <a:off x="1480543" y="778671"/>
            <a:ext cx="843032" cy="732835"/>
            <a:chOff x="853568" y="1975538"/>
            <a:chExt cx="337334" cy="353599"/>
          </a:xfrm>
        </p:grpSpPr>
        <p:sp>
          <p:nvSpPr>
            <p:cNvPr id="777" name="Google Shape;777;p33"/>
            <p:cNvSpPr/>
            <p:nvPr/>
          </p:nvSpPr>
          <p:spPr>
            <a:xfrm>
              <a:off x="853568" y="1975538"/>
              <a:ext cx="337334" cy="353599"/>
            </a:xfrm>
            <a:custGeom>
              <a:avLst/>
              <a:gdLst/>
              <a:ahLst/>
              <a:cxnLst/>
              <a:rect l="l" t="t" r="r" b="b"/>
              <a:pathLst>
                <a:path w="10598" h="11109" extrusionOk="0">
                  <a:moveTo>
                    <a:pt x="8180" y="322"/>
                  </a:moveTo>
                  <a:lnTo>
                    <a:pt x="5823" y="3596"/>
                  </a:lnTo>
                  <a:lnTo>
                    <a:pt x="5501" y="3132"/>
                  </a:lnTo>
                  <a:lnTo>
                    <a:pt x="7502" y="322"/>
                  </a:lnTo>
                  <a:close/>
                  <a:moveTo>
                    <a:pt x="9252" y="322"/>
                  </a:moveTo>
                  <a:lnTo>
                    <a:pt x="6371" y="4346"/>
                  </a:lnTo>
                  <a:lnTo>
                    <a:pt x="6049" y="3882"/>
                  </a:lnTo>
                  <a:lnTo>
                    <a:pt x="8597" y="322"/>
                  </a:lnTo>
                  <a:close/>
                  <a:moveTo>
                    <a:pt x="2072" y="322"/>
                  </a:moveTo>
                  <a:lnTo>
                    <a:pt x="4966" y="4358"/>
                  </a:lnTo>
                  <a:cubicBezTo>
                    <a:pt x="4906" y="4382"/>
                    <a:pt x="4859" y="4430"/>
                    <a:pt x="4811" y="4477"/>
                  </a:cubicBezTo>
                  <a:cubicBezTo>
                    <a:pt x="4750" y="4538"/>
                    <a:pt x="4652" y="4579"/>
                    <a:pt x="4557" y="4579"/>
                  </a:cubicBezTo>
                  <a:cubicBezTo>
                    <a:pt x="4521" y="4579"/>
                    <a:pt x="4486" y="4574"/>
                    <a:pt x="4454" y="4561"/>
                  </a:cubicBezTo>
                  <a:lnTo>
                    <a:pt x="1418" y="322"/>
                  </a:lnTo>
                  <a:close/>
                  <a:moveTo>
                    <a:pt x="3084" y="322"/>
                  </a:moveTo>
                  <a:lnTo>
                    <a:pt x="6121" y="4584"/>
                  </a:lnTo>
                  <a:cubicBezTo>
                    <a:pt x="6100" y="4589"/>
                    <a:pt x="6079" y="4591"/>
                    <a:pt x="6057" y="4591"/>
                  </a:cubicBezTo>
                  <a:cubicBezTo>
                    <a:pt x="5957" y="4591"/>
                    <a:pt x="5854" y="4546"/>
                    <a:pt x="5775" y="4477"/>
                  </a:cubicBezTo>
                  <a:cubicBezTo>
                    <a:pt x="5644" y="4346"/>
                    <a:pt x="5466" y="4287"/>
                    <a:pt x="5287" y="4287"/>
                  </a:cubicBezTo>
                  <a:lnTo>
                    <a:pt x="2453" y="334"/>
                  </a:lnTo>
                  <a:lnTo>
                    <a:pt x="3084" y="334"/>
                  </a:lnTo>
                  <a:lnTo>
                    <a:pt x="3084" y="322"/>
                  </a:lnTo>
                  <a:close/>
                  <a:moveTo>
                    <a:pt x="1013" y="322"/>
                  </a:moveTo>
                  <a:lnTo>
                    <a:pt x="4025" y="4537"/>
                  </a:lnTo>
                  <a:cubicBezTo>
                    <a:pt x="3858" y="4584"/>
                    <a:pt x="3716" y="4668"/>
                    <a:pt x="3608" y="4823"/>
                  </a:cubicBezTo>
                  <a:lnTo>
                    <a:pt x="394" y="322"/>
                  </a:lnTo>
                  <a:close/>
                  <a:moveTo>
                    <a:pt x="10216" y="322"/>
                  </a:moveTo>
                  <a:lnTo>
                    <a:pt x="7002" y="4823"/>
                  </a:lnTo>
                  <a:cubicBezTo>
                    <a:pt x="6906" y="4680"/>
                    <a:pt x="6775" y="4596"/>
                    <a:pt x="6633" y="4549"/>
                  </a:cubicBezTo>
                  <a:lnTo>
                    <a:pt x="9645" y="322"/>
                  </a:lnTo>
                  <a:close/>
                  <a:moveTo>
                    <a:pt x="5268" y="4599"/>
                  </a:moveTo>
                  <a:cubicBezTo>
                    <a:pt x="5362" y="4599"/>
                    <a:pt x="5454" y="4638"/>
                    <a:pt x="5525" y="4715"/>
                  </a:cubicBezTo>
                  <a:cubicBezTo>
                    <a:pt x="5652" y="4842"/>
                    <a:pt x="5822" y="4911"/>
                    <a:pt x="5994" y="4911"/>
                  </a:cubicBezTo>
                  <a:cubicBezTo>
                    <a:pt x="6081" y="4911"/>
                    <a:pt x="6168" y="4894"/>
                    <a:pt x="6252" y="4858"/>
                  </a:cubicBezTo>
                  <a:cubicBezTo>
                    <a:pt x="6295" y="4843"/>
                    <a:pt x="6338" y="4836"/>
                    <a:pt x="6380" y="4836"/>
                  </a:cubicBezTo>
                  <a:cubicBezTo>
                    <a:pt x="6534" y="4836"/>
                    <a:pt x="6672" y="4932"/>
                    <a:pt x="6728" y="5073"/>
                  </a:cubicBezTo>
                  <a:cubicBezTo>
                    <a:pt x="6728" y="5084"/>
                    <a:pt x="6752" y="5096"/>
                    <a:pt x="6752" y="5120"/>
                  </a:cubicBezTo>
                  <a:cubicBezTo>
                    <a:pt x="6823" y="5311"/>
                    <a:pt x="6954" y="5382"/>
                    <a:pt x="6954" y="5382"/>
                  </a:cubicBezTo>
                  <a:cubicBezTo>
                    <a:pt x="7109" y="5454"/>
                    <a:pt x="7240" y="5513"/>
                    <a:pt x="7371" y="5513"/>
                  </a:cubicBezTo>
                  <a:cubicBezTo>
                    <a:pt x="7561" y="5537"/>
                    <a:pt x="7728" y="5692"/>
                    <a:pt x="7716" y="5906"/>
                  </a:cubicBezTo>
                  <a:cubicBezTo>
                    <a:pt x="7704" y="6168"/>
                    <a:pt x="7847" y="6430"/>
                    <a:pt x="8085" y="6561"/>
                  </a:cubicBezTo>
                  <a:cubicBezTo>
                    <a:pt x="8264" y="6644"/>
                    <a:pt x="8335" y="6870"/>
                    <a:pt x="8252" y="7049"/>
                  </a:cubicBezTo>
                  <a:cubicBezTo>
                    <a:pt x="8133" y="7287"/>
                    <a:pt x="8157" y="7585"/>
                    <a:pt x="8323" y="7799"/>
                  </a:cubicBezTo>
                  <a:cubicBezTo>
                    <a:pt x="8442" y="7954"/>
                    <a:pt x="8430" y="8180"/>
                    <a:pt x="8264" y="8311"/>
                  </a:cubicBezTo>
                  <a:cubicBezTo>
                    <a:pt x="8061" y="8490"/>
                    <a:pt x="7966" y="8763"/>
                    <a:pt x="8026" y="9025"/>
                  </a:cubicBezTo>
                  <a:cubicBezTo>
                    <a:pt x="8073" y="9228"/>
                    <a:pt x="7966" y="9430"/>
                    <a:pt x="7776" y="9478"/>
                  </a:cubicBezTo>
                  <a:cubicBezTo>
                    <a:pt x="7502" y="9549"/>
                    <a:pt x="7311" y="9775"/>
                    <a:pt x="7264" y="10026"/>
                  </a:cubicBezTo>
                  <a:cubicBezTo>
                    <a:pt x="7242" y="10196"/>
                    <a:pt x="7087" y="10329"/>
                    <a:pt x="6909" y="10329"/>
                  </a:cubicBezTo>
                  <a:cubicBezTo>
                    <a:pt x="6889" y="10329"/>
                    <a:pt x="6868" y="10327"/>
                    <a:pt x="6847" y="10323"/>
                  </a:cubicBezTo>
                  <a:cubicBezTo>
                    <a:pt x="6809" y="10316"/>
                    <a:pt x="6770" y="10313"/>
                    <a:pt x="6732" y="10313"/>
                  </a:cubicBezTo>
                  <a:cubicBezTo>
                    <a:pt x="6508" y="10313"/>
                    <a:pt x="6290" y="10429"/>
                    <a:pt x="6168" y="10633"/>
                  </a:cubicBezTo>
                  <a:cubicBezTo>
                    <a:pt x="6100" y="10740"/>
                    <a:pt x="5977" y="10802"/>
                    <a:pt x="5854" y="10802"/>
                  </a:cubicBezTo>
                  <a:cubicBezTo>
                    <a:pt x="5785" y="10802"/>
                    <a:pt x="5716" y="10783"/>
                    <a:pt x="5656" y="10740"/>
                  </a:cubicBezTo>
                  <a:cubicBezTo>
                    <a:pt x="5537" y="10668"/>
                    <a:pt x="5418" y="10633"/>
                    <a:pt x="5287" y="10633"/>
                  </a:cubicBezTo>
                  <a:cubicBezTo>
                    <a:pt x="5156" y="10633"/>
                    <a:pt x="5025" y="10668"/>
                    <a:pt x="4918" y="10740"/>
                  </a:cubicBezTo>
                  <a:cubicBezTo>
                    <a:pt x="4858" y="10779"/>
                    <a:pt x="4788" y="10797"/>
                    <a:pt x="4719" y="10797"/>
                  </a:cubicBezTo>
                  <a:cubicBezTo>
                    <a:pt x="4596" y="10797"/>
                    <a:pt x="4475" y="10739"/>
                    <a:pt x="4406" y="10633"/>
                  </a:cubicBezTo>
                  <a:cubicBezTo>
                    <a:pt x="4275" y="10437"/>
                    <a:pt x="4035" y="10320"/>
                    <a:pt x="3794" y="10320"/>
                  </a:cubicBezTo>
                  <a:cubicBezTo>
                    <a:pt x="3772" y="10320"/>
                    <a:pt x="3750" y="10321"/>
                    <a:pt x="3727" y="10323"/>
                  </a:cubicBezTo>
                  <a:cubicBezTo>
                    <a:pt x="3708" y="10327"/>
                    <a:pt x="3688" y="10329"/>
                    <a:pt x="3668" y="10329"/>
                  </a:cubicBezTo>
                  <a:cubicBezTo>
                    <a:pt x="3497" y="10329"/>
                    <a:pt x="3332" y="10196"/>
                    <a:pt x="3311" y="10026"/>
                  </a:cubicBezTo>
                  <a:cubicBezTo>
                    <a:pt x="3263" y="9764"/>
                    <a:pt x="3073" y="9537"/>
                    <a:pt x="2799" y="9478"/>
                  </a:cubicBezTo>
                  <a:cubicBezTo>
                    <a:pt x="2608" y="9418"/>
                    <a:pt x="2489" y="9228"/>
                    <a:pt x="2549" y="9025"/>
                  </a:cubicBezTo>
                  <a:cubicBezTo>
                    <a:pt x="2620" y="8763"/>
                    <a:pt x="2537" y="8490"/>
                    <a:pt x="2311" y="8311"/>
                  </a:cubicBezTo>
                  <a:cubicBezTo>
                    <a:pt x="2168" y="8180"/>
                    <a:pt x="2132" y="7954"/>
                    <a:pt x="2251" y="7799"/>
                  </a:cubicBezTo>
                  <a:cubicBezTo>
                    <a:pt x="2418" y="7585"/>
                    <a:pt x="2442" y="7287"/>
                    <a:pt x="2322" y="7049"/>
                  </a:cubicBezTo>
                  <a:cubicBezTo>
                    <a:pt x="2239" y="6870"/>
                    <a:pt x="2311" y="6644"/>
                    <a:pt x="2489" y="6561"/>
                  </a:cubicBezTo>
                  <a:cubicBezTo>
                    <a:pt x="2727" y="6442"/>
                    <a:pt x="2882" y="6192"/>
                    <a:pt x="2858" y="5906"/>
                  </a:cubicBezTo>
                  <a:cubicBezTo>
                    <a:pt x="2846" y="5715"/>
                    <a:pt x="3013" y="5537"/>
                    <a:pt x="3204" y="5513"/>
                  </a:cubicBezTo>
                  <a:cubicBezTo>
                    <a:pt x="3418" y="5501"/>
                    <a:pt x="3608" y="5394"/>
                    <a:pt x="3727" y="5215"/>
                  </a:cubicBezTo>
                  <a:lnTo>
                    <a:pt x="3727" y="5204"/>
                  </a:lnTo>
                  <a:cubicBezTo>
                    <a:pt x="3751" y="5156"/>
                    <a:pt x="3787" y="5120"/>
                    <a:pt x="3799" y="5073"/>
                  </a:cubicBezTo>
                  <a:cubicBezTo>
                    <a:pt x="3854" y="4925"/>
                    <a:pt x="3995" y="4835"/>
                    <a:pt x="4145" y="4835"/>
                  </a:cubicBezTo>
                  <a:cubicBezTo>
                    <a:pt x="4188" y="4835"/>
                    <a:pt x="4232" y="4842"/>
                    <a:pt x="4275" y="4858"/>
                  </a:cubicBezTo>
                  <a:cubicBezTo>
                    <a:pt x="4355" y="4889"/>
                    <a:pt x="4438" y="4903"/>
                    <a:pt x="4521" y="4903"/>
                  </a:cubicBezTo>
                  <a:cubicBezTo>
                    <a:pt x="4698" y="4903"/>
                    <a:pt x="4872" y="4837"/>
                    <a:pt x="5001" y="4715"/>
                  </a:cubicBezTo>
                  <a:cubicBezTo>
                    <a:pt x="5079" y="4638"/>
                    <a:pt x="5174" y="4599"/>
                    <a:pt x="5268" y="4599"/>
                  </a:cubicBezTo>
                  <a:close/>
                  <a:moveTo>
                    <a:pt x="298" y="0"/>
                  </a:moveTo>
                  <a:cubicBezTo>
                    <a:pt x="203" y="0"/>
                    <a:pt x="108" y="60"/>
                    <a:pt x="48" y="143"/>
                  </a:cubicBezTo>
                  <a:cubicBezTo>
                    <a:pt x="1" y="239"/>
                    <a:pt x="1" y="358"/>
                    <a:pt x="60" y="429"/>
                  </a:cubicBezTo>
                  <a:lnTo>
                    <a:pt x="3418" y="5096"/>
                  </a:lnTo>
                  <a:cubicBezTo>
                    <a:pt x="3358" y="5144"/>
                    <a:pt x="3275" y="5168"/>
                    <a:pt x="3204" y="5168"/>
                  </a:cubicBezTo>
                  <a:cubicBezTo>
                    <a:pt x="2834" y="5192"/>
                    <a:pt x="2537" y="5513"/>
                    <a:pt x="2549" y="5906"/>
                  </a:cubicBezTo>
                  <a:cubicBezTo>
                    <a:pt x="2549" y="6049"/>
                    <a:pt x="2477" y="6180"/>
                    <a:pt x="2358" y="6239"/>
                  </a:cubicBezTo>
                  <a:cubicBezTo>
                    <a:pt x="2013" y="6418"/>
                    <a:pt x="1882" y="6835"/>
                    <a:pt x="2061" y="7168"/>
                  </a:cubicBezTo>
                  <a:cubicBezTo>
                    <a:pt x="2120" y="7299"/>
                    <a:pt x="2108" y="7454"/>
                    <a:pt x="2013" y="7573"/>
                  </a:cubicBezTo>
                  <a:cubicBezTo>
                    <a:pt x="1775" y="7871"/>
                    <a:pt x="1822" y="8299"/>
                    <a:pt x="2120" y="8537"/>
                  </a:cubicBezTo>
                  <a:cubicBezTo>
                    <a:pt x="2215" y="8621"/>
                    <a:pt x="2275" y="8775"/>
                    <a:pt x="2239" y="8906"/>
                  </a:cubicBezTo>
                  <a:cubicBezTo>
                    <a:pt x="2132" y="9275"/>
                    <a:pt x="2358" y="9656"/>
                    <a:pt x="2727" y="9752"/>
                  </a:cubicBezTo>
                  <a:cubicBezTo>
                    <a:pt x="2858" y="9799"/>
                    <a:pt x="2965" y="9906"/>
                    <a:pt x="3001" y="10049"/>
                  </a:cubicBezTo>
                  <a:cubicBezTo>
                    <a:pt x="3056" y="10399"/>
                    <a:pt x="3361" y="10639"/>
                    <a:pt x="3697" y="10639"/>
                  </a:cubicBezTo>
                  <a:cubicBezTo>
                    <a:pt x="3727" y="10639"/>
                    <a:pt x="3757" y="10637"/>
                    <a:pt x="3787" y="10633"/>
                  </a:cubicBezTo>
                  <a:cubicBezTo>
                    <a:pt x="3799" y="10632"/>
                    <a:pt x="3811" y="10631"/>
                    <a:pt x="3823" y="10631"/>
                  </a:cubicBezTo>
                  <a:cubicBezTo>
                    <a:pt x="3953" y="10631"/>
                    <a:pt x="4079" y="10690"/>
                    <a:pt x="4144" y="10799"/>
                  </a:cubicBezTo>
                  <a:cubicBezTo>
                    <a:pt x="4274" y="10998"/>
                    <a:pt x="4502" y="11109"/>
                    <a:pt x="4731" y="11109"/>
                  </a:cubicBezTo>
                  <a:cubicBezTo>
                    <a:pt x="4858" y="11109"/>
                    <a:pt x="4986" y="11074"/>
                    <a:pt x="5097" y="11002"/>
                  </a:cubicBezTo>
                  <a:cubicBezTo>
                    <a:pt x="5156" y="10966"/>
                    <a:pt x="5228" y="10948"/>
                    <a:pt x="5299" y="10948"/>
                  </a:cubicBezTo>
                  <a:cubicBezTo>
                    <a:pt x="5370" y="10948"/>
                    <a:pt x="5442" y="10966"/>
                    <a:pt x="5501" y="11002"/>
                  </a:cubicBezTo>
                  <a:cubicBezTo>
                    <a:pt x="5621" y="11085"/>
                    <a:pt x="5740" y="11109"/>
                    <a:pt x="5871" y="11109"/>
                  </a:cubicBezTo>
                  <a:cubicBezTo>
                    <a:pt x="6097" y="11109"/>
                    <a:pt x="6311" y="11002"/>
                    <a:pt x="6454" y="10799"/>
                  </a:cubicBezTo>
                  <a:cubicBezTo>
                    <a:pt x="6519" y="10690"/>
                    <a:pt x="6645" y="10631"/>
                    <a:pt x="6775" y="10631"/>
                  </a:cubicBezTo>
                  <a:cubicBezTo>
                    <a:pt x="6787" y="10631"/>
                    <a:pt x="6799" y="10632"/>
                    <a:pt x="6811" y="10633"/>
                  </a:cubicBezTo>
                  <a:cubicBezTo>
                    <a:pt x="6848" y="10639"/>
                    <a:pt x="6884" y="10641"/>
                    <a:pt x="6920" y="10641"/>
                  </a:cubicBezTo>
                  <a:cubicBezTo>
                    <a:pt x="7248" y="10641"/>
                    <a:pt x="7543" y="10403"/>
                    <a:pt x="7597" y="10049"/>
                  </a:cubicBezTo>
                  <a:cubicBezTo>
                    <a:pt x="7621" y="9906"/>
                    <a:pt x="7728" y="9799"/>
                    <a:pt x="7859" y="9752"/>
                  </a:cubicBezTo>
                  <a:cubicBezTo>
                    <a:pt x="8240" y="9656"/>
                    <a:pt x="8442" y="9275"/>
                    <a:pt x="8359" y="8906"/>
                  </a:cubicBezTo>
                  <a:cubicBezTo>
                    <a:pt x="8323" y="8775"/>
                    <a:pt x="8371" y="8621"/>
                    <a:pt x="8478" y="8537"/>
                  </a:cubicBezTo>
                  <a:cubicBezTo>
                    <a:pt x="8776" y="8299"/>
                    <a:pt x="8811" y="7871"/>
                    <a:pt x="8573" y="7573"/>
                  </a:cubicBezTo>
                  <a:cubicBezTo>
                    <a:pt x="8490" y="7454"/>
                    <a:pt x="8478" y="7299"/>
                    <a:pt x="8538" y="7168"/>
                  </a:cubicBezTo>
                  <a:cubicBezTo>
                    <a:pt x="8692" y="6823"/>
                    <a:pt x="8561" y="6406"/>
                    <a:pt x="8240" y="6239"/>
                  </a:cubicBezTo>
                  <a:cubicBezTo>
                    <a:pt x="8097" y="6180"/>
                    <a:pt x="8026" y="6037"/>
                    <a:pt x="8037" y="5906"/>
                  </a:cubicBezTo>
                  <a:cubicBezTo>
                    <a:pt x="8061" y="5525"/>
                    <a:pt x="7776" y="5204"/>
                    <a:pt x="7383" y="5168"/>
                  </a:cubicBezTo>
                  <a:cubicBezTo>
                    <a:pt x="7311" y="5168"/>
                    <a:pt x="7240" y="5144"/>
                    <a:pt x="7180" y="5096"/>
                  </a:cubicBezTo>
                  <a:lnTo>
                    <a:pt x="10526" y="429"/>
                  </a:lnTo>
                  <a:cubicBezTo>
                    <a:pt x="10585" y="358"/>
                    <a:pt x="10597" y="251"/>
                    <a:pt x="10538" y="143"/>
                  </a:cubicBezTo>
                  <a:cubicBezTo>
                    <a:pt x="10490" y="60"/>
                    <a:pt x="10395" y="0"/>
                    <a:pt x="10288" y="0"/>
                  </a:cubicBezTo>
                  <a:lnTo>
                    <a:pt x="7478" y="0"/>
                  </a:lnTo>
                  <a:cubicBezTo>
                    <a:pt x="7383" y="0"/>
                    <a:pt x="7299" y="36"/>
                    <a:pt x="7252" y="120"/>
                  </a:cubicBezTo>
                  <a:lnTo>
                    <a:pt x="5287" y="2858"/>
                  </a:lnTo>
                  <a:lnTo>
                    <a:pt x="3335" y="120"/>
                  </a:lnTo>
                  <a:cubicBezTo>
                    <a:pt x="3299" y="36"/>
                    <a:pt x="3204" y="0"/>
                    <a:pt x="31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3"/>
            <p:cNvSpPr/>
            <p:nvPr/>
          </p:nvSpPr>
          <p:spPr>
            <a:xfrm>
              <a:off x="938458" y="2136979"/>
              <a:ext cx="166789" cy="76742"/>
            </a:xfrm>
            <a:custGeom>
              <a:avLst/>
              <a:gdLst/>
              <a:ahLst/>
              <a:cxnLst/>
              <a:rect l="l" t="t" r="r" b="b"/>
              <a:pathLst>
                <a:path w="5240" h="2411" extrusionOk="0">
                  <a:moveTo>
                    <a:pt x="2620" y="1"/>
                  </a:moveTo>
                  <a:cubicBezTo>
                    <a:pt x="2001" y="1"/>
                    <a:pt x="1370" y="227"/>
                    <a:pt x="894" y="643"/>
                  </a:cubicBezTo>
                  <a:cubicBezTo>
                    <a:pt x="417" y="1036"/>
                    <a:pt x="108" y="1608"/>
                    <a:pt x="13" y="2227"/>
                  </a:cubicBezTo>
                  <a:cubicBezTo>
                    <a:pt x="1" y="2322"/>
                    <a:pt x="60" y="2406"/>
                    <a:pt x="156" y="2406"/>
                  </a:cubicBezTo>
                  <a:lnTo>
                    <a:pt x="179" y="2406"/>
                  </a:lnTo>
                  <a:cubicBezTo>
                    <a:pt x="251" y="2406"/>
                    <a:pt x="334" y="2346"/>
                    <a:pt x="346" y="2275"/>
                  </a:cubicBezTo>
                  <a:cubicBezTo>
                    <a:pt x="429" y="1739"/>
                    <a:pt x="703" y="1251"/>
                    <a:pt x="1120" y="894"/>
                  </a:cubicBezTo>
                  <a:cubicBezTo>
                    <a:pt x="1537" y="536"/>
                    <a:pt x="2072" y="322"/>
                    <a:pt x="2620" y="322"/>
                  </a:cubicBezTo>
                  <a:cubicBezTo>
                    <a:pt x="3168" y="322"/>
                    <a:pt x="3704" y="524"/>
                    <a:pt x="4120" y="894"/>
                  </a:cubicBezTo>
                  <a:cubicBezTo>
                    <a:pt x="4537" y="1251"/>
                    <a:pt x="4811" y="1739"/>
                    <a:pt x="4894" y="2275"/>
                  </a:cubicBezTo>
                  <a:cubicBezTo>
                    <a:pt x="4904" y="2356"/>
                    <a:pt x="4975" y="2411"/>
                    <a:pt x="5040" y="2411"/>
                  </a:cubicBezTo>
                  <a:cubicBezTo>
                    <a:pt x="5051" y="2411"/>
                    <a:pt x="5062" y="2409"/>
                    <a:pt x="5073" y="2406"/>
                  </a:cubicBezTo>
                  <a:cubicBezTo>
                    <a:pt x="5180" y="2394"/>
                    <a:pt x="5240" y="2322"/>
                    <a:pt x="5228" y="2227"/>
                  </a:cubicBezTo>
                  <a:cubicBezTo>
                    <a:pt x="5132" y="1620"/>
                    <a:pt x="4823" y="1060"/>
                    <a:pt x="4347" y="643"/>
                  </a:cubicBezTo>
                  <a:cubicBezTo>
                    <a:pt x="3870" y="227"/>
                    <a:pt x="3263" y="1"/>
                    <a:pt x="26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3"/>
            <p:cNvSpPr/>
            <p:nvPr/>
          </p:nvSpPr>
          <p:spPr>
            <a:xfrm>
              <a:off x="938840" y="2227377"/>
              <a:ext cx="166407" cy="76774"/>
            </a:xfrm>
            <a:custGeom>
              <a:avLst/>
              <a:gdLst/>
              <a:ahLst/>
              <a:cxnLst/>
              <a:rect l="l" t="t" r="r" b="b"/>
              <a:pathLst>
                <a:path w="5228" h="2412" extrusionOk="0">
                  <a:moveTo>
                    <a:pt x="193" y="1"/>
                  </a:moveTo>
                  <a:cubicBezTo>
                    <a:pt x="181" y="1"/>
                    <a:pt x="168" y="3"/>
                    <a:pt x="155" y="6"/>
                  </a:cubicBezTo>
                  <a:cubicBezTo>
                    <a:pt x="60" y="18"/>
                    <a:pt x="1" y="101"/>
                    <a:pt x="24" y="197"/>
                  </a:cubicBezTo>
                  <a:cubicBezTo>
                    <a:pt x="108" y="804"/>
                    <a:pt x="417" y="1375"/>
                    <a:pt x="894" y="1768"/>
                  </a:cubicBezTo>
                  <a:cubicBezTo>
                    <a:pt x="1370" y="2185"/>
                    <a:pt x="1989" y="2411"/>
                    <a:pt x="2608" y="2411"/>
                  </a:cubicBezTo>
                  <a:cubicBezTo>
                    <a:pt x="3239" y="2411"/>
                    <a:pt x="3858" y="2185"/>
                    <a:pt x="4335" y="1768"/>
                  </a:cubicBezTo>
                  <a:cubicBezTo>
                    <a:pt x="4811" y="1375"/>
                    <a:pt x="5120" y="804"/>
                    <a:pt x="5216" y="185"/>
                  </a:cubicBezTo>
                  <a:cubicBezTo>
                    <a:pt x="5228" y="101"/>
                    <a:pt x="5168" y="18"/>
                    <a:pt x="5085" y="6"/>
                  </a:cubicBezTo>
                  <a:cubicBezTo>
                    <a:pt x="5070" y="3"/>
                    <a:pt x="5056" y="1"/>
                    <a:pt x="5043" y="1"/>
                  </a:cubicBezTo>
                  <a:cubicBezTo>
                    <a:pt x="4966" y="1"/>
                    <a:pt x="4906" y="56"/>
                    <a:pt x="4906" y="137"/>
                  </a:cubicBezTo>
                  <a:cubicBezTo>
                    <a:pt x="4811" y="673"/>
                    <a:pt x="4549" y="1161"/>
                    <a:pt x="4132" y="1518"/>
                  </a:cubicBezTo>
                  <a:cubicBezTo>
                    <a:pt x="3715" y="1875"/>
                    <a:pt x="3180" y="2090"/>
                    <a:pt x="2620" y="2090"/>
                  </a:cubicBezTo>
                  <a:cubicBezTo>
                    <a:pt x="2072" y="2090"/>
                    <a:pt x="1537" y="1887"/>
                    <a:pt x="1120" y="1518"/>
                  </a:cubicBezTo>
                  <a:cubicBezTo>
                    <a:pt x="703" y="1161"/>
                    <a:pt x="441" y="673"/>
                    <a:pt x="346" y="137"/>
                  </a:cubicBezTo>
                  <a:cubicBezTo>
                    <a:pt x="336" y="56"/>
                    <a:pt x="265" y="1"/>
                    <a:pt x="1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3"/>
            <p:cNvSpPr/>
            <p:nvPr/>
          </p:nvSpPr>
          <p:spPr>
            <a:xfrm>
              <a:off x="1007052" y="2185106"/>
              <a:ext cx="19003" cy="70153"/>
            </a:xfrm>
            <a:custGeom>
              <a:avLst/>
              <a:gdLst/>
              <a:ahLst/>
              <a:cxnLst/>
              <a:rect l="l" t="t" r="r" b="b"/>
              <a:pathLst>
                <a:path w="597" h="2204" extrusionOk="0">
                  <a:moveTo>
                    <a:pt x="453" y="1"/>
                  </a:moveTo>
                  <a:cubicBezTo>
                    <a:pt x="418" y="1"/>
                    <a:pt x="394" y="24"/>
                    <a:pt x="382" y="36"/>
                  </a:cubicBezTo>
                  <a:lnTo>
                    <a:pt x="60" y="334"/>
                  </a:lnTo>
                  <a:cubicBezTo>
                    <a:pt x="25" y="358"/>
                    <a:pt x="1" y="405"/>
                    <a:pt x="1" y="453"/>
                  </a:cubicBezTo>
                  <a:cubicBezTo>
                    <a:pt x="1" y="513"/>
                    <a:pt x="48" y="584"/>
                    <a:pt x="108" y="584"/>
                  </a:cubicBezTo>
                  <a:cubicBezTo>
                    <a:pt x="120" y="584"/>
                    <a:pt x="156" y="572"/>
                    <a:pt x="167" y="560"/>
                  </a:cubicBezTo>
                  <a:lnTo>
                    <a:pt x="275" y="417"/>
                  </a:lnTo>
                  <a:lnTo>
                    <a:pt x="275" y="2108"/>
                  </a:lnTo>
                  <a:cubicBezTo>
                    <a:pt x="275" y="2179"/>
                    <a:pt x="346" y="2203"/>
                    <a:pt x="441" y="2203"/>
                  </a:cubicBezTo>
                  <a:cubicBezTo>
                    <a:pt x="513" y="2203"/>
                    <a:pt x="596" y="2179"/>
                    <a:pt x="596" y="2108"/>
                  </a:cubicBezTo>
                  <a:lnTo>
                    <a:pt x="596" y="96"/>
                  </a:lnTo>
                  <a:cubicBezTo>
                    <a:pt x="584" y="48"/>
                    <a:pt x="513" y="1"/>
                    <a:pt x="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8EB5DFD-7286-EC4A-A736-A8602110CE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64938" y="8219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5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1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35"/>
          <p:cNvSpPr txBox="1">
            <a:spLocks noGrp="1"/>
          </p:cNvSpPr>
          <p:nvPr>
            <p:ph type="ctrTitle"/>
          </p:nvPr>
        </p:nvSpPr>
        <p:spPr>
          <a:xfrm>
            <a:off x="1946850" y="-53525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Calendar</a:t>
            </a:r>
            <a:endParaRPr/>
          </a:p>
        </p:txBody>
      </p:sp>
      <p:grpSp>
        <p:nvGrpSpPr>
          <p:cNvPr id="804" name="Google Shape;804;p35"/>
          <p:cNvGrpSpPr/>
          <p:nvPr/>
        </p:nvGrpSpPr>
        <p:grpSpPr>
          <a:xfrm rot="-1022391">
            <a:off x="7073396" y="-8149"/>
            <a:ext cx="1620853" cy="1431417"/>
            <a:chOff x="797124" y="1924250"/>
            <a:chExt cx="1819110" cy="2485557"/>
          </a:xfrm>
        </p:grpSpPr>
        <p:sp>
          <p:nvSpPr>
            <p:cNvPr id="805" name="Google Shape;805;p35"/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5"/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5"/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5"/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5"/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5"/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5"/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5"/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5"/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5"/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5"/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5"/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5"/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5"/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5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5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5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5"/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5"/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5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5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5"/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5"/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8B8981E-9238-DC4E-9E58-1C9CB3596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753" y="583342"/>
            <a:ext cx="4305718" cy="43357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6A29D2-616E-2E42-A425-7617BD10CE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6471" y="1731618"/>
            <a:ext cx="4457576" cy="2326549"/>
          </a:xfrm>
          <a:prstGeom prst="rect">
            <a:avLst/>
          </a:prstGeom>
        </p:spPr>
      </p:pic>
      <p:pic>
        <p:nvPicPr>
          <p:cNvPr id="29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BA4FB71-9649-1240-87D7-F2B42AB2C5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76640" y="405816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1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1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35"/>
          <p:cNvSpPr txBox="1">
            <a:spLocks noGrp="1"/>
          </p:cNvSpPr>
          <p:nvPr>
            <p:ph type="subTitle" idx="2"/>
          </p:nvPr>
        </p:nvSpPr>
        <p:spPr>
          <a:xfrm>
            <a:off x="274475" y="1616350"/>
            <a:ext cx="4132800" cy="14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AutoNum type="arabicPeriod"/>
            </a:pPr>
            <a:r>
              <a:rPr lang="en" sz="1400">
                <a:solidFill>
                  <a:schemeClr val="dk1"/>
                </a:solidFill>
              </a:rPr>
              <a:t>I can be anything I want to be.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AutoNum type="arabicPeriod"/>
            </a:pPr>
            <a:r>
              <a:rPr lang="en" sz="1400">
                <a:solidFill>
                  <a:schemeClr val="dk1"/>
                </a:solidFill>
              </a:rPr>
              <a:t>I am an important person in this world.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AutoNum type="arabicPeriod"/>
            </a:pPr>
            <a:r>
              <a:rPr lang="en" sz="1400">
                <a:solidFill>
                  <a:schemeClr val="dk1"/>
                </a:solidFill>
              </a:rPr>
              <a:t>I can dream dreams and make them come true.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AutoNum type="arabicPeriod"/>
            </a:pPr>
            <a:r>
              <a:rPr lang="en" sz="1400">
                <a:solidFill>
                  <a:schemeClr val="dk1"/>
                </a:solidFill>
              </a:rPr>
              <a:t>Every new day is a chance to improve.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AutoNum type="arabicPeriod"/>
            </a:pPr>
            <a:r>
              <a:rPr lang="en" sz="1400">
                <a:solidFill>
                  <a:schemeClr val="dk1"/>
                </a:solidFill>
              </a:rPr>
              <a:t>I can learn from my mistakes.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AutoNum type="arabicPeriod"/>
            </a:pPr>
            <a:r>
              <a:rPr lang="en" sz="1400">
                <a:solidFill>
                  <a:schemeClr val="dk1"/>
                </a:solidFill>
              </a:rPr>
              <a:t>I can take risks and do hard things.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AutoNum type="arabicPeriod"/>
            </a:pPr>
            <a:r>
              <a:rPr lang="en" sz="1400">
                <a:solidFill>
                  <a:schemeClr val="dk1"/>
                </a:solidFill>
              </a:rPr>
              <a:t>I can learn from others and they can learn from me.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AutoNum type="arabicPeriod"/>
            </a:pPr>
            <a:r>
              <a:rPr lang="en" sz="1400">
                <a:solidFill>
                  <a:schemeClr val="dk1"/>
                </a:solidFill>
              </a:rPr>
              <a:t>I can make smart choices.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AutoNum type="arabicPeriod"/>
            </a:pPr>
            <a:r>
              <a:rPr lang="en" sz="1400">
                <a:solidFill>
                  <a:schemeClr val="dk1"/>
                </a:solidFill>
              </a:rPr>
              <a:t>I control the good that happens to me.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AutoNum type="arabicPeriod"/>
            </a:pPr>
            <a:r>
              <a:rPr lang="en" sz="1400">
                <a:solidFill>
                  <a:schemeClr val="dk1"/>
                </a:solidFill>
              </a:rPr>
              <a:t>I am kind. I am respectful. I am loved.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35"/>
          <p:cNvSpPr txBox="1">
            <a:spLocks noGrp="1"/>
          </p:cNvSpPr>
          <p:nvPr>
            <p:ph type="ctrTitle" idx="3"/>
          </p:nvPr>
        </p:nvSpPr>
        <p:spPr>
          <a:xfrm>
            <a:off x="1890146" y="333150"/>
            <a:ext cx="24621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Daily Affirmations</a:t>
            </a:r>
            <a:endParaRPr sz="2300"/>
          </a:p>
        </p:txBody>
      </p:sp>
      <p:grpSp>
        <p:nvGrpSpPr>
          <p:cNvPr id="830" name="Google Shape;830;p35"/>
          <p:cNvGrpSpPr/>
          <p:nvPr/>
        </p:nvGrpSpPr>
        <p:grpSpPr>
          <a:xfrm>
            <a:off x="4953523" y="1430431"/>
            <a:ext cx="3886356" cy="3396282"/>
            <a:chOff x="4837350" y="1404625"/>
            <a:chExt cx="2197419" cy="3396282"/>
          </a:xfrm>
        </p:grpSpPr>
        <p:sp>
          <p:nvSpPr>
            <p:cNvPr id="831" name="Google Shape;831;p35"/>
            <p:cNvSpPr/>
            <p:nvPr/>
          </p:nvSpPr>
          <p:spPr>
            <a:xfrm>
              <a:off x="4909202" y="4066539"/>
              <a:ext cx="2027569" cy="703808"/>
            </a:xfrm>
            <a:custGeom>
              <a:avLst/>
              <a:gdLst/>
              <a:ahLst/>
              <a:cxnLst/>
              <a:rect l="l" t="t" r="r" b="b"/>
              <a:pathLst>
                <a:path w="93243" h="38407" extrusionOk="0">
                  <a:moveTo>
                    <a:pt x="90950" y="0"/>
                  </a:moveTo>
                  <a:cubicBezTo>
                    <a:pt x="90551" y="0"/>
                    <a:pt x="90166" y="41"/>
                    <a:pt x="89816" y="205"/>
                  </a:cubicBezTo>
                  <a:cubicBezTo>
                    <a:pt x="88592" y="776"/>
                    <a:pt x="87319" y="639"/>
                    <a:pt x="86072" y="830"/>
                  </a:cubicBezTo>
                  <a:cubicBezTo>
                    <a:pt x="86041" y="835"/>
                    <a:pt x="86008" y="837"/>
                    <a:pt x="85976" y="837"/>
                  </a:cubicBezTo>
                  <a:cubicBezTo>
                    <a:pt x="85756" y="837"/>
                    <a:pt x="85508" y="744"/>
                    <a:pt x="85304" y="744"/>
                  </a:cubicBezTo>
                  <a:cubicBezTo>
                    <a:pt x="85235" y="744"/>
                    <a:pt x="85172" y="755"/>
                    <a:pt x="85116" y="783"/>
                  </a:cubicBezTo>
                  <a:cubicBezTo>
                    <a:pt x="84699" y="993"/>
                    <a:pt x="84272" y="1037"/>
                    <a:pt x="83843" y="1037"/>
                  </a:cubicBezTo>
                  <a:cubicBezTo>
                    <a:pt x="83542" y="1037"/>
                    <a:pt x="83239" y="1015"/>
                    <a:pt x="82940" y="1015"/>
                  </a:cubicBezTo>
                  <a:cubicBezTo>
                    <a:pt x="82846" y="1015"/>
                    <a:pt x="82752" y="1017"/>
                    <a:pt x="82659" y="1023"/>
                  </a:cubicBezTo>
                  <a:cubicBezTo>
                    <a:pt x="80792" y="1135"/>
                    <a:pt x="78920" y="1130"/>
                    <a:pt x="77050" y="1188"/>
                  </a:cubicBezTo>
                  <a:cubicBezTo>
                    <a:pt x="76816" y="1196"/>
                    <a:pt x="76586" y="1350"/>
                    <a:pt x="76355" y="1350"/>
                  </a:cubicBezTo>
                  <a:cubicBezTo>
                    <a:pt x="76353" y="1350"/>
                    <a:pt x="76350" y="1350"/>
                    <a:pt x="76348" y="1350"/>
                  </a:cubicBezTo>
                  <a:cubicBezTo>
                    <a:pt x="75877" y="1344"/>
                    <a:pt x="75394" y="1190"/>
                    <a:pt x="74925" y="1190"/>
                  </a:cubicBezTo>
                  <a:cubicBezTo>
                    <a:pt x="74570" y="1190"/>
                    <a:pt x="74222" y="1278"/>
                    <a:pt x="73893" y="1585"/>
                  </a:cubicBezTo>
                  <a:cubicBezTo>
                    <a:pt x="73865" y="1611"/>
                    <a:pt x="73798" y="1625"/>
                    <a:pt x="73735" y="1625"/>
                  </a:cubicBezTo>
                  <a:cubicBezTo>
                    <a:pt x="73677" y="1625"/>
                    <a:pt x="73621" y="1613"/>
                    <a:pt x="73603" y="1590"/>
                  </a:cubicBezTo>
                  <a:cubicBezTo>
                    <a:pt x="73414" y="1351"/>
                    <a:pt x="73208" y="1279"/>
                    <a:pt x="72994" y="1279"/>
                  </a:cubicBezTo>
                  <a:cubicBezTo>
                    <a:pt x="72754" y="1279"/>
                    <a:pt x="72502" y="1369"/>
                    <a:pt x="72252" y="1414"/>
                  </a:cubicBezTo>
                  <a:cubicBezTo>
                    <a:pt x="71486" y="1550"/>
                    <a:pt x="70716" y="1768"/>
                    <a:pt x="69951" y="1768"/>
                  </a:cubicBezTo>
                  <a:cubicBezTo>
                    <a:pt x="69932" y="1768"/>
                    <a:pt x="69913" y="1767"/>
                    <a:pt x="69893" y="1767"/>
                  </a:cubicBezTo>
                  <a:cubicBezTo>
                    <a:pt x="68771" y="1750"/>
                    <a:pt x="67649" y="1712"/>
                    <a:pt x="66526" y="1712"/>
                  </a:cubicBezTo>
                  <a:cubicBezTo>
                    <a:pt x="66270" y="1712"/>
                    <a:pt x="66013" y="1714"/>
                    <a:pt x="65757" y="1719"/>
                  </a:cubicBezTo>
                  <a:cubicBezTo>
                    <a:pt x="64757" y="1737"/>
                    <a:pt x="63755" y="1852"/>
                    <a:pt x="62755" y="1852"/>
                  </a:cubicBezTo>
                  <a:cubicBezTo>
                    <a:pt x="62105" y="1852"/>
                    <a:pt x="61456" y="1803"/>
                    <a:pt x="60809" y="1648"/>
                  </a:cubicBezTo>
                  <a:cubicBezTo>
                    <a:pt x="60784" y="1643"/>
                    <a:pt x="60761" y="1640"/>
                    <a:pt x="60738" y="1640"/>
                  </a:cubicBezTo>
                  <a:cubicBezTo>
                    <a:pt x="60646" y="1640"/>
                    <a:pt x="60572" y="1688"/>
                    <a:pt x="60546" y="1782"/>
                  </a:cubicBezTo>
                  <a:cubicBezTo>
                    <a:pt x="60495" y="1959"/>
                    <a:pt x="60430" y="2010"/>
                    <a:pt x="60319" y="2010"/>
                  </a:cubicBezTo>
                  <a:cubicBezTo>
                    <a:pt x="60256" y="2010"/>
                    <a:pt x="60179" y="1994"/>
                    <a:pt x="60081" y="1975"/>
                  </a:cubicBezTo>
                  <a:cubicBezTo>
                    <a:pt x="59611" y="1885"/>
                    <a:pt x="59133" y="1856"/>
                    <a:pt x="58655" y="1856"/>
                  </a:cubicBezTo>
                  <a:cubicBezTo>
                    <a:pt x="58008" y="1856"/>
                    <a:pt x="57359" y="1910"/>
                    <a:pt x="56726" y="1940"/>
                  </a:cubicBezTo>
                  <a:cubicBezTo>
                    <a:pt x="56679" y="1943"/>
                    <a:pt x="56632" y="1944"/>
                    <a:pt x="56585" y="1944"/>
                  </a:cubicBezTo>
                  <a:cubicBezTo>
                    <a:pt x="56172" y="1944"/>
                    <a:pt x="55742" y="1866"/>
                    <a:pt x="55343" y="1866"/>
                  </a:cubicBezTo>
                  <a:cubicBezTo>
                    <a:pt x="55104" y="1866"/>
                    <a:pt x="54876" y="1894"/>
                    <a:pt x="54669" y="1982"/>
                  </a:cubicBezTo>
                  <a:cubicBezTo>
                    <a:pt x="54540" y="2038"/>
                    <a:pt x="54419" y="2058"/>
                    <a:pt x="54304" y="2058"/>
                  </a:cubicBezTo>
                  <a:cubicBezTo>
                    <a:pt x="54020" y="2058"/>
                    <a:pt x="53766" y="1938"/>
                    <a:pt x="53471" y="1938"/>
                  </a:cubicBezTo>
                  <a:cubicBezTo>
                    <a:pt x="53384" y="1938"/>
                    <a:pt x="53294" y="1948"/>
                    <a:pt x="53198" y="1975"/>
                  </a:cubicBezTo>
                  <a:cubicBezTo>
                    <a:pt x="52693" y="2118"/>
                    <a:pt x="52148" y="2144"/>
                    <a:pt x="51594" y="2144"/>
                  </a:cubicBezTo>
                  <a:cubicBezTo>
                    <a:pt x="51290" y="2144"/>
                    <a:pt x="50983" y="2136"/>
                    <a:pt x="50678" y="2136"/>
                  </a:cubicBezTo>
                  <a:cubicBezTo>
                    <a:pt x="50495" y="2136"/>
                    <a:pt x="50314" y="2139"/>
                    <a:pt x="50134" y="2147"/>
                  </a:cubicBezTo>
                  <a:cubicBezTo>
                    <a:pt x="49443" y="2180"/>
                    <a:pt x="48751" y="2183"/>
                    <a:pt x="48059" y="2183"/>
                  </a:cubicBezTo>
                  <a:cubicBezTo>
                    <a:pt x="47885" y="2183"/>
                    <a:pt x="47711" y="2183"/>
                    <a:pt x="47537" y="2183"/>
                  </a:cubicBezTo>
                  <a:cubicBezTo>
                    <a:pt x="47161" y="2183"/>
                    <a:pt x="46784" y="2184"/>
                    <a:pt x="46408" y="2190"/>
                  </a:cubicBezTo>
                  <a:cubicBezTo>
                    <a:pt x="45387" y="2207"/>
                    <a:pt x="44367" y="2241"/>
                    <a:pt x="43346" y="2281"/>
                  </a:cubicBezTo>
                  <a:cubicBezTo>
                    <a:pt x="42622" y="2310"/>
                    <a:pt x="41908" y="2384"/>
                    <a:pt x="41182" y="2384"/>
                  </a:cubicBezTo>
                  <a:cubicBezTo>
                    <a:pt x="40847" y="2384"/>
                    <a:pt x="40510" y="2369"/>
                    <a:pt x="40169" y="2325"/>
                  </a:cubicBezTo>
                  <a:cubicBezTo>
                    <a:pt x="39930" y="2295"/>
                    <a:pt x="39688" y="2282"/>
                    <a:pt x="39444" y="2282"/>
                  </a:cubicBezTo>
                  <a:cubicBezTo>
                    <a:pt x="38610" y="2282"/>
                    <a:pt x="37753" y="2435"/>
                    <a:pt x="36925" y="2573"/>
                  </a:cubicBezTo>
                  <a:cubicBezTo>
                    <a:pt x="36900" y="2577"/>
                    <a:pt x="36876" y="2579"/>
                    <a:pt x="36853" y="2579"/>
                  </a:cubicBezTo>
                  <a:cubicBezTo>
                    <a:pt x="36646" y="2579"/>
                    <a:pt x="36528" y="2421"/>
                    <a:pt x="36340" y="2421"/>
                  </a:cubicBezTo>
                  <a:cubicBezTo>
                    <a:pt x="36297" y="2421"/>
                    <a:pt x="36251" y="2429"/>
                    <a:pt x="36199" y="2450"/>
                  </a:cubicBezTo>
                  <a:cubicBezTo>
                    <a:pt x="35602" y="2681"/>
                    <a:pt x="34982" y="2762"/>
                    <a:pt x="34353" y="2762"/>
                  </a:cubicBezTo>
                  <a:cubicBezTo>
                    <a:pt x="34037" y="2762"/>
                    <a:pt x="33718" y="2742"/>
                    <a:pt x="33399" y="2710"/>
                  </a:cubicBezTo>
                  <a:cubicBezTo>
                    <a:pt x="33087" y="2679"/>
                    <a:pt x="32755" y="2612"/>
                    <a:pt x="32443" y="2612"/>
                  </a:cubicBezTo>
                  <a:cubicBezTo>
                    <a:pt x="32300" y="2612"/>
                    <a:pt x="32160" y="2626"/>
                    <a:pt x="32028" y="2665"/>
                  </a:cubicBezTo>
                  <a:cubicBezTo>
                    <a:pt x="31448" y="2833"/>
                    <a:pt x="30858" y="2871"/>
                    <a:pt x="30267" y="2871"/>
                  </a:cubicBezTo>
                  <a:cubicBezTo>
                    <a:pt x="29796" y="2871"/>
                    <a:pt x="29323" y="2847"/>
                    <a:pt x="28853" y="2847"/>
                  </a:cubicBezTo>
                  <a:cubicBezTo>
                    <a:pt x="28269" y="2847"/>
                    <a:pt x="27689" y="2884"/>
                    <a:pt x="27118" y="3048"/>
                  </a:cubicBezTo>
                  <a:cubicBezTo>
                    <a:pt x="27085" y="3058"/>
                    <a:pt x="27041" y="3069"/>
                    <a:pt x="27006" y="3069"/>
                  </a:cubicBezTo>
                  <a:cubicBezTo>
                    <a:pt x="26986" y="3069"/>
                    <a:pt x="26968" y="3065"/>
                    <a:pt x="26957" y="3056"/>
                  </a:cubicBezTo>
                  <a:cubicBezTo>
                    <a:pt x="26711" y="2857"/>
                    <a:pt x="26448" y="2793"/>
                    <a:pt x="26182" y="2793"/>
                  </a:cubicBezTo>
                  <a:cubicBezTo>
                    <a:pt x="25750" y="2793"/>
                    <a:pt x="25311" y="2962"/>
                    <a:pt x="24932" y="2993"/>
                  </a:cubicBezTo>
                  <a:cubicBezTo>
                    <a:pt x="23659" y="3094"/>
                    <a:pt x="22373" y="3177"/>
                    <a:pt x="21099" y="3248"/>
                  </a:cubicBezTo>
                  <a:cubicBezTo>
                    <a:pt x="19982" y="3312"/>
                    <a:pt x="18875" y="3441"/>
                    <a:pt x="17762" y="3524"/>
                  </a:cubicBezTo>
                  <a:cubicBezTo>
                    <a:pt x="17179" y="3568"/>
                    <a:pt x="16577" y="3780"/>
                    <a:pt x="16014" y="3780"/>
                  </a:cubicBezTo>
                  <a:cubicBezTo>
                    <a:pt x="15894" y="3780"/>
                    <a:pt x="15776" y="3770"/>
                    <a:pt x="15660" y="3747"/>
                  </a:cubicBezTo>
                  <a:cubicBezTo>
                    <a:pt x="15606" y="3737"/>
                    <a:pt x="15552" y="3732"/>
                    <a:pt x="15498" y="3732"/>
                  </a:cubicBezTo>
                  <a:cubicBezTo>
                    <a:pt x="15191" y="3732"/>
                    <a:pt x="14890" y="3876"/>
                    <a:pt x="14600" y="3876"/>
                  </a:cubicBezTo>
                  <a:cubicBezTo>
                    <a:pt x="14435" y="3876"/>
                    <a:pt x="14273" y="3829"/>
                    <a:pt x="14117" y="3682"/>
                  </a:cubicBezTo>
                  <a:cubicBezTo>
                    <a:pt x="13648" y="4032"/>
                    <a:pt x="13113" y="4079"/>
                    <a:pt x="12579" y="4079"/>
                  </a:cubicBezTo>
                  <a:cubicBezTo>
                    <a:pt x="12383" y="4079"/>
                    <a:pt x="12187" y="4073"/>
                    <a:pt x="11994" y="4073"/>
                  </a:cubicBezTo>
                  <a:cubicBezTo>
                    <a:pt x="11849" y="4073"/>
                    <a:pt x="11707" y="4077"/>
                    <a:pt x="11567" y="4089"/>
                  </a:cubicBezTo>
                  <a:cubicBezTo>
                    <a:pt x="10009" y="4229"/>
                    <a:pt x="8440" y="4398"/>
                    <a:pt x="6874" y="4422"/>
                  </a:cubicBezTo>
                  <a:cubicBezTo>
                    <a:pt x="5242" y="4446"/>
                    <a:pt x="3631" y="4520"/>
                    <a:pt x="2009" y="4748"/>
                  </a:cubicBezTo>
                  <a:cubicBezTo>
                    <a:pt x="1768" y="4782"/>
                    <a:pt x="1416" y="4953"/>
                    <a:pt x="1070" y="4953"/>
                  </a:cubicBezTo>
                  <a:cubicBezTo>
                    <a:pt x="776" y="4953"/>
                    <a:pt x="486" y="4829"/>
                    <a:pt x="274" y="4389"/>
                  </a:cubicBezTo>
                  <a:lnTo>
                    <a:pt x="274" y="4389"/>
                  </a:lnTo>
                  <a:cubicBezTo>
                    <a:pt x="294" y="4662"/>
                    <a:pt x="269" y="4852"/>
                    <a:pt x="245" y="5051"/>
                  </a:cubicBezTo>
                  <a:cubicBezTo>
                    <a:pt x="89" y="6372"/>
                    <a:pt x="62" y="7728"/>
                    <a:pt x="142" y="9030"/>
                  </a:cubicBezTo>
                  <a:cubicBezTo>
                    <a:pt x="243" y="10694"/>
                    <a:pt x="1" y="12364"/>
                    <a:pt x="342" y="14029"/>
                  </a:cubicBezTo>
                  <a:cubicBezTo>
                    <a:pt x="564" y="15116"/>
                    <a:pt x="458" y="16257"/>
                    <a:pt x="653" y="17376"/>
                  </a:cubicBezTo>
                  <a:cubicBezTo>
                    <a:pt x="922" y="18915"/>
                    <a:pt x="795" y="20490"/>
                    <a:pt x="1139" y="22053"/>
                  </a:cubicBezTo>
                  <a:cubicBezTo>
                    <a:pt x="1441" y="23424"/>
                    <a:pt x="1418" y="24833"/>
                    <a:pt x="1953" y="26214"/>
                  </a:cubicBezTo>
                  <a:cubicBezTo>
                    <a:pt x="2376" y="27301"/>
                    <a:pt x="2964" y="28271"/>
                    <a:pt x="3448" y="29307"/>
                  </a:cubicBezTo>
                  <a:cubicBezTo>
                    <a:pt x="3844" y="30158"/>
                    <a:pt x="4765" y="30531"/>
                    <a:pt x="5215" y="31276"/>
                  </a:cubicBezTo>
                  <a:cubicBezTo>
                    <a:pt x="5621" y="31948"/>
                    <a:pt x="6326" y="32248"/>
                    <a:pt x="6776" y="32871"/>
                  </a:cubicBezTo>
                  <a:cubicBezTo>
                    <a:pt x="7150" y="33389"/>
                    <a:pt x="7884" y="33680"/>
                    <a:pt x="8504" y="33975"/>
                  </a:cubicBezTo>
                  <a:cubicBezTo>
                    <a:pt x="9481" y="34436"/>
                    <a:pt x="10396" y="35010"/>
                    <a:pt x="11435" y="35364"/>
                  </a:cubicBezTo>
                  <a:cubicBezTo>
                    <a:pt x="12475" y="35718"/>
                    <a:pt x="13546" y="35914"/>
                    <a:pt x="14596" y="36206"/>
                  </a:cubicBezTo>
                  <a:cubicBezTo>
                    <a:pt x="15532" y="36466"/>
                    <a:pt x="16517" y="36602"/>
                    <a:pt x="17453" y="36686"/>
                  </a:cubicBezTo>
                  <a:cubicBezTo>
                    <a:pt x="17707" y="36709"/>
                    <a:pt x="17964" y="36715"/>
                    <a:pt x="18224" y="36715"/>
                  </a:cubicBezTo>
                  <a:cubicBezTo>
                    <a:pt x="18511" y="36715"/>
                    <a:pt x="18802" y="36707"/>
                    <a:pt x="19092" y="36707"/>
                  </a:cubicBezTo>
                  <a:cubicBezTo>
                    <a:pt x="19511" y="36707"/>
                    <a:pt x="19931" y="36723"/>
                    <a:pt x="20344" y="36798"/>
                  </a:cubicBezTo>
                  <a:cubicBezTo>
                    <a:pt x="20396" y="36807"/>
                    <a:pt x="20447" y="36811"/>
                    <a:pt x="20498" y="36811"/>
                  </a:cubicBezTo>
                  <a:cubicBezTo>
                    <a:pt x="20730" y="36811"/>
                    <a:pt x="20959" y="36732"/>
                    <a:pt x="21202" y="36732"/>
                  </a:cubicBezTo>
                  <a:cubicBezTo>
                    <a:pt x="21382" y="36732"/>
                    <a:pt x="21569" y="36775"/>
                    <a:pt x="21771" y="36927"/>
                  </a:cubicBezTo>
                  <a:cubicBezTo>
                    <a:pt x="21907" y="37028"/>
                    <a:pt x="22207" y="37036"/>
                    <a:pt x="22533" y="37036"/>
                  </a:cubicBezTo>
                  <a:cubicBezTo>
                    <a:pt x="22596" y="37036"/>
                    <a:pt x="22660" y="37036"/>
                    <a:pt x="22725" y="37036"/>
                  </a:cubicBezTo>
                  <a:cubicBezTo>
                    <a:pt x="22976" y="37036"/>
                    <a:pt x="23228" y="37041"/>
                    <a:pt x="23420" y="37087"/>
                  </a:cubicBezTo>
                  <a:cubicBezTo>
                    <a:pt x="24010" y="37230"/>
                    <a:pt x="24652" y="37431"/>
                    <a:pt x="25243" y="37431"/>
                  </a:cubicBezTo>
                  <a:cubicBezTo>
                    <a:pt x="25407" y="37431"/>
                    <a:pt x="25567" y="37415"/>
                    <a:pt x="25721" y="37378"/>
                  </a:cubicBezTo>
                  <a:cubicBezTo>
                    <a:pt x="26071" y="37295"/>
                    <a:pt x="26417" y="37263"/>
                    <a:pt x="26757" y="37263"/>
                  </a:cubicBezTo>
                  <a:cubicBezTo>
                    <a:pt x="27340" y="37263"/>
                    <a:pt x="27904" y="37358"/>
                    <a:pt x="28433" y="37452"/>
                  </a:cubicBezTo>
                  <a:cubicBezTo>
                    <a:pt x="28958" y="37545"/>
                    <a:pt x="29482" y="37570"/>
                    <a:pt x="29999" y="37570"/>
                  </a:cubicBezTo>
                  <a:cubicBezTo>
                    <a:pt x="30526" y="37570"/>
                    <a:pt x="31046" y="37544"/>
                    <a:pt x="31557" y="37538"/>
                  </a:cubicBezTo>
                  <a:cubicBezTo>
                    <a:pt x="31570" y="37538"/>
                    <a:pt x="31583" y="37538"/>
                    <a:pt x="31596" y="37538"/>
                  </a:cubicBezTo>
                  <a:cubicBezTo>
                    <a:pt x="32472" y="37538"/>
                    <a:pt x="33318" y="37945"/>
                    <a:pt x="34182" y="37945"/>
                  </a:cubicBezTo>
                  <a:cubicBezTo>
                    <a:pt x="34493" y="37945"/>
                    <a:pt x="34807" y="37892"/>
                    <a:pt x="35125" y="37747"/>
                  </a:cubicBezTo>
                  <a:cubicBezTo>
                    <a:pt x="35356" y="38034"/>
                    <a:pt x="35613" y="38117"/>
                    <a:pt x="35885" y="38117"/>
                  </a:cubicBezTo>
                  <a:cubicBezTo>
                    <a:pt x="36260" y="38117"/>
                    <a:pt x="36663" y="37959"/>
                    <a:pt x="37067" y="37959"/>
                  </a:cubicBezTo>
                  <a:cubicBezTo>
                    <a:pt x="37204" y="37959"/>
                    <a:pt x="37340" y="37977"/>
                    <a:pt x="37476" y="38026"/>
                  </a:cubicBezTo>
                  <a:cubicBezTo>
                    <a:pt x="37788" y="38138"/>
                    <a:pt x="38190" y="38177"/>
                    <a:pt x="38616" y="38177"/>
                  </a:cubicBezTo>
                  <a:cubicBezTo>
                    <a:pt x="39041" y="38177"/>
                    <a:pt x="39490" y="38138"/>
                    <a:pt x="39900" y="38092"/>
                  </a:cubicBezTo>
                  <a:cubicBezTo>
                    <a:pt x="40031" y="38079"/>
                    <a:pt x="40144" y="37843"/>
                    <a:pt x="40260" y="37843"/>
                  </a:cubicBezTo>
                  <a:cubicBezTo>
                    <a:pt x="40306" y="37843"/>
                    <a:pt x="40352" y="37881"/>
                    <a:pt x="40401" y="37985"/>
                  </a:cubicBezTo>
                  <a:cubicBezTo>
                    <a:pt x="40514" y="38230"/>
                    <a:pt x="40639" y="38308"/>
                    <a:pt x="40768" y="38308"/>
                  </a:cubicBezTo>
                  <a:cubicBezTo>
                    <a:pt x="40934" y="38308"/>
                    <a:pt x="41108" y="38180"/>
                    <a:pt x="41274" y="38106"/>
                  </a:cubicBezTo>
                  <a:cubicBezTo>
                    <a:pt x="41470" y="38019"/>
                    <a:pt x="41655" y="37978"/>
                    <a:pt x="41843" y="37978"/>
                  </a:cubicBezTo>
                  <a:cubicBezTo>
                    <a:pt x="42015" y="37978"/>
                    <a:pt x="42190" y="38012"/>
                    <a:pt x="42377" y="38078"/>
                  </a:cubicBezTo>
                  <a:cubicBezTo>
                    <a:pt x="42716" y="38195"/>
                    <a:pt x="43150" y="38122"/>
                    <a:pt x="43462" y="38202"/>
                  </a:cubicBezTo>
                  <a:cubicBezTo>
                    <a:pt x="43524" y="38218"/>
                    <a:pt x="43585" y="38225"/>
                    <a:pt x="43644" y="38225"/>
                  </a:cubicBezTo>
                  <a:cubicBezTo>
                    <a:pt x="44030" y="38225"/>
                    <a:pt x="44362" y="37938"/>
                    <a:pt x="44681" y="37938"/>
                  </a:cubicBezTo>
                  <a:cubicBezTo>
                    <a:pt x="44770" y="37938"/>
                    <a:pt x="44857" y="37960"/>
                    <a:pt x="44945" y="38016"/>
                  </a:cubicBezTo>
                  <a:cubicBezTo>
                    <a:pt x="45192" y="38177"/>
                    <a:pt x="45480" y="38231"/>
                    <a:pt x="45731" y="38231"/>
                  </a:cubicBezTo>
                  <a:cubicBezTo>
                    <a:pt x="45925" y="38231"/>
                    <a:pt x="46097" y="38198"/>
                    <a:pt x="46209" y="38158"/>
                  </a:cubicBezTo>
                  <a:cubicBezTo>
                    <a:pt x="46481" y="38059"/>
                    <a:pt x="46749" y="38025"/>
                    <a:pt x="47014" y="38025"/>
                  </a:cubicBezTo>
                  <a:cubicBezTo>
                    <a:pt x="47584" y="38025"/>
                    <a:pt x="48142" y="38181"/>
                    <a:pt x="48707" y="38181"/>
                  </a:cubicBezTo>
                  <a:cubicBezTo>
                    <a:pt x="48766" y="38181"/>
                    <a:pt x="48824" y="38180"/>
                    <a:pt x="48884" y="38176"/>
                  </a:cubicBezTo>
                  <a:cubicBezTo>
                    <a:pt x="49335" y="38147"/>
                    <a:pt x="49788" y="37991"/>
                    <a:pt x="50269" y="37991"/>
                  </a:cubicBezTo>
                  <a:cubicBezTo>
                    <a:pt x="50432" y="37991"/>
                    <a:pt x="50599" y="38009"/>
                    <a:pt x="50770" y="38056"/>
                  </a:cubicBezTo>
                  <a:cubicBezTo>
                    <a:pt x="50957" y="38108"/>
                    <a:pt x="51108" y="38407"/>
                    <a:pt x="51296" y="38407"/>
                  </a:cubicBezTo>
                  <a:cubicBezTo>
                    <a:pt x="51353" y="38407"/>
                    <a:pt x="51413" y="38380"/>
                    <a:pt x="51478" y="38311"/>
                  </a:cubicBezTo>
                  <a:cubicBezTo>
                    <a:pt x="51727" y="38047"/>
                    <a:pt x="51997" y="37968"/>
                    <a:pt x="52277" y="37968"/>
                  </a:cubicBezTo>
                  <a:cubicBezTo>
                    <a:pt x="52700" y="37968"/>
                    <a:pt x="53145" y="38151"/>
                    <a:pt x="53565" y="38151"/>
                  </a:cubicBezTo>
                  <a:cubicBezTo>
                    <a:pt x="53781" y="38151"/>
                    <a:pt x="53991" y="38103"/>
                    <a:pt x="54188" y="37956"/>
                  </a:cubicBezTo>
                  <a:cubicBezTo>
                    <a:pt x="54353" y="38097"/>
                    <a:pt x="54521" y="38144"/>
                    <a:pt x="54692" y="38144"/>
                  </a:cubicBezTo>
                  <a:cubicBezTo>
                    <a:pt x="55035" y="38144"/>
                    <a:pt x="55389" y="37956"/>
                    <a:pt x="55752" y="37956"/>
                  </a:cubicBezTo>
                  <a:cubicBezTo>
                    <a:pt x="55844" y="37956"/>
                    <a:pt x="55936" y="37968"/>
                    <a:pt x="56029" y="37998"/>
                  </a:cubicBezTo>
                  <a:cubicBezTo>
                    <a:pt x="56168" y="38044"/>
                    <a:pt x="56374" y="38214"/>
                    <a:pt x="56641" y="38214"/>
                  </a:cubicBezTo>
                  <a:cubicBezTo>
                    <a:pt x="56711" y="38214"/>
                    <a:pt x="56786" y="38202"/>
                    <a:pt x="56864" y="38173"/>
                  </a:cubicBezTo>
                  <a:cubicBezTo>
                    <a:pt x="57923" y="37779"/>
                    <a:pt x="59073" y="37797"/>
                    <a:pt x="60185" y="37641"/>
                  </a:cubicBezTo>
                  <a:cubicBezTo>
                    <a:pt x="61345" y="37478"/>
                    <a:pt x="62494" y="37222"/>
                    <a:pt x="63673" y="37222"/>
                  </a:cubicBezTo>
                  <a:cubicBezTo>
                    <a:pt x="63675" y="37222"/>
                    <a:pt x="63678" y="37222"/>
                    <a:pt x="63680" y="37222"/>
                  </a:cubicBezTo>
                  <a:cubicBezTo>
                    <a:pt x="64219" y="37222"/>
                    <a:pt x="64815" y="36842"/>
                    <a:pt x="65263" y="36842"/>
                  </a:cubicBezTo>
                  <a:cubicBezTo>
                    <a:pt x="65359" y="36842"/>
                    <a:pt x="65449" y="36859"/>
                    <a:pt x="65529" y="36902"/>
                  </a:cubicBezTo>
                  <a:cubicBezTo>
                    <a:pt x="65850" y="37072"/>
                    <a:pt x="66163" y="37133"/>
                    <a:pt x="66469" y="37133"/>
                  </a:cubicBezTo>
                  <a:cubicBezTo>
                    <a:pt x="67142" y="37133"/>
                    <a:pt x="67780" y="36840"/>
                    <a:pt x="68392" y="36782"/>
                  </a:cubicBezTo>
                  <a:cubicBezTo>
                    <a:pt x="68616" y="36761"/>
                    <a:pt x="68844" y="36756"/>
                    <a:pt x="69074" y="36756"/>
                  </a:cubicBezTo>
                  <a:cubicBezTo>
                    <a:pt x="69248" y="36756"/>
                    <a:pt x="69424" y="36759"/>
                    <a:pt x="69601" y="36759"/>
                  </a:cubicBezTo>
                  <a:cubicBezTo>
                    <a:pt x="70098" y="36759"/>
                    <a:pt x="70604" y="36739"/>
                    <a:pt x="71113" y="36584"/>
                  </a:cubicBezTo>
                  <a:cubicBezTo>
                    <a:pt x="71871" y="36353"/>
                    <a:pt x="72885" y="36480"/>
                    <a:pt x="73709" y="36250"/>
                  </a:cubicBezTo>
                  <a:cubicBezTo>
                    <a:pt x="74222" y="36108"/>
                    <a:pt x="74726" y="36148"/>
                    <a:pt x="75216" y="36009"/>
                  </a:cubicBezTo>
                  <a:cubicBezTo>
                    <a:pt x="75705" y="35871"/>
                    <a:pt x="76187" y="35634"/>
                    <a:pt x="76696" y="35634"/>
                  </a:cubicBezTo>
                  <a:cubicBezTo>
                    <a:pt x="76811" y="35634"/>
                    <a:pt x="76928" y="35646"/>
                    <a:pt x="77047" y="35674"/>
                  </a:cubicBezTo>
                  <a:cubicBezTo>
                    <a:pt x="77190" y="35708"/>
                    <a:pt x="77328" y="35725"/>
                    <a:pt x="77462" y="35725"/>
                  </a:cubicBezTo>
                  <a:cubicBezTo>
                    <a:pt x="77638" y="35725"/>
                    <a:pt x="77807" y="35697"/>
                    <a:pt x="77974" y="35644"/>
                  </a:cubicBezTo>
                  <a:cubicBezTo>
                    <a:pt x="79021" y="35313"/>
                    <a:pt x="80165" y="35435"/>
                    <a:pt x="81177" y="34802"/>
                  </a:cubicBezTo>
                  <a:cubicBezTo>
                    <a:pt x="81524" y="34585"/>
                    <a:pt x="82118" y="34450"/>
                    <a:pt x="82624" y="34365"/>
                  </a:cubicBezTo>
                  <a:cubicBezTo>
                    <a:pt x="83237" y="34263"/>
                    <a:pt x="83876" y="34210"/>
                    <a:pt x="84406" y="33856"/>
                  </a:cubicBezTo>
                  <a:cubicBezTo>
                    <a:pt x="85677" y="33014"/>
                    <a:pt x="86932" y="32193"/>
                    <a:pt x="87829" y="30868"/>
                  </a:cubicBezTo>
                  <a:cubicBezTo>
                    <a:pt x="88180" y="30350"/>
                    <a:pt x="88608" y="29698"/>
                    <a:pt x="89172" y="29380"/>
                  </a:cubicBezTo>
                  <a:cubicBezTo>
                    <a:pt x="90674" y="28533"/>
                    <a:pt x="90874" y="26974"/>
                    <a:pt x="91400" y="25603"/>
                  </a:cubicBezTo>
                  <a:cubicBezTo>
                    <a:pt x="91834" y="24474"/>
                    <a:pt x="91999" y="23246"/>
                    <a:pt x="92344" y="22104"/>
                  </a:cubicBezTo>
                  <a:cubicBezTo>
                    <a:pt x="92741" y="20791"/>
                    <a:pt x="92705" y="19468"/>
                    <a:pt x="92853" y="18172"/>
                  </a:cubicBezTo>
                  <a:cubicBezTo>
                    <a:pt x="93021" y="16729"/>
                    <a:pt x="92916" y="15237"/>
                    <a:pt x="92998" y="13761"/>
                  </a:cubicBezTo>
                  <a:cubicBezTo>
                    <a:pt x="93091" y="12074"/>
                    <a:pt x="92873" y="10393"/>
                    <a:pt x="93113" y="8680"/>
                  </a:cubicBezTo>
                  <a:cubicBezTo>
                    <a:pt x="93216" y="7952"/>
                    <a:pt x="93119" y="7039"/>
                    <a:pt x="93037" y="6225"/>
                  </a:cubicBezTo>
                  <a:cubicBezTo>
                    <a:pt x="92865" y="4515"/>
                    <a:pt x="92922" y="2829"/>
                    <a:pt x="93114" y="1127"/>
                  </a:cubicBezTo>
                  <a:cubicBezTo>
                    <a:pt x="93155" y="776"/>
                    <a:pt x="93242" y="20"/>
                    <a:pt x="92706" y="20"/>
                  </a:cubicBezTo>
                  <a:cubicBezTo>
                    <a:pt x="92686" y="20"/>
                    <a:pt x="92664" y="21"/>
                    <a:pt x="92641" y="24"/>
                  </a:cubicBezTo>
                  <a:cubicBezTo>
                    <a:pt x="92497" y="38"/>
                    <a:pt x="92351" y="44"/>
                    <a:pt x="92203" y="44"/>
                  </a:cubicBezTo>
                  <a:cubicBezTo>
                    <a:pt x="91786" y="44"/>
                    <a:pt x="91361" y="0"/>
                    <a:pt x="9095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5"/>
            <p:cNvSpPr/>
            <p:nvPr/>
          </p:nvSpPr>
          <p:spPr>
            <a:xfrm>
              <a:off x="4837350" y="1404625"/>
              <a:ext cx="2197419" cy="3396282"/>
            </a:xfrm>
            <a:custGeom>
              <a:avLst/>
              <a:gdLst/>
              <a:ahLst/>
              <a:cxnLst/>
              <a:rect l="l" t="t" r="r" b="b"/>
              <a:pathLst>
                <a:path w="101054" h="185336" extrusionOk="0">
                  <a:moveTo>
                    <a:pt x="53173" y="2037"/>
                  </a:moveTo>
                  <a:cubicBezTo>
                    <a:pt x="53913" y="2037"/>
                    <a:pt x="54651" y="2083"/>
                    <a:pt x="55390" y="2218"/>
                  </a:cubicBezTo>
                  <a:cubicBezTo>
                    <a:pt x="55438" y="2226"/>
                    <a:pt x="55488" y="2276"/>
                    <a:pt x="55530" y="2276"/>
                  </a:cubicBezTo>
                  <a:cubicBezTo>
                    <a:pt x="55534" y="2276"/>
                    <a:pt x="55537" y="2276"/>
                    <a:pt x="55540" y="2276"/>
                  </a:cubicBezTo>
                  <a:cubicBezTo>
                    <a:pt x="55862" y="2208"/>
                    <a:pt x="56184" y="2182"/>
                    <a:pt x="56505" y="2182"/>
                  </a:cubicBezTo>
                  <a:cubicBezTo>
                    <a:pt x="57073" y="2182"/>
                    <a:pt x="57639" y="2264"/>
                    <a:pt x="58196" y="2349"/>
                  </a:cubicBezTo>
                  <a:cubicBezTo>
                    <a:pt x="58393" y="2379"/>
                    <a:pt x="58590" y="2389"/>
                    <a:pt x="58786" y="2389"/>
                  </a:cubicBezTo>
                  <a:cubicBezTo>
                    <a:pt x="59178" y="2389"/>
                    <a:pt x="59569" y="2349"/>
                    <a:pt x="59962" y="2349"/>
                  </a:cubicBezTo>
                  <a:cubicBezTo>
                    <a:pt x="60237" y="2349"/>
                    <a:pt x="60513" y="2369"/>
                    <a:pt x="60790" y="2435"/>
                  </a:cubicBezTo>
                  <a:cubicBezTo>
                    <a:pt x="60888" y="2458"/>
                    <a:pt x="60988" y="2465"/>
                    <a:pt x="61091" y="2465"/>
                  </a:cubicBezTo>
                  <a:cubicBezTo>
                    <a:pt x="61263" y="2465"/>
                    <a:pt x="61440" y="2445"/>
                    <a:pt x="61616" y="2445"/>
                  </a:cubicBezTo>
                  <a:cubicBezTo>
                    <a:pt x="61862" y="2445"/>
                    <a:pt x="62105" y="2485"/>
                    <a:pt x="62325" y="2681"/>
                  </a:cubicBezTo>
                  <a:cubicBezTo>
                    <a:pt x="62331" y="2686"/>
                    <a:pt x="62387" y="2705"/>
                    <a:pt x="62446" y="2705"/>
                  </a:cubicBezTo>
                  <a:cubicBezTo>
                    <a:pt x="62522" y="2705"/>
                    <a:pt x="62603" y="2674"/>
                    <a:pt x="62595" y="2543"/>
                  </a:cubicBezTo>
                  <a:cubicBezTo>
                    <a:pt x="62579" y="2268"/>
                    <a:pt x="62718" y="2191"/>
                    <a:pt x="62862" y="2191"/>
                  </a:cubicBezTo>
                  <a:cubicBezTo>
                    <a:pt x="62956" y="2191"/>
                    <a:pt x="63053" y="2224"/>
                    <a:pt x="63110" y="2255"/>
                  </a:cubicBezTo>
                  <a:cubicBezTo>
                    <a:pt x="63426" y="2429"/>
                    <a:pt x="63745" y="2468"/>
                    <a:pt x="64066" y="2468"/>
                  </a:cubicBezTo>
                  <a:cubicBezTo>
                    <a:pt x="64320" y="2468"/>
                    <a:pt x="64575" y="2444"/>
                    <a:pt x="64830" y="2444"/>
                  </a:cubicBezTo>
                  <a:cubicBezTo>
                    <a:pt x="64899" y="2444"/>
                    <a:pt x="64967" y="2445"/>
                    <a:pt x="65036" y="2450"/>
                  </a:cubicBezTo>
                  <a:cubicBezTo>
                    <a:pt x="65110" y="2455"/>
                    <a:pt x="65187" y="2457"/>
                    <a:pt x="65264" y="2457"/>
                  </a:cubicBezTo>
                  <a:cubicBezTo>
                    <a:pt x="65730" y="2457"/>
                    <a:pt x="66232" y="2378"/>
                    <a:pt x="66656" y="2378"/>
                  </a:cubicBezTo>
                  <a:cubicBezTo>
                    <a:pt x="66893" y="2378"/>
                    <a:pt x="67106" y="2403"/>
                    <a:pt x="67275" y="2479"/>
                  </a:cubicBezTo>
                  <a:cubicBezTo>
                    <a:pt x="67514" y="2587"/>
                    <a:pt x="67732" y="2622"/>
                    <a:pt x="67937" y="2622"/>
                  </a:cubicBezTo>
                  <a:cubicBezTo>
                    <a:pt x="68310" y="2622"/>
                    <a:pt x="68639" y="2507"/>
                    <a:pt x="68970" y="2507"/>
                  </a:cubicBezTo>
                  <a:cubicBezTo>
                    <a:pt x="69038" y="2507"/>
                    <a:pt x="69106" y="2512"/>
                    <a:pt x="69175" y="2523"/>
                  </a:cubicBezTo>
                  <a:cubicBezTo>
                    <a:pt x="69860" y="2638"/>
                    <a:pt x="70616" y="2530"/>
                    <a:pt x="71168" y="2715"/>
                  </a:cubicBezTo>
                  <a:cubicBezTo>
                    <a:pt x="71316" y="2764"/>
                    <a:pt x="71468" y="2782"/>
                    <a:pt x="71623" y="2782"/>
                  </a:cubicBezTo>
                  <a:cubicBezTo>
                    <a:pt x="71977" y="2782"/>
                    <a:pt x="72342" y="2690"/>
                    <a:pt x="72686" y="2690"/>
                  </a:cubicBezTo>
                  <a:cubicBezTo>
                    <a:pt x="73025" y="2690"/>
                    <a:pt x="73344" y="2779"/>
                    <a:pt x="73614" y="3133"/>
                  </a:cubicBezTo>
                  <a:cubicBezTo>
                    <a:pt x="73837" y="3031"/>
                    <a:pt x="74061" y="2995"/>
                    <a:pt x="74284" y="2995"/>
                  </a:cubicBezTo>
                  <a:cubicBezTo>
                    <a:pt x="74795" y="2995"/>
                    <a:pt x="75307" y="3182"/>
                    <a:pt x="75824" y="3182"/>
                  </a:cubicBezTo>
                  <a:cubicBezTo>
                    <a:pt x="75847" y="3182"/>
                    <a:pt x="75871" y="3182"/>
                    <a:pt x="75894" y="3181"/>
                  </a:cubicBezTo>
                  <a:cubicBezTo>
                    <a:pt x="75958" y="3178"/>
                    <a:pt x="76024" y="3177"/>
                    <a:pt x="76089" y="3177"/>
                  </a:cubicBezTo>
                  <a:cubicBezTo>
                    <a:pt x="76834" y="3177"/>
                    <a:pt x="77633" y="3330"/>
                    <a:pt x="78314" y="3735"/>
                  </a:cubicBezTo>
                  <a:cubicBezTo>
                    <a:pt x="78397" y="3784"/>
                    <a:pt x="78468" y="3803"/>
                    <a:pt x="78534" y="3803"/>
                  </a:cubicBezTo>
                  <a:cubicBezTo>
                    <a:pt x="78666" y="3803"/>
                    <a:pt x="78776" y="3729"/>
                    <a:pt x="78914" y="3688"/>
                  </a:cubicBezTo>
                  <a:cubicBezTo>
                    <a:pt x="79101" y="3632"/>
                    <a:pt x="79289" y="3600"/>
                    <a:pt x="79475" y="3600"/>
                  </a:cubicBezTo>
                  <a:cubicBezTo>
                    <a:pt x="79767" y="3600"/>
                    <a:pt x="80053" y="3678"/>
                    <a:pt x="80314" y="3860"/>
                  </a:cubicBezTo>
                  <a:cubicBezTo>
                    <a:pt x="80392" y="3915"/>
                    <a:pt x="80480" y="3979"/>
                    <a:pt x="80542" y="3979"/>
                  </a:cubicBezTo>
                  <a:cubicBezTo>
                    <a:pt x="80578" y="3979"/>
                    <a:pt x="80606" y="3957"/>
                    <a:pt x="80618" y="3900"/>
                  </a:cubicBezTo>
                  <a:cubicBezTo>
                    <a:pt x="80668" y="3665"/>
                    <a:pt x="80781" y="3595"/>
                    <a:pt x="80901" y="3595"/>
                  </a:cubicBezTo>
                  <a:cubicBezTo>
                    <a:pt x="81024" y="3595"/>
                    <a:pt x="81153" y="3667"/>
                    <a:pt x="81229" y="3710"/>
                  </a:cubicBezTo>
                  <a:cubicBezTo>
                    <a:pt x="81943" y="4117"/>
                    <a:pt x="82707" y="4025"/>
                    <a:pt x="83471" y="4070"/>
                  </a:cubicBezTo>
                  <a:cubicBezTo>
                    <a:pt x="83822" y="4092"/>
                    <a:pt x="84204" y="4118"/>
                    <a:pt x="84534" y="4563"/>
                  </a:cubicBezTo>
                  <a:cubicBezTo>
                    <a:pt x="84894" y="5050"/>
                    <a:pt x="85717" y="5004"/>
                    <a:pt x="86339" y="5162"/>
                  </a:cubicBezTo>
                  <a:cubicBezTo>
                    <a:pt x="87329" y="5413"/>
                    <a:pt x="88140" y="6099"/>
                    <a:pt x="89130" y="6279"/>
                  </a:cubicBezTo>
                  <a:cubicBezTo>
                    <a:pt x="89645" y="6373"/>
                    <a:pt x="89975" y="6894"/>
                    <a:pt x="90503" y="6894"/>
                  </a:cubicBezTo>
                  <a:cubicBezTo>
                    <a:pt x="90566" y="6894"/>
                    <a:pt x="90632" y="6886"/>
                    <a:pt x="90702" y="6869"/>
                  </a:cubicBezTo>
                  <a:cubicBezTo>
                    <a:pt x="90703" y="6869"/>
                    <a:pt x="90705" y="6869"/>
                    <a:pt x="90706" y="6869"/>
                  </a:cubicBezTo>
                  <a:cubicBezTo>
                    <a:pt x="90736" y="6869"/>
                    <a:pt x="90782" y="6941"/>
                    <a:pt x="90822" y="6975"/>
                  </a:cubicBezTo>
                  <a:cubicBezTo>
                    <a:pt x="91924" y="7866"/>
                    <a:pt x="93271" y="8360"/>
                    <a:pt x="94437" y="9173"/>
                  </a:cubicBezTo>
                  <a:cubicBezTo>
                    <a:pt x="94966" y="9541"/>
                    <a:pt x="95385" y="10039"/>
                    <a:pt x="95797" y="10439"/>
                  </a:cubicBezTo>
                  <a:cubicBezTo>
                    <a:pt x="96258" y="10889"/>
                    <a:pt x="96652" y="11568"/>
                    <a:pt x="96977" y="12202"/>
                  </a:cubicBezTo>
                  <a:cubicBezTo>
                    <a:pt x="97416" y="13060"/>
                    <a:pt x="97820" y="13955"/>
                    <a:pt x="98125" y="14849"/>
                  </a:cubicBezTo>
                  <a:cubicBezTo>
                    <a:pt x="98397" y="15648"/>
                    <a:pt x="98507" y="16561"/>
                    <a:pt x="98577" y="17423"/>
                  </a:cubicBezTo>
                  <a:cubicBezTo>
                    <a:pt x="98676" y="18641"/>
                    <a:pt x="98265" y="19846"/>
                    <a:pt x="98741" y="21108"/>
                  </a:cubicBezTo>
                  <a:cubicBezTo>
                    <a:pt x="98971" y="21716"/>
                    <a:pt x="98958" y="22626"/>
                    <a:pt x="98306" y="23276"/>
                  </a:cubicBezTo>
                  <a:cubicBezTo>
                    <a:pt x="98090" y="23491"/>
                    <a:pt x="98090" y="24020"/>
                    <a:pt x="98133" y="24277"/>
                  </a:cubicBezTo>
                  <a:cubicBezTo>
                    <a:pt x="98396" y="25846"/>
                    <a:pt x="98128" y="27394"/>
                    <a:pt x="98100" y="28950"/>
                  </a:cubicBezTo>
                  <a:cubicBezTo>
                    <a:pt x="98063" y="30890"/>
                    <a:pt x="98189" y="32830"/>
                    <a:pt x="98107" y="34775"/>
                  </a:cubicBezTo>
                  <a:cubicBezTo>
                    <a:pt x="98079" y="35412"/>
                    <a:pt x="97795" y="36135"/>
                    <a:pt x="97970" y="36628"/>
                  </a:cubicBezTo>
                  <a:cubicBezTo>
                    <a:pt x="98431" y="37926"/>
                    <a:pt x="97502" y="39136"/>
                    <a:pt x="97931" y="40358"/>
                  </a:cubicBezTo>
                  <a:cubicBezTo>
                    <a:pt x="98034" y="40649"/>
                    <a:pt x="97872" y="40808"/>
                    <a:pt x="97853" y="41029"/>
                  </a:cubicBezTo>
                  <a:cubicBezTo>
                    <a:pt x="97795" y="41700"/>
                    <a:pt x="97737" y="42339"/>
                    <a:pt x="97868" y="43038"/>
                  </a:cubicBezTo>
                  <a:cubicBezTo>
                    <a:pt x="98017" y="43836"/>
                    <a:pt x="97784" y="44733"/>
                    <a:pt x="97834" y="45530"/>
                  </a:cubicBezTo>
                  <a:cubicBezTo>
                    <a:pt x="97900" y="46606"/>
                    <a:pt x="97834" y="47670"/>
                    <a:pt x="97754" y="48716"/>
                  </a:cubicBezTo>
                  <a:cubicBezTo>
                    <a:pt x="97661" y="49923"/>
                    <a:pt x="97625" y="51137"/>
                    <a:pt x="97609" y="52335"/>
                  </a:cubicBezTo>
                  <a:cubicBezTo>
                    <a:pt x="97585" y="54246"/>
                    <a:pt x="97448" y="56155"/>
                    <a:pt x="97436" y="58069"/>
                  </a:cubicBezTo>
                  <a:cubicBezTo>
                    <a:pt x="97423" y="60122"/>
                    <a:pt x="97339" y="62199"/>
                    <a:pt x="97043" y="64260"/>
                  </a:cubicBezTo>
                  <a:cubicBezTo>
                    <a:pt x="96951" y="64896"/>
                    <a:pt x="97146" y="65691"/>
                    <a:pt x="97147" y="66409"/>
                  </a:cubicBezTo>
                  <a:cubicBezTo>
                    <a:pt x="97153" y="68104"/>
                    <a:pt x="97079" y="69799"/>
                    <a:pt x="96980" y="71493"/>
                  </a:cubicBezTo>
                  <a:cubicBezTo>
                    <a:pt x="96957" y="71886"/>
                    <a:pt x="97058" y="72315"/>
                    <a:pt x="97045" y="72740"/>
                  </a:cubicBezTo>
                  <a:cubicBezTo>
                    <a:pt x="96999" y="74283"/>
                    <a:pt x="97163" y="75831"/>
                    <a:pt x="97145" y="77363"/>
                  </a:cubicBezTo>
                  <a:cubicBezTo>
                    <a:pt x="97129" y="78626"/>
                    <a:pt x="96994" y="79922"/>
                    <a:pt x="96799" y="81202"/>
                  </a:cubicBezTo>
                  <a:cubicBezTo>
                    <a:pt x="96610" y="82430"/>
                    <a:pt x="96499" y="83692"/>
                    <a:pt x="96414" y="84946"/>
                  </a:cubicBezTo>
                  <a:cubicBezTo>
                    <a:pt x="96341" y="86011"/>
                    <a:pt x="96603" y="87086"/>
                    <a:pt x="96490" y="88107"/>
                  </a:cubicBezTo>
                  <a:cubicBezTo>
                    <a:pt x="96329" y="89564"/>
                    <a:pt x="96517" y="90980"/>
                    <a:pt x="96533" y="92413"/>
                  </a:cubicBezTo>
                  <a:cubicBezTo>
                    <a:pt x="96543" y="93282"/>
                    <a:pt x="96760" y="94064"/>
                    <a:pt x="96960" y="94891"/>
                  </a:cubicBezTo>
                  <a:cubicBezTo>
                    <a:pt x="97186" y="95823"/>
                    <a:pt x="97027" y="96845"/>
                    <a:pt x="97049" y="97829"/>
                  </a:cubicBezTo>
                  <a:cubicBezTo>
                    <a:pt x="97087" y="99476"/>
                    <a:pt x="97020" y="101119"/>
                    <a:pt x="97207" y="102775"/>
                  </a:cubicBezTo>
                  <a:cubicBezTo>
                    <a:pt x="97381" y="104325"/>
                    <a:pt x="97253" y="105908"/>
                    <a:pt x="97267" y="107477"/>
                  </a:cubicBezTo>
                  <a:cubicBezTo>
                    <a:pt x="97277" y="108626"/>
                    <a:pt x="97326" y="109774"/>
                    <a:pt x="97317" y="110921"/>
                  </a:cubicBezTo>
                  <a:cubicBezTo>
                    <a:pt x="97304" y="112280"/>
                    <a:pt x="97247" y="113638"/>
                    <a:pt x="97212" y="114996"/>
                  </a:cubicBezTo>
                  <a:cubicBezTo>
                    <a:pt x="97197" y="115584"/>
                    <a:pt x="97225" y="116176"/>
                    <a:pt x="97177" y="116761"/>
                  </a:cubicBezTo>
                  <a:cubicBezTo>
                    <a:pt x="96985" y="119058"/>
                    <a:pt x="97034" y="121365"/>
                    <a:pt x="96930" y="123666"/>
                  </a:cubicBezTo>
                  <a:cubicBezTo>
                    <a:pt x="96872" y="124959"/>
                    <a:pt x="96916" y="126293"/>
                    <a:pt x="96852" y="127600"/>
                  </a:cubicBezTo>
                  <a:cubicBezTo>
                    <a:pt x="96759" y="129519"/>
                    <a:pt x="96555" y="131435"/>
                    <a:pt x="96534" y="133358"/>
                  </a:cubicBezTo>
                  <a:cubicBezTo>
                    <a:pt x="96525" y="134171"/>
                    <a:pt x="96624" y="134991"/>
                    <a:pt x="96536" y="135792"/>
                  </a:cubicBezTo>
                  <a:cubicBezTo>
                    <a:pt x="96432" y="136734"/>
                    <a:pt x="96492" y="137675"/>
                    <a:pt x="96404" y="138607"/>
                  </a:cubicBezTo>
                  <a:cubicBezTo>
                    <a:pt x="96345" y="139222"/>
                    <a:pt x="96383" y="139853"/>
                    <a:pt x="96456" y="140423"/>
                  </a:cubicBezTo>
                  <a:cubicBezTo>
                    <a:pt x="96577" y="141378"/>
                    <a:pt x="96156" y="142279"/>
                    <a:pt x="96360" y="143215"/>
                  </a:cubicBezTo>
                  <a:cubicBezTo>
                    <a:pt x="96415" y="143470"/>
                    <a:pt x="96295" y="143716"/>
                    <a:pt x="95976" y="143726"/>
                  </a:cubicBezTo>
                  <a:cubicBezTo>
                    <a:pt x="95446" y="143743"/>
                    <a:pt x="94921" y="143897"/>
                    <a:pt x="94389" y="143897"/>
                  </a:cubicBezTo>
                  <a:cubicBezTo>
                    <a:pt x="94190" y="143897"/>
                    <a:pt x="93990" y="143875"/>
                    <a:pt x="93789" y="143817"/>
                  </a:cubicBezTo>
                  <a:cubicBezTo>
                    <a:pt x="93695" y="143790"/>
                    <a:pt x="93591" y="143773"/>
                    <a:pt x="93489" y="143773"/>
                  </a:cubicBezTo>
                  <a:cubicBezTo>
                    <a:pt x="93425" y="143773"/>
                    <a:pt x="93362" y="143780"/>
                    <a:pt x="93303" y="143795"/>
                  </a:cubicBezTo>
                  <a:cubicBezTo>
                    <a:pt x="92801" y="143928"/>
                    <a:pt x="92298" y="144005"/>
                    <a:pt x="91796" y="144005"/>
                  </a:cubicBezTo>
                  <a:cubicBezTo>
                    <a:pt x="91327" y="144005"/>
                    <a:pt x="90860" y="143938"/>
                    <a:pt x="90397" y="143786"/>
                  </a:cubicBezTo>
                  <a:cubicBezTo>
                    <a:pt x="90335" y="143766"/>
                    <a:pt x="90277" y="143757"/>
                    <a:pt x="90222" y="143757"/>
                  </a:cubicBezTo>
                  <a:cubicBezTo>
                    <a:pt x="89956" y="143757"/>
                    <a:pt x="89762" y="143958"/>
                    <a:pt x="89509" y="143996"/>
                  </a:cubicBezTo>
                  <a:cubicBezTo>
                    <a:pt x="89125" y="144052"/>
                    <a:pt x="88741" y="144069"/>
                    <a:pt x="88357" y="144069"/>
                  </a:cubicBezTo>
                  <a:cubicBezTo>
                    <a:pt x="87796" y="144069"/>
                    <a:pt x="87236" y="144033"/>
                    <a:pt x="86675" y="144033"/>
                  </a:cubicBezTo>
                  <a:cubicBezTo>
                    <a:pt x="86331" y="144033"/>
                    <a:pt x="85987" y="144046"/>
                    <a:pt x="85642" y="144090"/>
                  </a:cubicBezTo>
                  <a:cubicBezTo>
                    <a:pt x="84855" y="144188"/>
                    <a:pt x="84056" y="144261"/>
                    <a:pt x="83254" y="144261"/>
                  </a:cubicBezTo>
                  <a:cubicBezTo>
                    <a:pt x="82664" y="144261"/>
                    <a:pt x="82073" y="144221"/>
                    <a:pt x="81485" y="144124"/>
                  </a:cubicBezTo>
                  <a:cubicBezTo>
                    <a:pt x="81432" y="144114"/>
                    <a:pt x="81374" y="144108"/>
                    <a:pt x="81318" y="144108"/>
                  </a:cubicBezTo>
                  <a:cubicBezTo>
                    <a:pt x="81262" y="144108"/>
                    <a:pt x="81206" y="144114"/>
                    <a:pt x="81158" y="144133"/>
                  </a:cubicBezTo>
                  <a:cubicBezTo>
                    <a:pt x="80668" y="144313"/>
                    <a:pt x="80169" y="144357"/>
                    <a:pt x="79667" y="144357"/>
                  </a:cubicBezTo>
                  <a:cubicBezTo>
                    <a:pt x="79210" y="144357"/>
                    <a:pt x="78752" y="144321"/>
                    <a:pt x="78298" y="144321"/>
                  </a:cubicBezTo>
                  <a:cubicBezTo>
                    <a:pt x="77957" y="144321"/>
                    <a:pt x="77618" y="144341"/>
                    <a:pt x="77283" y="144411"/>
                  </a:cubicBezTo>
                  <a:cubicBezTo>
                    <a:pt x="76134" y="144651"/>
                    <a:pt x="74967" y="144522"/>
                    <a:pt x="73807" y="144684"/>
                  </a:cubicBezTo>
                  <a:cubicBezTo>
                    <a:pt x="73586" y="144714"/>
                    <a:pt x="73358" y="144725"/>
                    <a:pt x="73126" y="144725"/>
                  </a:cubicBezTo>
                  <a:cubicBezTo>
                    <a:pt x="72580" y="144725"/>
                    <a:pt x="72012" y="144666"/>
                    <a:pt x="71452" y="144666"/>
                  </a:cubicBezTo>
                  <a:cubicBezTo>
                    <a:pt x="71350" y="144666"/>
                    <a:pt x="71247" y="144668"/>
                    <a:pt x="71145" y="144672"/>
                  </a:cubicBezTo>
                  <a:cubicBezTo>
                    <a:pt x="70409" y="144707"/>
                    <a:pt x="69672" y="144753"/>
                    <a:pt x="68937" y="144753"/>
                  </a:cubicBezTo>
                  <a:cubicBezTo>
                    <a:pt x="68823" y="144753"/>
                    <a:pt x="68709" y="144752"/>
                    <a:pt x="68596" y="144749"/>
                  </a:cubicBezTo>
                  <a:cubicBezTo>
                    <a:pt x="68540" y="144748"/>
                    <a:pt x="68485" y="144748"/>
                    <a:pt x="68430" y="144748"/>
                  </a:cubicBezTo>
                  <a:cubicBezTo>
                    <a:pt x="67731" y="144748"/>
                    <a:pt x="67034" y="144833"/>
                    <a:pt x="66335" y="144833"/>
                  </a:cubicBezTo>
                  <a:cubicBezTo>
                    <a:pt x="66061" y="144833"/>
                    <a:pt x="65786" y="144820"/>
                    <a:pt x="65511" y="144783"/>
                  </a:cubicBezTo>
                  <a:cubicBezTo>
                    <a:pt x="65318" y="144757"/>
                    <a:pt x="65126" y="144747"/>
                    <a:pt x="64933" y="144747"/>
                  </a:cubicBezTo>
                  <a:cubicBezTo>
                    <a:pt x="64220" y="144747"/>
                    <a:pt x="63508" y="144888"/>
                    <a:pt x="62788" y="144888"/>
                  </a:cubicBezTo>
                  <a:cubicBezTo>
                    <a:pt x="62666" y="144888"/>
                    <a:pt x="62544" y="144884"/>
                    <a:pt x="62422" y="144875"/>
                  </a:cubicBezTo>
                  <a:cubicBezTo>
                    <a:pt x="62230" y="144860"/>
                    <a:pt x="62038" y="144853"/>
                    <a:pt x="61847" y="144853"/>
                  </a:cubicBezTo>
                  <a:cubicBezTo>
                    <a:pt x="60775" y="144853"/>
                    <a:pt x="59706" y="145053"/>
                    <a:pt x="58627" y="145053"/>
                  </a:cubicBezTo>
                  <a:cubicBezTo>
                    <a:pt x="58520" y="145053"/>
                    <a:pt x="58414" y="145051"/>
                    <a:pt x="58307" y="145047"/>
                  </a:cubicBezTo>
                  <a:cubicBezTo>
                    <a:pt x="57925" y="145031"/>
                    <a:pt x="57544" y="145023"/>
                    <a:pt x="57162" y="145023"/>
                  </a:cubicBezTo>
                  <a:cubicBezTo>
                    <a:pt x="56085" y="145023"/>
                    <a:pt x="55009" y="145090"/>
                    <a:pt x="53942" y="145257"/>
                  </a:cubicBezTo>
                  <a:cubicBezTo>
                    <a:pt x="53896" y="145264"/>
                    <a:pt x="53851" y="145268"/>
                    <a:pt x="53806" y="145268"/>
                  </a:cubicBezTo>
                  <a:cubicBezTo>
                    <a:pt x="53447" y="145268"/>
                    <a:pt x="53125" y="145065"/>
                    <a:pt x="52804" y="145065"/>
                  </a:cubicBezTo>
                  <a:cubicBezTo>
                    <a:pt x="52740" y="145065"/>
                    <a:pt x="52676" y="145073"/>
                    <a:pt x="52612" y="145092"/>
                  </a:cubicBezTo>
                  <a:cubicBezTo>
                    <a:pt x="51848" y="145322"/>
                    <a:pt x="51072" y="145366"/>
                    <a:pt x="50295" y="145366"/>
                  </a:cubicBezTo>
                  <a:cubicBezTo>
                    <a:pt x="49816" y="145366"/>
                    <a:pt x="49337" y="145350"/>
                    <a:pt x="48861" y="145350"/>
                  </a:cubicBezTo>
                  <a:cubicBezTo>
                    <a:pt x="48687" y="145350"/>
                    <a:pt x="48513" y="145352"/>
                    <a:pt x="48340" y="145358"/>
                  </a:cubicBezTo>
                  <a:cubicBezTo>
                    <a:pt x="46747" y="145412"/>
                    <a:pt x="45139" y="145444"/>
                    <a:pt x="43545" y="145487"/>
                  </a:cubicBezTo>
                  <a:cubicBezTo>
                    <a:pt x="41962" y="145530"/>
                    <a:pt x="40369" y="145558"/>
                    <a:pt x="38781" y="145684"/>
                  </a:cubicBezTo>
                  <a:cubicBezTo>
                    <a:pt x="38060" y="145741"/>
                    <a:pt x="37334" y="145753"/>
                    <a:pt x="36608" y="145753"/>
                  </a:cubicBezTo>
                  <a:cubicBezTo>
                    <a:pt x="36086" y="145753"/>
                    <a:pt x="35562" y="145747"/>
                    <a:pt x="35040" y="145747"/>
                  </a:cubicBezTo>
                  <a:cubicBezTo>
                    <a:pt x="34584" y="145747"/>
                    <a:pt x="34128" y="145751"/>
                    <a:pt x="33674" y="145769"/>
                  </a:cubicBezTo>
                  <a:cubicBezTo>
                    <a:pt x="32584" y="145811"/>
                    <a:pt x="31490" y="145891"/>
                    <a:pt x="30402" y="145959"/>
                  </a:cubicBezTo>
                  <a:cubicBezTo>
                    <a:pt x="29640" y="146005"/>
                    <a:pt x="28855" y="146008"/>
                    <a:pt x="28081" y="146049"/>
                  </a:cubicBezTo>
                  <a:cubicBezTo>
                    <a:pt x="27153" y="146098"/>
                    <a:pt x="26228" y="146222"/>
                    <a:pt x="25303" y="146222"/>
                  </a:cubicBezTo>
                  <a:cubicBezTo>
                    <a:pt x="25279" y="146222"/>
                    <a:pt x="25255" y="146222"/>
                    <a:pt x="25230" y="146221"/>
                  </a:cubicBezTo>
                  <a:cubicBezTo>
                    <a:pt x="25217" y="146221"/>
                    <a:pt x="25203" y="146221"/>
                    <a:pt x="25189" y="146221"/>
                  </a:cubicBezTo>
                  <a:cubicBezTo>
                    <a:pt x="24122" y="146221"/>
                    <a:pt x="23081" y="146466"/>
                    <a:pt x="22009" y="146466"/>
                  </a:cubicBezTo>
                  <a:cubicBezTo>
                    <a:pt x="21946" y="146466"/>
                    <a:pt x="21882" y="146465"/>
                    <a:pt x="21819" y="146464"/>
                  </a:cubicBezTo>
                  <a:cubicBezTo>
                    <a:pt x="21746" y="146462"/>
                    <a:pt x="21672" y="146461"/>
                    <a:pt x="21599" y="146461"/>
                  </a:cubicBezTo>
                  <a:cubicBezTo>
                    <a:pt x="20680" y="146461"/>
                    <a:pt x="19750" y="146612"/>
                    <a:pt x="18841" y="146775"/>
                  </a:cubicBezTo>
                  <a:cubicBezTo>
                    <a:pt x="17947" y="146935"/>
                    <a:pt x="17045" y="146899"/>
                    <a:pt x="16149" y="147006"/>
                  </a:cubicBezTo>
                  <a:cubicBezTo>
                    <a:pt x="14873" y="147158"/>
                    <a:pt x="13582" y="147434"/>
                    <a:pt x="12323" y="147434"/>
                  </a:cubicBezTo>
                  <a:cubicBezTo>
                    <a:pt x="12291" y="147434"/>
                    <a:pt x="12259" y="147434"/>
                    <a:pt x="12227" y="147433"/>
                  </a:cubicBezTo>
                  <a:cubicBezTo>
                    <a:pt x="12189" y="147433"/>
                    <a:pt x="12150" y="147433"/>
                    <a:pt x="12112" y="147433"/>
                  </a:cubicBezTo>
                  <a:cubicBezTo>
                    <a:pt x="10766" y="147433"/>
                    <a:pt x="9454" y="147718"/>
                    <a:pt x="8110" y="147718"/>
                  </a:cubicBezTo>
                  <a:cubicBezTo>
                    <a:pt x="7942" y="147718"/>
                    <a:pt x="7773" y="147714"/>
                    <a:pt x="7604" y="147704"/>
                  </a:cubicBezTo>
                  <a:cubicBezTo>
                    <a:pt x="7430" y="147693"/>
                    <a:pt x="7254" y="147688"/>
                    <a:pt x="7077" y="147688"/>
                  </a:cubicBezTo>
                  <a:cubicBezTo>
                    <a:pt x="6309" y="147688"/>
                    <a:pt x="5511" y="147791"/>
                    <a:pt x="4759" y="148044"/>
                  </a:cubicBezTo>
                  <a:cubicBezTo>
                    <a:pt x="4710" y="148061"/>
                    <a:pt x="4661" y="148067"/>
                    <a:pt x="4612" y="148067"/>
                  </a:cubicBezTo>
                  <a:cubicBezTo>
                    <a:pt x="4419" y="148067"/>
                    <a:pt x="4223" y="147964"/>
                    <a:pt x="4023" y="147964"/>
                  </a:cubicBezTo>
                  <a:cubicBezTo>
                    <a:pt x="3926" y="147964"/>
                    <a:pt x="3829" y="147988"/>
                    <a:pt x="3730" y="148059"/>
                  </a:cubicBezTo>
                  <a:cubicBezTo>
                    <a:pt x="3715" y="148070"/>
                    <a:pt x="3702" y="148076"/>
                    <a:pt x="3689" y="148076"/>
                  </a:cubicBezTo>
                  <a:cubicBezTo>
                    <a:pt x="3629" y="148076"/>
                    <a:pt x="3589" y="147945"/>
                    <a:pt x="3557" y="147491"/>
                  </a:cubicBezTo>
                  <a:cubicBezTo>
                    <a:pt x="3557" y="145473"/>
                    <a:pt x="3678" y="143799"/>
                    <a:pt x="3522" y="142148"/>
                  </a:cubicBezTo>
                  <a:cubicBezTo>
                    <a:pt x="3375" y="140594"/>
                    <a:pt x="3564" y="139059"/>
                    <a:pt x="3593" y="137526"/>
                  </a:cubicBezTo>
                  <a:cubicBezTo>
                    <a:pt x="3621" y="136154"/>
                    <a:pt x="3571" y="134755"/>
                    <a:pt x="3825" y="133376"/>
                  </a:cubicBezTo>
                  <a:cubicBezTo>
                    <a:pt x="4021" y="132313"/>
                    <a:pt x="4149" y="131230"/>
                    <a:pt x="3755" y="130143"/>
                  </a:cubicBezTo>
                  <a:cubicBezTo>
                    <a:pt x="3702" y="129994"/>
                    <a:pt x="3958" y="129561"/>
                    <a:pt x="3957" y="129166"/>
                  </a:cubicBezTo>
                  <a:cubicBezTo>
                    <a:pt x="3953" y="128038"/>
                    <a:pt x="3855" y="126875"/>
                    <a:pt x="3983" y="125793"/>
                  </a:cubicBezTo>
                  <a:cubicBezTo>
                    <a:pt x="4108" y="124740"/>
                    <a:pt x="4072" y="123700"/>
                    <a:pt x="4141" y="122658"/>
                  </a:cubicBezTo>
                  <a:cubicBezTo>
                    <a:pt x="4183" y="122040"/>
                    <a:pt x="4337" y="121416"/>
                    <a:pt x="3970" y="120809"/>
                  </a:cubicBezTo>
                  <a:cubicBezTo>
                    <a:pt x="3816" y="120552"/>
                    <a:pt x="4306" y="120313"/>
                    <a:pt x="4184" y="119932"/>
                  </a:cubicBezTo>
                  <a:cubicBezTo>
                    <a:pt x="3963" y="119246"/>
                    <a:pt x="4547" y="118442"/>
                    <a:pt x="3845" y="117784"/>
                  </a:cubicBezTo>
                  <a:cubicBezTo>
                    <a:pt x="3695" y="117645"/>
                    <a:pt x="4165" y="117395"/>
                    <a:pt x="4173" y="117085"/>
                  </a:cubicBezTo>
                  <a:cubicBezTo>
                    <a:pt x="4192" y="116289"/>
                    <a:pt x="3893" y="115517"/>
                    <a:pt x="3920" y="114751"/>
                  </a:cubicBezTo>
                  <a:cubicBezTo>
                    <a:pt x="3941" y="114156"/>
                    <a:pt x="3210" y="113665"/>
                    <a:pt x="3759" y="112984"/>
                  </a:cubicBezTo>
                  <a:cubicBezTo>
                    <a:pt x="3851" y="112869"/>
                    <a:pt x="3829" y="112215"/>
                    <a:pt x="3763" y="111874"/>
                  </a:cubicBezTo>
                  <a:cubicBezTo>
                    <a:pt x="3459" y="110306"/>
                    <a:pt x="3687" y="108723"/>
                    <a:pt x="3537" y="107167"/>
                  </a:cubicBezTo>
                  <a:cubicBezTo>
                    <a:pt x="3321" y="104948"/>
                    <a:pt x="3420" y="102738"/>
                    <a:pt x="3414" y="100525"/>
                  </a:cubicBezTo>
                  <a:cubicBezTo>
                    <a:pt x="3410" y="99193"/>
                    <a:pt x="3540" y="97857"/>
                    <a:pt x="3470" y="96531"/>
                  </a:cubicBezTo>
                  <a:cubicBezTo>
                    <a:pt x="3431" y="95761"/>
                    <a:pt x="3360" y="94994"/>
                    <a:pt x="3335" y="94219"/>
                  </a:cubicBezTo>
                  <a:cubicBezTo>
                    <a:pt x="3270" y="92145"/>
                    <a:pt x="3153" y="90073"/>
                    <a:pt x="3028" y="88001"/>
                  </a:cubicBezTo>
                  <a:cubicBezTo>
                    <a:pt x="2903" y="85918"/>
                    <a:pt x="2841" y="83830"/>
                    <a:pt x="2719" y="81754"/>
                  </a:cubicBezTo>
                  <a:cubicBezTo>
                    <a:pt x="2644" y="80462"/>
                    <a:pt x="2455" y="79109"/>
                    <a:pt x="2509" y="77844"/>
                  </a:cubicBezTo>
                  <a:cubicBezTo>
                    <a:pt x="2580" y="76229"/>
                    <a:pt x="2440" y="74630"/>
                    <a:pt x="2482" y="73024"/>
                  </a:cubicBezTo>
                  <a:cubicBezTo>
                    <a:pt x="2534" y="71082"/>
                    <a:pt x="2291" y="69128"/>
                    <a:pt x="2412" y="67194"/>
                  </a:cubicBezTo>
                  <a:cubicBezTo>
                    <a:pt x="2506" y="65666"/>
                    <a:pt x="2294" y="64149"/>
                    <a:pt x="2464" y="62625"/>
                  </a:cubicBezTo>
                  <a:cubicBezTo>
                    <a:pt x="2571" y="61672"/>
                    <a:pt x="2557" y="60703"/>
                    <a:pt x="2540" y="59741"/>
                  </a:cubicBezTo>
                  <a:cubicBezTo>
                    <a:pt x="2522" y="58743"/>
                    <a:pt x="2627" y="57753"/>
                    <a:pt x="2661" y="56760"/>
                  </a:cubicBezTo>
                  <a:cubicBezTo>
                    <a:pt x="2698" y="55698"/>
                    <a:pt x="2688" y="54619"/>
                    <a:pt x="2649" y="53556"/>
                  </a:cubicBezTo>
                  <a:cubicBezTo>
                    <a:pt x="2590" y="51967"/>
                    <a:pt x="2792" y="50386"/>
                    <a:pt x="2692" y="48800"/>
                  </a:cubicBezTo>
                  <a:cubicBezTo>
                    <a:pt x="2589" y="47199"/>
                    <a:pt x="2756" y="45598"/>
                    <a:pt x="2709" y="43990"/>
                  </a:cubicBezTo>
                  <a:cubicBezTo>
                    <a:pt x="2661" y="42390"/>
                    <a:pt x="2734" y="40773"/>
                    <a:pt x="2663" y="39173"/>
                  </a:cubicBezTo>
                  <a:cubicBezTo>
                    <a:pt x="2554" y="36653"/>
                    <a:pt x="2661" y="34131"/>
                    <a:pt x="2512" y="31615"/>
                  </a:cubicBezTo>
                  <a:cubicBezTo>
                    <a:pt x="2423" y="30129"/>
                    <a:pt x="2807" y="28658"/>
                    <a:pt x="2724" y="27196"/>
                  </a:cubicBezTo>
                  <a:cubicBezTo>
                    <a:pt x="2648" y="25853"/>
                    <a:pt x="3019" y="24573"/>
                    <a:pt x="3021" y="23236"/>
                  </a:cubicBezTo>
                  <a:cubicBezTo>
                    <a:pt x="3023" y="21975"/>
                    <a:pt x="3180" y="20630"/>
                    <a:pt x="3510" y="19343"/>
                  </a:cubicBezTo>
                  <a:cubicBezTo>
                    <a:pt x="3659" y="18759"/>
                    <a:pt x="4161" y="18274"/>
                    <a:pt x="4073" y="17690"/>
                  </a:cubicBezTo>
                  <a:cubicBezTo>
                    <a:pt x="3926" y="16726"/>
                    <a:pt x="4297" y="15882"/>
                    <a:pt x="4605" y="15061"/>
                  </a:cubicBezTo>
                  <a:cubicBezTo>
                    <a:pt x="5432" y="12854"/>
                    <a:pt x="6108" y="10505"/>
                    <a:pt x="7780" y="8784"/>
                  </a:cubicBezTo>
                  <a:cubicBezTo>
                    <a:pt x="8814" y="7722"/>
                    <a:pt x="10023" y="6803"/>
                    <a:pt x="11416" y="6062"/>
                  </a:cubicBezTo>
                  <a:cubicBezTo>
                    <a:pt x="13310" y="5053"/>
                    <a:pt x="15309" y="4421"/>
                    <a:pt x="17300" y="3759"/>
                  </a:cubicBezTo>
                  <a:cubicBezTo>
                    <a:pt x="18579" y="3334"/>
                    <a:pt x="19979" y="3235"/>
                    <a:pt x="21355" y="3103"/>
                  </a:cubicBezTo>
                  <a:cubicBezTo>
                    <a:pt x="22415" y="3001"/>
                    <a:pt x="23510" y="2983"/>
                    <a:pt x="24586" y="2749"/>
                  </a:cubicBezTo>
                  <a:cubicBezTo>
                    <a:pt x="24932" y="2674"/>
                    <a:pt x="25299" y="2651"/>
                    <a:pt x="25674" y="2651"/>
                  </a:cubicBezTo>
                  <a:cubicBezTo>
                    <a:pt x="26195" y="2651"/>
                    <a:pt x="26733" y="2695"/>
                    <a:pt x="27252" y="2700"/>
                  </a:cubicBezTo>
                  <a:cubicBezTo>
                    <a:pt x="27420" y="2702"/>
                    <a:pt x="27585" y="2716"/>
                    <a:pt x="27752" y="2716"/>
                  </a:cubicBezTo>
                  <a:cubicBezTo>
                    <a:pt x="27868" y="2716"/>
                    <a:pt x="27985" y="2709"/>
                    <a:pt x="28105" y="2686"/>
                  </a:cubicBezTo>
                  <a:cubicBezTo>
                    <a:pt x="28391" y="2632"/>
                    <a:pt x="28677" y="2612"/>
                    <a:pt x="28963" y="2612"/>
                  </a:cubicBezTo>
                  <a:cubicBezTo>
                    <a:pt x="29483" y="2612"/>
                    <a:pt x="30004" y="2678"/>
                    <a:pt x="30520" y="2725"/>
                  </a:cubicBezTo>
                  <a:cubicBezTo>
                    <a:pt x="30574" y="2730"/>
                    <a:pt x="30628" y="2732"/>
                    <a:pt x="30681" y="2732"/>
                  </a:cubicBezTo>
                  <a:cubicBezTo>
                    <a:pt x="31061" y="2732"/>
                    <a:pt x="31424" y="2622"/>
                    <a:pt x="31778" y="2622"/>
                  </a:cubicBezTo>
                  <a:cubicBezTo>
                    <a:pt x="31818" y="2622"/>
                    <a:pt x="31857" y="2623"/>
                    <a:pt x="31896" y="2626"/>
                  </a:cubicBezTo>
                  <a:cubicBezTo>
                    <a:pt x="32058" y="2639"/>
                    <a:pt x="32220" y="2644"/>
                    <a:pt x="32382" y="2644"/>
                  </a:cubicBezTo>
                  <a:cubicBezTo>
                    <a:pt x="33229" y="2644"/>
                    <a:pt x="34072" y="2502"/>
                    <a:pt x="34918" y="2502"/>
                  </a:cubicBezTo>
                  <a:cubicBezTo>
                    <a:pt x="35244" y="2502"/>
                    <a:pt x="35570" y="2523"/>
                    <a:pt x="35897" y="2581"/>
                  </a:cubicBezTo>
                  <a:cubicBezTo>
                    <a:pt x="35907" y="2583"/>
                    <a:pt x="35917" y="2584"/>
                    <a:pt x="35927" y="2584"/>
                  </a:cubicBezTo>
                  <a:cubicBezTo>
                    <a:pt x="36106" y="2584"/>
                    <a:pt x="36300" y="2314"/>
                    <a:pt x="36502" y="2314"/>
                  </a:cubicBezTo>
                  <a:cubicBezTo>
                    <a:pt x="36545" y="2314"/>
                    <a:pt x="36588" y="2327"/>
                    <a:pt x="36631" y="2356"/>
                  </a:cubicBezTo>
                  <a:cubicBezTo>
                    <a:pt x="36934" y="2560"/>
                    <a:pt x="37292" y="2620"/>
                    <a:pt x="37619" y="2620"/>
                  </a:cubicBezTo>
                  <a:cubicBezTo>
                    <a:pt x="37830" y="2620"/>
                    <a:pt x="38027" y="2595"/>
                    <a:pt x="38190" y="2569"/>
                  </a:cubicBezTo>
                  <a:cubicBezTo>
                    <a:pt x="38421" y="2530"/>
                    <a:pt x="38650" y="2516"/>
                    <a:pt x="38877" y="2516"/>
                  </a:cubicBezTo>
                  <a:cubicBezTo>
                    <a:pt x="39582" y="2516"/>
                    <a:pt x="40268" y="2656"/>
                    <a:pt x="40962" y="2656"/>
                  </a:cubicBezTo>
                  <a:cubicBezTo>
                    <a:pt x="41048" y="2656"/>
                    <a:pt x="41134" y="2654"/>
                    <a:pt x="41221" y="2649"/>
                  </a:cubicBezTo>
                  <a:cubicBezTo>
                    <a:pt x="41913" y="2611"/>
                    <a:pt x="42614" y="2406"/>
                    <a:pt x="43294" y="2406"/>
                  </a:cubicBezTo>
                  <a:cubicBezTo>
                    <a:pt x="43408" y="2406"/>
                    <a:pt x="43520" y="2412"/>
                    <a:pt x="43632" y="2425"/>
                  </a:cubicBezTo>
                  <a:cubicBezTo>
                    <a:pt x="43792" y="2443"/>
                    <a:pt x="43951" y="2451"/>
                    <a:pt x="44108" y="2451"/>
                  </a:cubicBezTo>
                  <a:cubicBezTo>
                    <a:pt x="44874" y="2451"/>
                    <a:pt x="45614" y="2269"/>
                    <a:pt x="46377" y="2265"/>
                  </a:cubicBezTo>
                  <a:cubicBezTo>
                    <a:pt x="47548" y="2259"/>
                    <a:pt x="48734" y="2260"/>
                    <a:pt x="49911" y="2195"/>
                  </a:cubicBezTo>
                  <a:cubicBezTo>
                    <a:pt x="50999" y="2136"/>
                    <a:pt x="52086" y="2037"/>
                    <a:pt x="53173" y="2037"/>
                  </a:cubicBezTo>
                  <a:close/>
                  <a:moveTo>
                    <a:pt x="94254" y="145253"/>
                  </a:moveTo>
                  <a:cubicBezTo>
                    <a:pt x="94665" y="145253"/>
                    <a:pt x="95090" y="145297"/>
                    <a:pt x="95507" y="145297"/>
                  </a:cubicBezTo>
                  <a:cubicBezTo>
                    <a:pt x="95655" y="145297"/>
                    <a:pt x="95801" y="145291"/>
                    <a:pt x="95945" y="145277"/>
                  </a:cubicBezTo>
                  <a:cubicBezTo>
                    <a:pt x="95968" y="145274"/>
                    <a:pt x="95990" y="145273"/>
                    <a:pt x="96010" y="145273"/>
                  </a:cubicBezTo>
                  <a:cubicBezTo>
                    <a:pt x="96546" y="145273"/>
                    <a:pt x="96459" y="146029"/>
                    <a:pt x="96418" y="146380"/>
                  </a:cubicBezTo>
                  <a:cubicBezTo>
                    <a:pt x="96226" y="148082"/>
                    <a:pt x="96169" y="149768"/>
                    <a:pt x="96341" y="151478"/>
                  </a:cubicBezTo>
                  <a:cubicBezTo>
                    <a:pt x="96423" y="152292"/>
                    <a:pt x="96520" y="153205"/>
                    <a:pt x="96417" y="153933"/>
                  </a:cubicBezTo>
                  <a:cubicBezTo>
                    <a:pt x="96177" y="155646"/>
                    <a:pt x="96395" y="157327"/>
                    <a:pt x="96302" y="159014"/>
                  </a:cubicBezTo>
                  <a:cubicBezTo>
                    <a:pt x="96220" y="160490"/>
                    <a:pt x="96325" y="161982"/>
                    <a:pt x="96157" y="163425"/>
                  </a:cubicBezTo>
                  <a:cubicBezTo>
                    <a:pt x="96009" y="164721"/>
                    <a:pt x="96045" y="166044"/>
                    <a:pt x="95648" y="167357"/>
                  </a:cubicBezTo>
                  <a:cubicBezTo>
                    <a:pt x="95303" y="168499"/>
                    <a:pt x="95138" y="169727"/>
                    <a:pt x="94704" y="170856"/>
                  </a:cubicBezTo>
                  <a:cubicBezTo>
                    <a:pt x="94178" y="172227"/>
                    <a:pt x="93978" y="173786"/>
                    <a:pt x="92476" y="174633"/>
                  </a:cubicBezTo>
                  <a:cubicBezTo>
                    <a:pt x="91912" y="174951"/>
                    <a:pt x="91484" y="175603"/>
                    <a:pt x="91133" y="176121"/>
                  </a:cubicBezTo>
                  <a:cubicBezTo>
                    <a:pt x="90236" y="177446"/>
                    <a:pt x="88981" y="178267"/>
                    <a:pt x="87710" y="179109"/>
                  </a:cubicBezTo>
                  <a:cubicBezTo>
                    <a:pt x="87180" y="179463"/>
                    <a:pt x="86541" y="179516"/>
                    <a:pt x="85928" y="179618"/>
                  </a:cubicBezTo>
                  <a:cubicBezTo>
                    <a:pt x="85422" y="179703"/>
                    <a:pt x="84828" y="179838"/>
                    <a:pt x="84481" y="180055"/>
                  </a:cubicBezTo>
                  <a:cubicBezTo>
                    <a:pt x="83469" y="180688"/>
                    <a:pt x="82325" y="180566"/>
                    <a:pt x="81278" y="180897"/>
                  </a:cubicBezTo>
                  <a:cubicBezTo>
                    <a:pt x="81111" y="180950"/>
                    <a:pt x="80942" y="180978"/>
                    <a:pt x="80766" y="180978"/>
                  </a:cubicBezTo>
                  <a:cubicBezTo>
                    <a:pt x="80632" y="180978"/>
                    <a:pt x="80494" y="180961"/>
                    <a:pt x="80351" y="180927"/>
                  </a:cubicBezTo>
                  <a:cubicBezTo>
                    <a:pt x="80232" y="180899"/>
                    <a:pt x="80115" y="180887"/>
                    <a:pt x="80000" y="180887"/>
                  </a:cubicBezTo>
                  <a:cubicBezTo>
                    <a:pt x="79491" y="180887"/>
                    <a:pt x="79009" y="181124"/>
                    <a:pt x="78520" y="181262"/>
                  </a:cubicBezTo>
                  <a:cubicBezTo>
                    <a:pt x="78030" y="181401"/>
                    <a:pt x="77526" y="181361"/>
                    <a:pt x="77013" y="181503"/>
                  </a:cubicBezTo>
                  <a:cubicBezTo>
                    <a:pt x="76189" y="181733"/>
                    <a:pt x="75175" y="181606"/>
                    <a:pt x="74417" y="181837"/>
                  </a:cubicBezTo>
                  <a:cubicBezTo>
                    <a:pt x="73908" y="181992"/>
                    <a:pt x="73402" y="182012"/>
                    <a:pt x="72905" y="182012"/>
                  </a:cubicBezTo>
                  <a:cubicBezTo>
                    <a:pt x="72728" y="182012"/>
                    <a:pt x="72552" y="182009"/>
                    <a:pt x="72378" y="182009"/>
                  </a:cubicBezTo>
                  <a:cubicBezTo>
                    <a:pt x="72148" y="182009"/>
                    <a:pt x="71920" y="182014"/>
                    <a:pt x="71696" y="182035"/>
                  </a:cubicBezTo>
                  <a:cubicBezTo>
                    <a:pt x="71084" y="182093"/>
                    <a:pt x="70446" y="182386"/>
                    <a:pt x="69773" y="182386"/>
                  </a:cubicBezTo>
                  <a:cubicBezTo>
                    <a:pt x="69467" y="182386"/>
                    <a:pt x="69154" y="182325"/>
                    <a:pt x="68833" y="182155"/>
                  </a:cubicBezTo>
                  <a:cubicBezTo>
                    <a:pt x="68753" y="182112"/>
                    <a:pt x="68663" y="182095"/>
                    <a:pt x="68567" y="182095"/>
                  </a:cubicBezTo>
                  <a:cubicBezTo>
                    <a:pt x="68119" y="182095"/>
                    <a:pt x="67523" y="182475"/>
                    <a:pt x="66984" y="182475"/>
                  </a:cubicBezTo>
                  <a:cubicBezTo>
                    <a:pt x="66982" y="182475"/>
                    <a:pt x="66979" y="182475"/>
                    <a:pt x="66977" y="182475"/>
                  </a:cubicBezTo>
                  <a:cubicBezTo>
                    <a:pt x="65798" y="182475"/>
                    <a:pt x="64649" y="182731"/>
                    <a:pt x="63489" y="182894"/>
                  </a:cubicBezTo>
                  <a:cubicBezTo>
                    <a:pt x="62377" y="183050"/>
                    <a:pt x="61227" y="183032"/>
                    <a:pt x="60168" y="183426"/>
                  </a:cubicBezTo>
                  <a:cubicBezTo>
                    <a:pt x="60090" y="183455"/>
                    <a:pt x="60015" y="183467"/>
                    <a:pt x="59945" y="183467"/>
                  </a:cubicBezTo>
                  <a:cubicBezTo>
                    <a:pt x="59678" y="183467"/>
                    <a:pt x="59472" y="183297"/>
                    <a:pt x="59333" y="183251"/>
                  </a:cubicBezTo>
                  <a:cubicBezTo>
                    <a:pt x="59240" y="183221"/>
                    <a:pt x="59148" y="183209"/>
                    <a:pt x="59056" y="183209"/>
                  </a:cubicBezTo>
                  <a:cubicBezTo>
                    <a:pt x="58693" y="183209"/>
                    <a:pt x="58339" y="183397"/>
                    <a:pt x="57996" y="183397"/>
                  </a:cubicBezTo>
                  <a:cubicBezTo>
                    <a:pt x="57825" y="183397"/>
                    <a:pt x="57657" y="183350"/>
                    <a:pt x="57492" y="183209"/>
                  </a:cubicBezTo>
                  <a:cubicBezTo>
                    <a:pt x="57295" y="183356"/>
                    <a:pt x="57085" y="183404"/>
                    <a:pt x="56869" y="183404"/>
                  </a:cubicBezTo>
                  <a:cubicBezTo>
                    <a:pt x="56449" y="183404"/>
                    <a:pt x="56004" y="183221"/>
                    <a:pt x="55581" y="183221"/>
                  </a:cubicBezTo>
                  <a:cubicBezTo>
                    <a:pt x="55301" y="183221"/>
                    <a:pt x="55031" y="183300"/>
                    <a:pt x="54782" y="183564"/>
                  </a:cubicBezTo>
                  <a:cubicBezTo>
                    <a:pt x="54717" y="183633"/>
                    <a:pt x="54657" y="183660"/>
                    <a:pt x="54600" y="183660"/>
                  </a:cubicBezTo>
                  <a:cubicBezTo>
                    <a:pt x="54412" y="183660"/>
                    <a:pt x="54261" y="183361"/>
                    <a:pt x="54074" y="183309"/>
                  </a:cubicBezTo>
                  <a:cubicBezTo>
                    <a:pt x="53903" y="183262"/>
                    <a:pt x="53736" y="183244"/>
                    <a:pt x="53573" y="183244"/>
                  </a:cubicBezTo>
                  <a:cubicBezTo>
                    <a:pt x="53092" y="183244"/>
                    <a:pt x="52639" y="183400"/>
                    <a:pt x="52188" y="183429"/>
                  </a:cubicBezTo>
                  <a:cubicBezTo>
                    <a:pt x="52128" y="183433"/>
                    <a:pt x="52070" y="183434"/>
                    <a:pt x="52011" y="183434"/>
                  </a:cubicBezTo>
                  <a:cubicBezTo>
                    <a:pt x="51446" y="183434"/>
                    <a:pt x="50888" y="183278"/>
                    <a:pt x="50318" y="183278"/>
                  </a:cubicBezTo>
                  <a:cubicBezTo>
                    <a:pt x="50053" y="183278"/>
                    <a:pt x="49785" y="183312"/>
                    <a:pt x="49513" y="183411"/>
                  </a:cubicBezTo>
                  <a:cubicBezTo>
                    <a:pt x="49401" y="183451"/>
                    <a:pt x="49229" y="183484"/>
                    <a:pt x="49035" y="183484"/>
                  </a:cubicBezTo>
                  <a:cubicBezTo>
                    <a:pt x="48784" y="183484"/>
                    <a:pt x="48496" y="183430"/>
                    <a:pt x="48249" y="183269"/>
                  </a:cubicBezTo>
                  <a:cubicBezTo>
                    <a:pt x="48161" y="183213"/>
                    <a:pt x="48074" y="183191"/>
                    <a:pt x="47985" y="183191"/>
                  </a:cubicBezTo>
                  <a:cubicBezTo>
                    <a:pt x="47666" y="183191"/>
                    <a:pt x="47334" y="183478"/>
                    <a:pt x="46948" y="183478"/>
                  </a:cubicBezTo>
                  <a:cubicBezTo>
                    <a:pt x="46889" y="183478"/>
                    <a:pt x="46828" y="183471"/>
                    <a:pt x="46766" y="183455"/>
                  </a:cubicBezTo>
                  <a:cubicBezTo>
                    <a:pt x="46454" y="183375"/>
                    <a:pt x="46020" y="183448"/>
                    <a:pt x="45681" y="183331"/>
                  </a:cubicBezTo>
                  <a:cubicBezTo>
                    <a:pt x="45494" y="183265"/>
                    <a:pt x="45319" y="183231"/>
                    <a:pt x="45147" y="183231"/>
                  </a:cubicBezTo>
                  <a:cubicBezTo>
                    <a:pt x="44959" y="183231"/>
                    <a:pt x="44774" y="183272"/>
                    <a:pt x="44578" y="183359"/>
                  </a:cubicBezTo>
                  <a:cubicBezTo>
                    <a:pt x="44412" y="183433"/>
                    <a:pt x="44238" y="183561"/>
                    <a:pt x="44072" y="183561"/>
                  </a:cubicBezTo>
                  <a:cubicBezTo>
                    <a:pt x="43943" y="183561"/>
                    <a:pt x="43818" y="183483"/>
                    <a:pt x="43705" y="183238"/>
                  </a:cubicBezTo>
                  <a:cubicBezTo>
                    <a:pt x="43656" y="183134"/>
                    <a:pt x="43610" y="183096"/>
                    <a:pt x="43564" y="183096"/>
                  </a:cubicBezTo>
                  <a:cubicBezTo>
                    <a:pt x="43448" y="183096"/>
                    <a:pt x="43335" y="183332"/>
                    <a:pt x="43204" y="183345"/>
                  </a:cubicBezTo>
                  <a:cubicBezTo>
                    <a:pt x="42794" y="183391"/>
                    <a:pt x="42345" y="183430"/>
                    <a:pt x="41920" y="183430"/>
                  </a:cubicBezTo>
                  <a:cubicBezTo>
                    <a:pt x="41494" y="183430"/>
                    <a:pt x="41092" y="183391"/>
                    <a:pt x="40780" y="183279"/>
                  </a:cubicBezTo>
                  <a:cubicBezTo>
                    <a:pt x="40644" y="183230"/>
                    <a:pt x="40508" y="183212"/>
                    <a:pt x="40371" y="183212"/>
                  </a:cubicBezTo>
                  <a:cubicBezTo>
                    <a:pt x="39967" y="183212"/>
                    <a:pt x="39564" y="183370"/>
                    <a:pt x="39189" y="183370"/>
                  </a:cubicBezTo>
                  <a:cubicBezTo>
                    <a:pt x="38917" y="183370"/>
                    <a:pt x="38660" y="183287"/>
                    <a:pt x="38429" y="183000"/>
                  </a:cubicBezTo>
                  <a:cubicBezTo>
                    <a:pt x="38111" y="183145"/>
                    <a:pt x="37797" y="183198"/>
                    <a:pt x="37486" y="183198"/>
                  </a:cubicBezTo>
                  <a:cubicBezTo>
                    <a:pt x="36622" y="183198"/>
                    <a:pt x="35776" y="182791"/>
                    <a:pt x="34900" y="182791"/>
                  </a:cubicBezTo>
                  <a:cubicBezTo>
                    <a:pt x="34887" y="182791"/>
                    <a:pt x="34874" y="182791"/>
                    <a:pt x="34861" y="182791"/>
                  </a:cubicBezTo>
                  <a:cubicBezTo>
                    <a:pt x="34350" y="182797"/>
                    <a:pt x="33830" y="182823"/>
                    <a:pt x="33303" y="182823"/>
                  </a:cubicBezTo>
                  <a:cubicBezTo>
                    <a:pt x="32786" y="182823"/>
                    <a:pt x="32262" y="182798"/>
                    <a:pt x="31737" y="182705"/>
                  </a:cubicBezTo>
                  <a:cubicBezTo>
                    <a:pt x="31208" y="182611"/>
                    <a:pt x="30644" y="182516"/>
                    <a:pt x="30061" y="182516"/>
                  </a:cubicBezTo>
                  <a:cubicBezTo>
                    <a:pt x="29721" y="182516"/>
                    <a:pt x="29375" y="182548"/>
                    <a:pt x="29025" y="182631"/>
                  </a:cubicBezTo>
                  <a:cubicBezTo>
                    <a:pt x="28871" y="182668"/>
                    <a:pt x="28711" y="182684"/>
                    <a:pt x="28547" y="182684"/>
                  </a:cubicBezTo>
                  <a:cubicBezTo>
                    <a:pt x="27956" y="182684"/>
                    <a:pt x="27314" y="182483"/>
                    <a:pt x="26724" y="182340"/>
                  </a:cubicBezTo>
                  <a:cubicBezTo>
                    <a:pt x="26532" y="182294"/>
                    <a:pt x="26280" y="182289"/>
                    <a:pt x="26029" y="182289"/>
                  </a:cubicBezTo>
                  <a:cubicBezTo>
                    <a:pt x="25964" y="182289"/>
                    <a:pt x="25900" y="182289"/>
                    <a:pt x="25837" y="182289"/>
                  </a:cubicBezTo>
                  <a:cubicBezTo>
                    <a:pt x="25511" y="182289"/>
                    <a:pt x="25211" y="182281"/>
                    <a:pt x="25075" y="182180"/>
                  </a:cubicBezTo>
                  <a:cubicBezTo>
                    <a:pt x="24873" y="182028"/>
                    <a:pt x="24686" y="181985"/>
                    <a:pt x="24506" y="181985"/>
                  </a:cubicBezTo>
                  <a:cubicBezTo>
                    <a:pt x="24263" y="181985"/>
                    <a:pt x="24034" y="182064"/>
                    <a:pt x="23802" y="182064"/>
                  </a:cubicBezTo>
                  <a:cubicBezTo>
                    <a:pt x="23751" y="182064"/>
                    <a:pt x="23700" y="182060"/>
                    <a:pt x="23648" y="182051"/>
                  </a:cubicBezTo>
                  <a:cubicBezTo>
                    <a:pt x="23235" y="181976"/>
                    <a:pt x="22815" y="181960"/>
                    <a:pt x="22396" y="181960"/>
                  </a:cubicBezTo>
                  <a:cubicBezTo>
                    <a:pt x="22106" y="181960"/>
                    <a:pt x="21815" y="181968"/>
                    <a:pt x="21528" y="181968"/>
                  </a:cubicBezTo>
                  <a:cubicBezTo>
                    <a:pt x="21268" y="181968"/>
                    <a:pt x="21011" y="181962"/>
                    <a:pt x="20757" y="181939"/>
                  </a:cubicBezTo>
                  <a:cubicBezTo>
                    <a:pt x="19821" y="181855"/>
                    <a:pt x="18836" y="181719"/>
                    <a:pt x="17900" y="181459"/>
                  </a:cubicBezTo>
                  <a:cubicBezTo>
                    <a:pt x="16850" y="181167"/>
                    <a:pt x="15779" y="180971"/>
                    <a:pt x="14739" y="180617"/>
                  </a:cubicBezTo>
                  <a:cubicBezTo>
                    <a:pt x="13699" y="180263"/>
                    <a:pt x="12785" y="179689"/>
                    <a:pt x="11808" y="179228"/>
                  </a:cubicBezTo>
                  <a:cubicBezTo>
                    <a:pt x="11188" y="178933"/>
                    <a:pt x="10454" y="178642"/>
                    <a:pt x="10080" y="178124"/>
                  </a:cubicBezTo>
                  <a:cubicBezTo>
                    <a:pt x="9630" y="177501"/>
                    <a:pt x="8925" y="177201"/>
                    <a:pt x="8519" y="176529"/>
                  </a:cubicBezTo>
                  <a:cubicBezTo>
                    <a:pt x="8069" y="175784"/>
                    <a:pt x="7148" y="175411"/>
                    <a:pt x="6752" y="174560"/>
                  </a:cubicBezTo>
                  <a:cubicBezTo>
                    <a:pt x="6268" y="173524"/>
                    <a:pt x="5679" y="172554"/>
                    <a:pt x="5257" y="171467"/>
                  </a:cubicBezTo>
                  <a:cubicBezTo>
                    <a:pt x="4720" y="170086"/>
                    <a:pt x="4745" y="168677"/>
                    <a:pt x="4443" y="167306"/>
                  </a:cubicBezTo>
                  <a:cubicBezTo>
                    <a:pt x="4099" y="165743"/>
                    <a:pt x="4226" y="164168"/>
                    <a:pt x="3957" y="162629"/>
                  </a:cubicBezTo>
                  <a:cubicBezTo>
                    <a:pt x="3762" y="161510"/>
                    <a:pt x="3868" y="160369"/>
                    <a:pt x="3646" y="159282"/>
                  </a:cubicBezTo>
                  <a:cubicBezTo>
                    <a:pt x="3305" y="157617"/>
                    <a:pt x="3547" y="155947"/>
                    <a:pt x="3446" y="154283"/>
                  </a:cubicBezTo>
                  <a:cubicBezTo>
                    <a:pt x="3366" y="152981"/>
                    <a:pt x="3393" y="151625"/>
                    <a:pt x="3549" y="150304"/>
                  </a:cubicBezTo>
                  <a:cubicBezTo>
                    <a:pt x="3573" y="150105"/>
                    <a:pt x="3598" y="149915"/>
                    <a:pt x="3578" y="149642"/>
                  </a:cubicBezTo>
                  <a:lnTo>
                    <a:pt x="3578" y="149642"/>
                  </a:lnTo>
                  <a:cubicBezTo>
                    <a:pt x="3790" y="150082"/>
                    <a:pt x="4080" y="150206"/>
                    <a:pt x="4374" y="150206"/>
                  </a:cubicBezTo>
                  <a:cubicBezTo>
                    <a:pt x="4720" y="150206"/>
                    <a:pt x="5072" y="150035"/>
                    <a:pt x="5313" y="150001"/>
                  </a:cubicBezTo>
                  <a:cubicBezTo>
                    <a:pt x="6935" y="149773"/>
                    <a:pt x="8546" y="149699"/>
                    <a:pt x="10178" y="149675"/>
                  </a:cubicBezTo>
                  <a:cubicBezTo>
                    <a:pt x="11744" y="149651"/>
                    <a:pt x="13313" y="149482"/>
                    <a:pt x="14871" y="149342"/>
                  </a:cubicBezTo>
                  <a:cubicBezTo>
                    <a:pt x="15011" y="149330"/>
                    <a:pt x="15153" y="149326"/>
                    <a:pt x="15298" y="149326"/>
                  </a:cubicBezTo>
                  <a:cubicBezTo>
                    <a:pt x="15491" y="149326"/>
                    <a:pt x="15687" y="149332"/>
                    <a:pt x="15883" y="149332"/>
                  </a:cubicBezTo>
                  <a:cubicBezTo>
                    <a:pt x="16417" y="149332"/>
                    <a:pt x="16952" y="149285"/>
                    <a:pt x="17421" y="148935"/>
                  </a:cubicBezTo>
                  <a:cubicBezTo>
                    <a:pt x="17577" y="149082"/>
                    <a:pt x="17739" y="149129"/>
                    <a:pt x="17904" y="149129"/>
                  </a:cubicBezTo>
                  <a:cubicBezTo>
                    <a:pt x="18194" y="149129"/>
                    <a:pt x="18495" y="148985"/>
                    <a:pt x="18802" y="148985"/>
                  </a:cubicBezTo>
                  <a:cubicBezTo>
                    <a:pt x="18856" y="148985"/>
                    <a:pt x="18910" y="148990"/>
                    <a:pt x="18964" y="149000"/>
                  </a:cubicBezTo>
                  <a:cubicBezTo>
                    <a:pt x="19080" y="149023"/>
                    <a:pt x="19198" y="149033"/>
                    <a:pt x="19318" y="149033"/>
                  </a:cubicBezTo>
                  <a:cubicBezTo>
                    <a:pt x="19881" y="149033"/>
                    <a:pt x="20483" y="148821"/>
                    <a:pt x="21066" y="148777"/>
                  </a:cubicBezTo>
                  <a:cubicBezTo>
                    <a:pt x="22179" y="148694"/>
                    <a:pt x="23286" y="148565"/>
                    <a:pt x="24403" y="148501"/>
                  </a:cubicBezTo>
                  <a:cubicBezTo>
                    <a:pt x="25677" y="148430"/>
                    <a:pt x="26963" y="148347"/>
                    <a:pt x="28236" y="148246"/>
                  </a:cubicBezTo>
                  <a:cubicBezTo>
                    <a:pt x="28615" y="148215"/>
                    <a:pt x="29054" y="148046"/>
                    <a:pt x="29486" y="148046"/>
                  </a:cubicBezTo>
                  <a:cubicBezTo>
                    <a:pt x="29752" y="148046"/>
                    <a:pt x="30015" y="148110"/>
                    <a:pt x="30261" y="148309"/>
                  </a:cubicBezTo>
                  <a:cubicBezTo>
                    <a:pt x="30272" y="148318"/>
                    <a:pt x="30290" y="148322"/>
                    <a:pt x="30310" y="148322"/>
                  </a:cubicBezTo>
                  <a:cubicBezTo>
                    <a:pt x="30345" y="148322"/>
                    <a:pt x="30389" y="148311"/>
                    <a:pt x="30422" y="148301"/>
                  </a:cubicBezTo>
                  <a:cubicBezTo>
                    <a:pt x="30993" y="148137"/>
                    <a:pt x="31573" y="148100"/>
                    <a:pt x="32157" y="148100"/>
                  </a:cubicBezTo>
                  <a:cubicBezTo>
                    <a:pt x="32627" y="148100"/>
                    <a:pt x="33100" y="148124"/>
                    <a:pt x="33571" y="148124"/>
                  </a:cubicBezTo>
                  <a:cubicBezTo>
                    <a:pt x="34162" y="148124"/>
                    <a:pt x="34752" y="148086"/>
                    <a:pt x="35332" y="147918"/>
                  </a:cubicBezTo>
                  <a:cubicBezTo>
                    <a:pt x="35464" y="147879"/>
                    <a:pt x="35604" y="147865"/>
                    <a:pt x="35747" y="147865"/>
                  </a:cubicBezTo>
                  <a:cubicBezTo>
                    <a:pt x="36059" y="147865"/>
                    <a:pt x="36391" y="147932"/>
                    <a:pt x="36703" y="147963"/>
                  </a:cubicBezTo>
                  <a:cubicBezTo>
                    <a:pt x="37022" y="147995"/>
                    <a:pt x="37341" y="148015"/>
                    <a:pt x="37657" y="148015"/>
                  </a:cubicBezTo>
                  <a:cubicBezTo>
                    <a:pt x="38286" y="148015"/>
                    <a:pt x="38906" y="147934"/>
                    <a:pt x="39503" y="147703"/>
                  </a:cubicBezTo>
                  <a:cubicBezTo>
                    <a:pt x="39555" y="147682"/>
                    <a:pt x="39601" y="147674"/>
                    <a:pt x="39644" y="147674"/>
                  </a:cubicBezTo>
                  <a:cubicBezTo>
                    <a:pt x="39832" y="147674"/>
                    <a:pt x="39950" y="147832"/>
                    <a:pt x="40157" y="147832"/>
                  </a:cubicBezTo>
                  <a:cubicBezTo>
                    <a:pt x="40180" y="147832"/>
                    <a:pt x="40204" y="147830"/>
                    <a:pt x="40229" y="147826"/>
                  </a:cubicBezTo>
                  <a:cubicBezTo>
                    <a:pt x="41057" y="147688"/>
                    <a:pt x="41914" y="147535"/>
                    <a:pt x="42748" y="147535"/>
                  </a:cubicBezTo>
                  <a:cubicBezTo>
                    <a:pt x="42992" y="147535"/>
                    <a:pt x="43234" y="147548"/>
                    <a:pt x="43473" y="147578"/>
                  </a:cubicBezTo>
                  <a:cubicBezTo>
                    <a:pt x="43814" y="147622"/>
                    <a:pt x="44151" y="147637"/>
                    <a:pt x="44486" y="147637"/>
                  </a:cubicBezTo>
                  <a:cubicBezTo>
                    <a:pt x="45212" y="147637"/>
                    <a:pt x="45926" y="147563"/>
                    <a:pt x="46650" y="147534"/>
                  </a:cubicBezTo>
                  <a:cubicBezTo>
                    <a:pt x="47671" y="147494"/>
                    <a:pt x="48691" y="147460"/>
                    <a:pt x="49712" y="147443"/>
                  </a:cubicBezTo>
                  <a:cubicBezTo>
                    <a:pt x="50088" y="147437"/>
                    <a:pt x="50465" y="147436"/>
                    <a:pt x="50841" y="147436"/>
                  </a:cubicBezTo>
                  <a:cubicBezTo>
                    <a:pt x="51015" y="147436"/>
                    <a:pt x="51189" y="147436"/>
                    <a:pt x="51363" y="147436"/>
                  </a:cubicBezTo>
                  <a:cubicBezTo>
                    <a:pt x="52055" y="147436"/>
                    <a:pt x="52747" y="147433"/>
                    <a:pt x="53438" y="147400"/>
                  </a:cubicBezTo>
                  <a:cubicBezTo>
                    <a:pt x="53618" y="147392"/>
                    <a:pt x="53799" y="147389"/>
                    <a:pt x="53982" y="147389"/>
                  </a:cubicBezTo>
                  <a:cubicBezTo>
                    <a:pt x="54287" y="147389"/>
                    <a:pt x="54594" y="147397"/>
                    <a:pt x="54898" y="147397"/>
                  </a:cubicBezTo>
                  <a:cubicBezTo>
                    <a:pt x="55452" y="147397"/>
                    <a:pt x="55997" y="147371"/>
                    <a:pt x="56502" y="147228"/>
                  </a:cubicBezTo>
                  <a:cubicBezTo>
                    <a:pt x="56598" y="147201"/>
                    <a:pt x="56688" y="147191"/>
                    <a:pt x="56775" y="147191"/>
                  </a:cubicBezTo>
                  <a:cubicBezTo>
                    <a:pt x="57070" y="147191"/>
                    <a:pt x="57324" y="147311"/>
                    <a:pt x="57608" y="147311"/>
                  </a:cubicBezTo>
                  <a:cubicBezTo>
                    <a:pt x="57723" y="147311"/>
                    <a:pt x="57844" y="147291"/>
                    <a:pt x="57973" y="147235"/>
                  </a:cubicBezTo>
                  <a:cubicBezTo>
                    <a:pt x="58180" y="147147"/>
                    <a:pt x="58408" y="147119"/>
                    <a:pt x="58647" y="147119"/>
                  </a:cubicBezTo>
                  <a:cubicBezTo>
                    <a:pt x="59046" y="147119"/>
                    <a:pt x="59476" y="147197"/>
                    <a:pt x="59889" y="147197"/>
                  </a:cubicBezTo>
                  <a:cubicBezTo>
                    <a:pt x="59936" y="147197"/>
                    <a:pt x="59983" y="147196"/>
                    <a:pt x="60030" y="147193"/>
                  </a:cubicBezTo>
                  <a:cubicBezTo>
                    <a:pt x="60663" y="147163"/>
                    <a:pt x="61312" y="147109"/>
                    <a:pt x="61959" y="147109"/>
                  </a:cubicBezTo>
                  <a:cubicBezTo>
                    <a:pt x="62437" y="147109"/>
                    <a:pt x="62915" y="147138"/>
                    <a:pt x="63385" y="147228"/>
                  </a:cubicBezTo>
                  <a:cubicBezTo>
                    <a:pt x="63483" y="147247"/>
                    <a:pt x="63560" y="147263"/>
                    <a:pt x="63623" y="147263"/>
                  </a:cubicBezTo>
                  <a:cubicBezTo>
                    <a:pt x="63734" y="147263"/>
                    <a:pt x="63799" y="147212"/>
                    <a:pt x="63850" y="147035"/>
                  </a:cubicBezTo>
                  <a:cubicBezTo>
                    <a:pt x="63876" y="146941"/>
                    <a:pt x="63950" y="146893"/>
                    <a:pt x="64042" y="146893"/>
                  </a:cubicBezTo>
                  <a:cubicBezTo>
                    <a:pt x="64065" y="146893"/>
                    <a:pt x="64088" y="146896"/>
                    <a:pt x="64113" y="146901"/>
                  </a:cubicBezTo>
                  <a:cubicBezTo>
                    <a:pt x="64760" y="147056"/>
                    <a:pt x="65409" y="147105"/>
                    <a:pt x="66059" y="147105"/>
                  </a:cubicBezTo>
                  <a:cubicBezTo>
                    <a:pt x="67059" y="147105"/>
                    <a:pt x="68061" y="146990"/>
                    <a:pt x="69061" y="146972"/>
                  </a:cubicBezTo>
                  <a:cubicBezTo>
                    <a:pt x="69317" y="146967"/>
                    <a:pt x="69574" y="146965"/>
                    <a:pt x="69830" y="146965"/>
                  </a:cubicBezTo>
                  <a:cubicBezTo>
                    <a:pt x="70953" y="146965"/>
                    <a:pt x="72075" y="147003"/>
                    <a:pt x="73197" y="147020"/>
                  </a:cubicBezTo>
                  <a:cubicBezTo>
                    <a:pt x="73217" y="147020"/>
                    <a:pt x="73236" y="147021"/>
                    <a:pt x="73255" y="147021"/>
                  </a:cubicBezTo>
                  <a:cubicBezTo>
                    <a:pt x="74020" y="147021"/>
                    <a:pt x="74790" y="146803"/>
                    <a:pt x="75556" y="146667"/>
                  </a:cubicBezTo>
                  <a:cubicBezTo>
                    <a:pt x="75806" y="146622"/>
                    <a:pt x="76058" y="146532"/>
                    <a:pt x="76298" y="146532"/>
                  </a:cubicBezTo>
                  <a:cubicBezTo>
                    <a:pt x="76512" y="146532"/>
                    <a:pt x="76718" y="146604"/>
                    <a:pt x="76907" y="146843"/>
                  </a:cubicBezTo>
                  <a:cubicBezTo>
                    <a:pt x="76925" y="146866"/>
                    <a:pt x="76981" y="146878"/>
                    <a:pt x="77039" y="146878"/>
                  </a:cubicBezTo>
                  <a:cubicBezTo>
                    <a:pt x="77102" y="146878"/>
                    <a:pt x="77169" y="146864"/>
                    <a:pt x="77197" y="146838"/>
                  </a:cubicBezTo>
                  <a:cubicBezTo>
                    <a:pt x="77526" y="146531"/>
                    <a:pt x="77874" y="146443"/>
                    <a:pt x="78229" y="146443"/>
                  </a:cubicBezTo>
                  <a:cubicBezTo>
                    <a:pt x="78698" y="146443"/>
                    <a:pt x="79181" y="146597"/>
                    <a:pt x="79652" y="146603"/>
                  </a:cubicBezTo>
                  <a:cubicBezTo>
                    <a:pt x="79654" y="146603"/>
                    <a:pt x="79657" y="146603"/>
                    <a:pt x="79659" y="146603"/>
                  </a:cubicBezTo>
                  <a:cubicBezTo>
                    <a:pt x="79890" y="146603"/>
                    <a:pt x="80120" y="146449"/>
                    <a:pt x="80354" y="146441"/>
                  </a:cubicBezTo>
                  <a:cubicBezTo>
                    <a:pt x="82224" y="146383"/>
                    <a:pt x="84096" y="146388"/>
                    <a:pt x="85963" y="146276"/>
                  </a:cubicBezTo>
                  <a:cubicBezTo>
                    <a:pt x="86056" y="146270"/>
                    <a:pt x="86150" y="146268"/>
                    <a:pt x="86244" y="146268"/>
                  </a:cubicBezTo>
                  <a:cubicBezTo>
                    <a:pt x="86543" y="146268"/>
                    <a:pt x="86846" y="146290"/>
                    <a:pt x="87147" y="146290"/>
                  </a:cubicBezTo>
                  <a:cubicBezTo>
                    <a:pt x="87576" y="146290"/>
                    <a:pt x="88003" y="146246"/>
                    <a:pt x="88420" y="146036"/>
                  </a:cubicBezTo>
                  <a:cubicBezTo>
                    <a:pt x="88476" y="146008"/>
                    <a:pt x="88539" y="145997"/>
                    <a:pt x="88608" y="145997"/>
                  </a:cubicBezTo>
                  <a:cubicBezTo>
                    <a:pt x="88812" y="145997"/>
                    <a:pt x="89060" y="146090"/>
                    <a:pt x="89280" y="146090"/>
                  </a:cubicBezTo>
                  <a:cubicBezTo>
                    <a:pt x="89312" y="146090"/>
                    <a:pt x="89345" y="146088"/>
                    <a:pt x="89376" y="146083"/>
                  </a:cubicBezTo>
                  <a:cubicBezTo>
                    <a:pt x="90623" y="145892"/>
                    <a:pt x="91896" y="146029"/>
                    <a:pt x="93120" y="145458"/>
                  </a:cubicBezTo>
                  <a:cubicBezTo>
                    <a:pt x="93470" y="145294"/>
                    <a:pt x="93855" y="145253"/>
                    <a:pt x="94254" y="145253"/>
                  </a:cubicBezTo>
                  <a:close/>
                  <a:moveTo>
                    <a:pt x="53331" y="0"/>
                  </a:moveTo>
                  <a:cubicBezTo>
                    <a:pt x="52790" y="0"/>
                    <a:pt x="52256" y="81"/>
                    <a:pt x="51735" y="93"/>
                  </a:cubicBezTo>
                  <a:cubicBezTo>
                    <a:pt x="51162" y="107"/>
                    <a:pt x="50488" y="242"/>
                    <a:pt x="49913" y="242"/>
                  </a:cubicBezTo>
                  <a:cubicBezTo>
                    <a:pt x="49828" y="242"/>
                    <a:pt x="49745" y="239"/>
                    <a:pt x="49665" y="232"/>
                  </a:cubicBezTo>
                  <a:cubicBezTo>
                    <a:pt x="49182" y="190"/>
                    <a:pt x="48667" y="149"/>
                    <a:pt x="48183" y="149"/>
                  </a:cubicBezTo>
                  <a:cubicBezTo>
                    <a:pt x="47973" y="149"/>
                    <a:pt x="47769" y="157"/>
                    <a:pt x="47577" y="175"/>
                  </a:cubicBezTo>
                  <a:cubicBezTo>
                    <a:pt x="46716" y="259"/>
                    <a:pt x="45866" y="274"/>
                    <a:pt x="45014" y="274"/>
                  </a:cubicBezTo>
                  <a:cubicBezTo>
                    <a:pt x="44536" y="274"/>
                    <a:pt x="44058" y="269"/>
                    <a:pt x="43578" y="269"/>
                  </a:cubicBezTo>
                  <a:cubicBezTo>
                    <a:pt x="43558" y="269"/>
                    <a:pt x="43539" y="269"/>
                    <a:pt x="43519" y="269"/>
                  </a:cubicBezTo>
                  <a:cubicBezTo>
                    <a:pt x="42288" y="270"/>
                    <a:pt x="41033" y="346"/>
                    <a:pt x="39793" y="433"/>
                  </a:cubicBezTo>
                  <a:cubicBezTo>
                    <a:pt x="39473" y="457"/>
                    <a:pt x="39110" y="632"/>
                    <a:pt x="38806" y="632"/>
                  </a:cubicBezTo>
                  <a:cubicBezTo>
                    <a:pt x="38704" y="632"/>
                    <a:pt x="38609" y="613"/>
                    <a:pt x="38524" y="561"/>
                  </a:cubicBezTo>
                  <a:cubicBezTo>
                    <a:pt x="38116" y="314"/>
                    <a:pt x="37695" y="268"/>
                    <a:pt x="37273" y="268"/>
                  </a:cubicBezTo>
                  <a:cubicBezTo>
                    <a:pt x="37022" y="268"/>
                    <a:pt x="36770" y="285"/>
                    <a:pt x="36520" y="285"/>
                  </a:cubicBezTo>
                  <a:cubicBezTo>
                    <a:pt x="36309" y="285"/>
                    <a:pt x="36099" y="273"/>
                    <a:pt x="35891" y="230"/>
                  </a:cubicBezTo>
                  <a:cubicBezTo>
                    <a:pt x="35868" y="225"/>
                    <a:pt x="35846" y="222"/>
                    <a:pt x="35825" y="222"/>
                  </a:cubicBezTo>
                  <a:cubicBezTo>
                    <a:pt x="35599" y="222"/>
                    <a:pt x="35544" y="498"/>
                    <a:pt x="35292" y="498"/>
                  </a:cubicBezTo>
                  <a:cubicBezTo>
                    <a:pt x="35265" y="498"/>
                    <a:pt x="35236" y="495"/>
                    <a:pt x="35203" y="488"/>
                  </a:cubicBezTo>
                  <a:cubicBezTo>
                    <a:pt x="34712" y="378"/>
                    <a:pt x="34212" y="335"/>
                    <a:pt x="33706" y="335"/>
                  </a:cubicBezTo>
                  <a:cubicBezTo>
                    <a:pt x="33371" y="335"/>
                    <a:pt x="33033" y="354"/>
                    <a:pt x="32694" y="384"/>
                  </a:cubicBezTo>
                  <a:cubicBezTo>
                    <a:pt x="32294" y="418"/>
                    <a:pt x="31892" y="428"/>
                    <a:pt x="31490" y="428"/>
                  </a:cubicBezTo>
                  <a:cubicBezTo>
                    <a:pt x="30939" y="428"/>
                    <a:pt x="30386" y="409"/>
                    <a:pt x="29835" y="409"/>
                  </a:cubicBezTo>
                  <a:cubicBezTo>
                    <a:pt x="29792" y="409"/>
                    <a:pt x="29749" y="409"/>
                    <a:pt x="29705" y="410"/>
                  </a:cubicBezTo>
                  <a:cubicBezTo>
                    <a:pt x="29698" y="410"/>
                    <a:pt x="29692" y="410"/>
                    <a:pt x="29685" y="410"/>
                  </a:cubicBezTo>
                  <a:cubicBezTo>
                    <a:pt x="29114" y="410"/>
                    <a:pt x="28528" y="299"/>
                    <a:pt x="27973" y="299"/>
                  </a:cubicBezTo>
                  <a:cubicBezTo>
                    <a:pt x="27848" y="299"/>
                    <a:pt x="27725" y="304"/>
                    <a:pt x="27604" y="318"/>
                  </a:cubicBezTo>
                  <a:cubicBezTo>
                    <a:pt x="26336" y="461"/>
                    <a:pt x="25062" y="424"/>
                    <a:pt x="23793" y="574"/>
                  </a:cubicBezTo>
                  <a:cubicBezTo>
                    <a:pt x="22541" y="722"/>
                    <a:pt x="21316" y="1040"/>
                    <a:pt x="20059" y="1175"/>
                  </a:cubicBezTo>
                  <a:cubicBezTo>
                    <a:pt x="19981" y="1183"/>
                    <a:pt x="19902" y="1186"/>
                    <a:pt x="19824" y="1186"/>
                  </a:cubicBezTo>
                  <a:cubicBezTo>
                    <a:pt x="19597" y="1186"/>
                    <a:pt x="19370" y="1160"/>
                    <a:pt x="19142" y="1160"/>
                  </a:cubicBezTo>
                  <a:cubicBezTo>
                    <a:pt x="19004" y="1160"/>
                    <a:pt x="18865" y="1170"/>
                    <a:pt x="18726" y="1201"/>
                  </a:cubicBezTo>
                  <a:cubicBezTo>
                    <a:pt x="18030" y="1356"/>
                    <a:pt x="17322" y="1572"/>
                    <a:pt x="16686" y="1804"/>
                  </a:cubicBezTo>
                  <a:cubicBezTo>
                    <a:pt x="15988" y="2059"/>
                    <a:pt x="15253" y="2130"/>
                    <a:pt x="14557" y="2394"/>
                  </a:cubicBezTo>
                  <a:cubicBezTo>
                    <a:pt x="13341" y="2857"/>
                    <a:pt x="12217" y="3521"/>
                    <a:pt x="10998" y="3933"/>
                  </a:cubicBezTo>
                  <a:cubicBezTo>
                    <a:pt x="10525" y="4094"/>
                    <a:pt x="10379" y="4700"/>
                    <a:pt x="9902" y="4700"/>
                  </a:cubicBezTo>
                  <a:cubicBezTo>
                    <a:pt x="9862" y="4700"/>
                    <a:pt x="9820" y="4696"/>
                    <a:pt x="9776" y="4687"/>
                  </a:cubicBezTo>
                  <a:cubicBezTo>
                    <a:pt x="9710" y="4673"/>
                    <a:pt x="9649" y="4667"/>
                    <a:pt x="9593" y="4667"/>
                  </a:cubicBezTo>
                  <a:cubicBezTo>
                    <a:pt x="9346" y="4667"/>
                    <a:pt x="9191" y="4792"/>
                    <a:pt x="9003" y="4975"/>
                  </a:cubicBezTo>
                  <a:cubicBezTo>
                    <a:pt x="8096" y="5865"/>
                    <a:pt x="7118" y="6690"/>
                    <a:pt x="6257" y="7620"/>
                  </a:cubicBezTo>
                  <a:cubicBezTo>
                    <a:pt x="5339" y="8611"/>
                    <a:pt x="4372" y="9527"/>
                    <a:pt x="3751" y="10816"/>
                  </a:cubicBezTo>
                  <a:cubicBezTo>
                    <a:pt x="2836" y="12714"/>
                    <a:pt x="2386" y="14743"/>
                    <a:pt x="1862" y="16730"/>
                  </a:cubicBezTo>
                  <a:cubicBezTo>
                    <a:pt x="1511" y="18059"/>
                    <a:pt x="1533" y="19522"/>
                    <a:pt x="1316" y="20925"/>
                  </a:cubicBezTo>
                  <a:cubicBezTo>
                    <a:pt x="1144" y="22040"/>
                    <a:pt x="1230" y="23224"/>
                    <a:pt x="991" y="24350"/>
                  </a:cubicBezTo>
                  <a:cubicBezTo>
                    <a:pt x="799" y="25259"/>
                    <a:pt x="993" y="26165"/>
                    <a:pt x="790" y="27096"/>
                  </a:cubicBezTo>
                  <a:cubicBezTo>
                    <a:pt x="540" y="28246"/>
                    <a:pt x="814" y="29473"/>
                    <a:pt x="616" y="30689"/>
                  </a:cubicBezTo>
                  <a:cubicBezTo>
                    <a:pt x="485" y="31490"/>
                    <a:pt x="628" y="32383"/>
                    <a:pt x="581" y="33232"/>
                  </a:cubicBezTo>
                  <a:cubicBezTo>
                    <a:pt x="529" y="34164"/>
                    <a:pt x="490" y="35106"/>
                    <a:pt x="492" y="36029"/>
                  </a:cubicBezTo>
                  <a:cubicBezTo>
                    <a:pt x="494" y="36933"/>
                    <a:pt x="553" y="37890"/>
                    <a:pt x="744" y="38769"/>
                  </a:cubicBezTo>
                  <a:cubicBezTo>
                    <a:pt x="867" y="39330"/>
                    <a:pt x="380" y="39737"/>
                    <a:pt x="623" y="40186"/>
                  </a:cubicBezTo>
                  <a:cubicBezTo>
                    <a:pt x="1035" y="40945"/>
                    <a:pt x="637" y="41732"/>
                    <a:pt x="755" y="42513"/>
                  </a:cubicBezTo>
                  <a:cubicBezTo>
                    <a:pt x="850" y="43130"/>
                    <a:pt x="736" y="43808"/>
                    <a:pt x="778" y="44475"/>
                  </a:cubicBezTo>
                  <a:cubicBezTo>
                    <a:pt x="818" y="45100"/>
                    <a:pt x="1060" y="45750"/>
                    <a:pt x="705" y="46461"/>
                  </a:cubicBezTo>
                  <a:cubicBezTo>
                    <a:pt x="444" y="46984"/>
                    <a:pt x="695" y="47739"/>
                    <a:pt x="657" y="48398"/>
                  </a:cubicBezTo>
                  <a:cubicBezTo>
                    <a:pt x="629" y="48910"/>
                    <a:pt x="808" y="49478"/>
                    <a:pt x="723" y="50031"/>
                  </a:cubicBezTo>
                  <a:cubicBezTo>
                    <a:pt x="628" y="50638"/>
                    <a:pt x="526" y="51405"/>
                    <a:pt x="626" y="51838"/>
                  </a:cubicBezTo>
                  <a:cubicBezTo>
                    <a:pt x="807" y="52622"/>
                    <a:pt x="639" y="53362"/>
                    <a:pt x="641" y="54083"/>
                  </a:cubicBezTo>
                  <a:cubicBezTo>
                    <a:pt x="645" y="55048"/>
                    <a:pt x="399" y="56038"/>
                    <a:pt x="635" y="56996"/>
                  </a:cubicBezTo>
                  <a:cubicBezTo>
                    <a:pt x="744" y="57444"/>
                    <a:pt x="652" y="57696"/>
                    <a:pt x="370" y="57969"/>
                  </a:cubicBezTo>
                  <a:cubicBezTo>
                    <a:pt x="956" y="58386"/>
                    <a:pt x="366" y="58983"/>
                    <a:pt x="613" y="59487"/>
                  </a:cubicBezTo>
                  <a:cubicBezTo>
                    <a:pt x="985" y="60245"/>
                    <a:pt x="1" y="61083"/>
                    <a:pt x="674" y="61875"/>
                  </a:cubicBezTo>
                  <a:cubicBezTo>
                    <a:pt x="714" y="61922"/>
                    <a:pt x="667" y="62092"/>
                    <a:pt x="611" y="62166"/>
                  </a:cubicBezTo>
                  <a:cubicBezTo>
                    <a:pt x="53" y="62889"/>
                    <a:pt x="516" y="63706"/>
                    <a:pt x="547" y="64422"/>
                  </a:cubicBezTo>
                  <a:cubicBezTo>
                    <a:pt x="577" y="65076"/>
                    <a:pt x="682" y="65889"/>
                    <a:pt x="481" y="66361"/>
                  </a:cubicBezTo>
                  <a:cubicBezTo>
                    <a:pt x="219" y="66971"/>
                    <a:pt x="836" y="67589"/>
                    <a:pt x="269" y="68060"/>
                  </a:cubicBezTo>
                  <a:cubicBezTo>
                    <a:pt x="748" y="68821"/>
                    <a:pt x="302" y="69686"/>
                    <a:pt x="554" y="70490"/>
                  </a:cubicBezTo>
                  <a:cubicBezTo>
                    <a:pt x="783" y="71220"/>
                    <a:pt x="284" y="71959"/>
                    <a:pt x="425" y="72745"/>
                  </a:cubicBezTo>
                  <a:cubicBezTo>
                    <a:pt x="468" y="72990"/>
                    <a:pt x="696" y="73171"/>
                    <a:pt x="614" y="73468"/>
                  </a:cubicBezTo>
                  <a:cubicBezTo>
                    <a:pt x="327" y="74513"/>
                    <a:pt x="755" y="75572"/>
                    <a:pt x="553" y="76646"/>
                  </a:cubicBezTo>
                  <a:cubicBezTo>
                    <a:pt x="407" y="77425"/>
                    <a:pt x="396" y="78307"/>
                    <a:pt x="622" y="79052"/>
                  </a:cubicBezTo>
                  <a:cubicBezTo>
                    <a:pt x="762" y="79516"/>
                    <a:pt x="377" y="79832"/>
                    <a:pt x="584" y="80204"/>
                  </a:cubicBezTo>
                  <a:cubicBezTo>
                    <a:pt x="857" y="80695"/>
                    <a:pt x="774" y="81266"/>
                    <a:pt x="758" y="81754"/>
                  </a:cubicBezTo>
                  <a:cubicBezTo>
                    <a:pt x="715" y="83129"/>
                    <a:pt x="853" y="84503"/>
                    <a:pt x="750" y="85866"/>
                  </a:cubicBezTo>
                  <a:cubicBezTo>
                    <a:pt x="715" y="86329"/>
                    <a:pt x="1263" y="86621"/>
                    <a:pt x="1037" y="86924"/>
                  </a:cubicBezTo>
                  <a:cubicBezTo>
                    <a:pt x="553" y="87576"/>
                    <a:pt x="1428" y="88296"/>
                    <a:pt x="850" y="88890"/>
                  </a:cubicBezTo>
                  <a:cubicBezTo>
                    <a:pt x="1333" y="90130"/>
                    <a:pt x="1009" y="91430"/>
                    <a:pt x="1135" y="92697"/>
                  </a:cubicBezTo>
                  <a:cubicBezTo>
                    <a:pt x="1283" y="94185"/>
                    <a:pt x="1484" y="95666"/>
                    <a:pt x="1493" y="97171"/>
                  </a:cubicBezTo>
                  <a:cubicBezTo>
                    <a:pt x="1496" y="97594"/>
                    <a:pt x="1293" y="98235"/>
                    <a:pt x="1321" y="98256"/>
                  </a:cubicBezTo>
                  <a:cubicBezTo>
                    <a:pt x="2155" y="98878"/>
                    <a:pt x="1461" y="99672"/>
                    <a:pt x="1456" y="100298"/>
                  </a:cubicBezTo>
                  <a:cubicBezTo>
                    <a:pt x="1450" y="101120"/>
                    <a:pt x="1713" y="101934"/>
                    <a:pt x="1506" y="102796"/>
                  </a:cubicBezTo>
                  <a:cubicBezTo>
                    <a:pt x="1334" y="103505"/>
                    <a:pt x="1829" y="104482"/>
                    <a:pt x="1502" y="105022"/>
                  </a:cubicBezTo>
                  <a:cubicBezTo>
                    <a:pt x="1058" y="105753"/>
                    <a:pt x="1608" y="106348"/>
                    <a:pt x="1397" y="107012"/>
                  </a:cubicBezTo>
                  <a:cubicBezTo>
                    <a:pt x="1321" y="107252"/>
                    <a:pt x="1101" y="107740"/>
                    <a:pt x="1301" y="108094"/>
                  </a:cubicBezTo>
                  <a:cubicBezTo>
                    <a:pt x="1876" y="109108"/>
                    <a:pt x="1540" y="110222"/>
                    <a:pt x="1660" y="111282"/>
                  </a:cubicBezTo>
                  <a:cubicBezTo>
                    <a:pt x="1782" y="112366"/>
                    <a:pt x="1799" y="113471"/>
                    <a:pt x="1851" y="114560"/>
                  </a:cubicBezTo>
                  <a:cubicBezTo>
                    <a:pt x="1896" y="115494"/>
                    <a:pt x="2039" y="116436"/>
                    <a:pt x="1939" y="117408"/>
                  </a:cubicBezTo>
                  <a:cubicBezTo>
                    <a:pt x="1835" y="118431"/>
                    <a:pt x="1786" y="119505"/>
                    <a:pt x="1891" y="120543"/>
                  </a:cubicBezTo>
                  <a:cubicBezTo>
                    <a:pt x="2055" y="122188"/>
                    <a:pt x="1836" y="123814"/>
                    <a:pt x="1798" y="125449"/>
                  </a:cubicBezTo>
                  <a:cubicBezTo>
                    <a:pt x="1775" y="126435"/>
                    <a:pt x="1771" y="127421"/>
                    <a:pt x="1764" y="128407"/>
                  </a:cubicBezTo>
                  <a:cubicBezTo>
                    <a:pt x="1758" y="129203"/>
                    <a:pt x="1897" y="130031"/>
                    <a:pt x="1725" y="130787"/>
                  </a:cubicBezTo>
                  <a:cubicBezTo>
                    <a:pt x="1508" y="131744"/>
                    <a:pt x="1751" y="132695"/>
                    <a:pt x="1535" y="133666"/>
                  </a:cubicBezTo>
                  <a:cubicBezTo>
                    <a:pt x="1410" y="134230"/>
                    <a:pt x="1161" y="135096"/>
                    <a:pt x="1771" y="135719"/>
                  </a:cubicBezTo>
                  <a:cubicBezTo>
                    <a:pt x="1820" y="135768"/>
                    <a:pt x="1655" y="136004"/>
                    <a:pt x="1622" y="136161"/>
                  </a:cubicBezTo>
                  <a:cubicBezTo>
                    <a:pt x="1487" y="136800"/>
                    <a:pt x="1222" y="137410"/>
                    <a:pt x="1278" y="138094"/>
                  </a:cubicBezTo>
                  <a:cubicBezTo>
                    <a:pt x="1298" y="138327"/>
                    <a:pt x="1461" y="138480"/>
                    <a:pt x="1382" y="138824"/>
                  </a:cubicBezTo>
                  <a:cubicBezTo>
                    <a:pt x="1157" y="139810"/>
                    <a:pt x="1059" y="140891"/>
                    <a:pt x="1225" y="141882"/>
                  </a:cubicBezTo>
                  <a:cubicBezTo>
                    <a:pt x="1355" y="142667"/>
                    <a:pt x="1094" y="143408"/>
                    <a:pt x="1267" y="144167"/>
                  </a:cubicBezTo>
                  <a:cubicBezTo>
                    <a:pt x="1473" y="145063"/>
                    <a:pt x="1029" y="146014"/>
                    <a:pt x="1304" y="146861"/>
                  </a:cubicBezTo>
                  <a:cubicBezTo>
                    <a:pt x="1549" y="147610"/>
                    <a:pt x="807" y="148349"/>
                    <a:pt x="1427" y="149021"/>
                  </a:cubicBezTo>
                  <a:cubicBezTo>
                    <a:pt x="949" y="150380"/>
                    <a:pt x="1230" y="151811"/>
                    <a:pt x="1103" y="153202"/>
                  </a:cubicBezTo>
                  <a:cubicBezTo>
                    <a:pt x="1017" y="154166"/>
                    <a:pt x="1207" y="155214"/>
                    <a:pt x="1241" y="156224"/>
                  </a:cubicBezTo>
                  <a:cubicBezTo>
                    <a:pt x="1261" y="156867"/>
                    <a:pt x="1542" y="157514"/>
                    <a:pt x="1505" y="158081"/>
                  </a:cubicBezTo>
                  <a:cubicBezTo>
                    <a:pt x="1459" y="158783"/>
                    <a:pt x="1534" y="159463"/>
                    <a:pt x="1554" y="160149"/>
                  </a:cubicBezTo>
                  <a:cubicBezTo>
                    <a:pt x="1585" y="161208"/>
                    <a:pt x="1704" y="162263"/>
                    <a:pt x="1760" y="163321"/>
                  </a:cubicBezTo>
                  <a:cubicBezTo>
                    <a:pt x="1826" y="164528"/>
                    <a:pt x="1779" y="165731"/>
                    <a:pt x="2137" y="166926"/>
                  </a:cubicBezTo>
                  <a:cubicBezTo>
                    <a:pt x="2342" y="167608"/>
                    <a:pt x="2273" y="168380"/>
                    <a:pt x="2557" y="169007"/>
                  </a:cubicBezTo>
                  <a:cubicBezTo>
                    <a:pt x="2259" y="169451"/>
                    <a:pt x="2753" y="169615"/>
                    <a:pt x="2750" y="169954"/>
                  </a:cubicBezTo>
                  <a:cubicBezTo>
                    <a:pt x="2726" y="171494"/>
                    <a:pt x="3578" y="172790"/>
                    <a:pt x="4158" y="174114"/>
                  </a:cubicBezTo>
                  <a:cubicBezTo>
                    <a:pt x="4844" y="175678"/>
                    <a:pt x="6171" y="176893"/>
                    <a:pt x="7363" y="178120"/>
                  </a:cubicBezTo>
                  <a:cubicBezTo>
                    <a:pt x="8514" y="179306"/>
                    <a:pt x="9710" y="180470"/>
                    <a:pt x="11299" y="181157"/>
                  </a:cubicBezTo>
                  <a:cubicBezTo>
                    <a:pt x="11809" y="181378"/>
                    <a:pt x="12534" y="181419"/>
                    <a:pt x="12822" y="181984"/>
                  </a:cubicBezTo>
                  <a:cubicBezTo>
                    <a:pt x="13120" y="182567"/>
                    <a:pt x="13744" y="182679"/>
                    <a:pt x="14169" y="182839"/>
                  </a:cubicBezTo>
                  <a:cubicBezTo>
                    <a:pt x="15859" y="183478"/>
                    <a:pt x="17688" y="183563"/>
                    <a:pt x="19470" y="183814"/>
                  </a:cubicBezTo>
                  <a:cubicBezTo>
                    <a:pt x="21161" y="184054"/>
                    <a:pt x="22867" y="184117"/>
                    <a:pt x="24580" y="184140"/>
                  </a:cubicBezTo>
                  <a:cubicBezTo>
                    <a:pt x="25780" y="184155"/>
                    <a:pt x="26959" y="184525"/>
                    <a:pt x="28179" y="184525"/>
                  </a:cubicBezTo>
                  <a:cubicBezTo>
                    <a:pt x="28309" y="184525"/>
                    <a:pt x="28439" y="184521"/>
                    <a:pt x="28569" y="184512"/>
                  </a:cubicBezTo>
                  <a:cubicBezTo>
                    <a:pt x="28647" y="184506"/>
                    <a:pt x="28728" y="184504"/>
                    <a:pt x="28810" y="184504"/>
                  </a:cubicBezTo>
                  <a:cubicBezTo>
                    <a:pt x="29069" y="184504"/>
                    <a:pt x="29346" y="184528"/>
                    <a:pt x="29608" y="184555"/>
                  </a:cubicBezTo>
                  <a:cubicBezTo>
                    <a:pt x="31011" y="184694"/>
                    <a:pt x="32431" y="184820"/>
                    <a:pt x="33826" y="184859"/>
                  </a:cubicBezTo>
                  <a:cubicBezTo>
                    <a:pt x="34779" y="184885"/>
                    <a:pt x="35741" y="185021"/>
                    <a:pt x="36682" y="185076"/>
                  </a:cubicBezTo>
                  <a:cubicBezTo>
                    <a:pt x="38289" y="185172"/>
                    <a:pt x="39896" y="185190"/>
                    <a:pt x="41501" y="185244"/>
                  </a:cubicBezTo>
                  <a:cubicBezTo>
                    <a:pt x="42200" y="185268"/>
                    <a:pt x="42898" y="185290"/>
                    <a:pt x="43597" y="185290"/>
                  </a:cubicBezTo>
                  <a:cubicBezTo>
                    <a:pt x="43889" y="185290"/>
                    <a:pt x="44182" y="185286"/>
                    <a:pt x="44475" y="185277"/>
                  </a:cubicBezTo>
                  <a:cubicBezTo>
                    <a:pt x="44687" y="185270"/>
                    <a:pt x="44898" y="185267"/>
                    <a:pt x="45110" y="185267"/>
                  </a:cubicBezTo>
                  <a:cubicBezTo>
                    <a:pt x="46071" y="185267"/>
                    <a:pt x="47034" y="185325"/>
                    <a:pt x="47996" y="185325"/>
                  </a:cubicBezTo>
                  <a:cubicBezTo>
                    <a:pt x="48164" y="185325"/>
                    <a:pt x="48332" y="185323"/>
                    <a:pt x="48500" y="185319"/>
                  </a:cubicBezTo>
                  <a:cubicBezTo>
                    <a:pt x="49156" y="185303"/>
                    <a:pt x="49855" y="185214"/>
                    <a:pt x="50495" y="185214"/>
                  </a:cubicBezTo>
                  <a:cubicBezTo>
                    <a:pt x="50699" y="185214"/>
                    <a:pt x="50896" y="185223"/>
                    <a:pt x="51084" y="185246"/>
                  </a:cubicBezTo>
                  <a:cubicBezTo>
                    <a:pt x="51603" y="185310"/>
                    <a:pt x="52138" y="185336"/>
                    <a:pt x="52655" y="185336"/>
                  </a:cubicBezTo>
                  <a:cubicBezTo>
                    <a:pt x="53016" y="185336"/>
                    <a:pt x="53369" y="185323"/>
                    <a:pt x="53700" y="185303"/>
                  </a:cubicBezTo>
                  <a:cubicBezTo>
                    <a:pt x="54827" y="185233"/>
                    <a:pt x="55955" y="185188"/>
                    <a:pt x="57080" y="185188"/>
                  </a:cubicBezTo>
                  <a:cubicBezTo>
                    <a:pt x="57409" y="185188"/>
                    <a:pt x="57737" y="185192"/>
                    <a:pt x="58066" y="185200"/>
                  </a:cubicBezTo>
                  <a:cubicBezTo>
                    <a:pt x="58193" y="185203"/>
                    <a:pt x="58320" y="185204"/>
                    <a:pt x="58447" y="185204"/>
                  </a:cubicBezTo>
                  <a:cubicBezTo>
                    <a:pt x="59827" y="185204"/>
                    <a:pt x="61189" y="185030"/>
                    <a:pt x="62557" y="184928"/>
                  </a:cubicBezTo>
                  <a:cubicBezTo>
                    <a:pt x="63001" y="184895"/>
                    <a:pt x="63520" y="184754"/>
                    <a:pt x="63963" y="184691"/>
                  </a:cubicBezTo>
                  <a:cubicBezTo>
                    <a:pt x="64590" y="184601"/>
                    <a:pt x="65150" y="184230"/>
                    <a:pt x="65758" y="184230"/>
                  </a:cubicBezTo>
                  <a:cubicBezTo>
                    <a:pt x="65803" y="184230"/>
                    <a:pt x="65849" y="184233"/>
                    <a:pt x="65895" y="184237"/>
                  </a:cubicBezTo>
                  <a:cubicBezTo>
                    <a:pt x="66103" y="184257"/>
                    <a:pt x="66312" y="184265"/>
                    <a:pt x="66520" y="184265"/>
                  </a:cubicBezTo>
                  <a:cubicBezTo>
                    <a:pt x="67103" y="184265"/>
                    <a:pt x="67681" y="184201"/>
                    <a:pt x="68247" y="184146"/>
                  </a:cubicBezTo>
                  <a:cubicBezTo>
                    <a:pt x="69311" y="184045"/>
                    <a:pt x="70396" y="184037"/>
                    <a:pt x="71452" y="183940"/>
                  </a:cubicBezTo>
                  <a:cubicBezTo>
                    <a:pt x="72480" y="183848"/>
                    <a:pt x="73642" y="183877"/>
                    <a:pt x="74622" y="183681"/>
                  </a:cubicBezTo>
                  <a:cubicBezTo>
                    <a:pt x="75694" y="183466"/>
                    <a:pt x="76791" y="183548"/>
                    <a:pt x="77873" y="183233"/>
                  </a:cubicBezTo>
                  <a:cubicBezTo>
                    <a:pt x="78995" y="182906"/>
                    <a:pt x="80231" y="182765"/>
                    <a:pt x="81436" y="182663"/>
                  </a:cubicBezTo>
                  <a:cubicBezTo>
                    <a:pt x="82101" y="182606"/>
                    <a:pt x="82717" y="182191"/>
                    <a:pt x="83396" y="182191"/>
                  </a:cubicBezTo>
                  <a:cubicBezTo>
                    <a:pt x="83580" y="182191"/>
                    <a:pt x="83768" y="182221"/>
                    <a:pt x="83964" y="182297"/>
                  </a:cubicBezTo>
                  <a:cubicBezTo>
                    <a:pt x="83970" y="182300"/>
                    <a:pt x="83977" y="182301"/>
                    <a:pt x="83985" y="182301"/>
                  </a:cubicBezTo>
                  <a:cubicBezTo>
                    <a:pt x="84057" y="182301"/>
                    <a:pt x="84196" y="182215"/>
                    <a:pt x="84224" y="182146"/>
                  </a:cubicBezTo>
                  <a:cubicBezTo>
                    <a:pt x="84321" y="181910"/>
                    <a:pt x="84517" y="181897"/>
                    <a:pt x="84718" y="181897"/>
                  </a:cubicBezTo>
                  <a:cubicBezTo>
                    <a:pt x="84741" y="181897"/>
                    <a:pt x="84765" y="181897"/>
                    <a:pt x="84789" y="181897"/>
                  </a:cubicBezTo>
                  <a:cubicBezTo>
                    <a:pt x="84982" y="181897"/>
                    <a:pt x="85168" y="181886"/>
                    <a:pt x="85263" y="181672"/>
                  </a:cubicBezTo>
                  <a:cubicBezTo>
                    <a:pt x="85409" y="181763"/>
                    <a:pt x="85546" y="181799"/>
                    <a:pt x="85677" y="181799"/>
                  </a:cubicBezTo>
                  <a:cubicBezTo>
                    <a:pt x="86141" y="181799"/>
                    <a:pt x="86527" y="181342"/>
                    <a:pt x="86993" y="181278"/>
                  </a:cubicBezTo>
                  <a:cubicBezTo>
                    <a:pt x="87467" y="181214"/>
                    <a:pt x="88216" y="181173"/>
                    <a:pt x="88734" y="180570"/>
                  </a:cubicBezTo>
                  <a:cubicBezTo>
                    <a:pt x="88982" y="180281"/>
                    <a:pt x="89812" y="180019"/>
                    <a:pt x="90214" y="179736"/>
                  </a:cubicBezTo>
                  <a:cubicBezTo>
                    <a:pt x="90777" y="179341"/>
                    <a:pt x="91431" y="178636"/>
                    <a:pt x="91940" y="178518"/>
                  </a:cubicBezTo>
                  <a:cubicBezTo>
                    <a:pt x="93303" y="178204"/>
                    <a:pt x="93505" y="176913"/>
                    <a:pt x="94368" y="176237"/>
                  </a:cubicBezTo>
                  <a:cubicBezTo>
                    <a:pt x="94910" y="175813"/>
                    <a:pt x="95064" y="175171"/>
                    <a:pt x="95372" y="174618"/>
                  </a:cubicBezTo>
                  <a:cubicBezTo>
                    <a:pt x="95789" y="173868"/>
                    <a:pt x="96337" y="173124"/>
                    <a:pt x="96495" y="172313"/>
                  </a:cubicBezTo>
                  <a:cubicBezTo>
                    <a:pt x="96706" y="171234"/>
                    <a:pt x="97049" y="170226"/>
                    <a:pt x="97498" y="169244"/>
                  </a:cubicBezTo>
                  <a:cubicBezTo>
                    <a:pt x="97568" y="169092"/>
                    <a:pt x="97687" y="168941"/>
                    <a:pt x="97614" y="168805"/>
                  </a:cubicBezTo>
                  <a:cubicBezTo>
                    <a:pt x="97319" y="168257"/>
                    <a:pt x="97625" y="167670"/>
                    <a:pt x="97717" y="167218"/>
                  </a:cubicBezTo>
                  <a:cubicBezTo>
                    <a:pt x="98032" y="165687"/>
                    <a:pt x="97973" y="164140"/>
                    <a:pt x="98130" y="162609"/>
                  </a:cubicBezTo>
                  <a:cubicBezTo>
                    <a:pt x="98244" y="161529"/>
                    <a:pt x="98247" y="160440"/>
                    <a:pt x="98143" y="159358"/>
                  </a:cubicBezTo>
                  <a:cubicBezTo>
                    <a:pt x="98024" y="158133"/>
                    <a:pt x="98368" y="156883"/>
                    <a:pt x="98192" y="155613"/>
                  </a:cubicBezTo>
                  <a:cubicBezTo>
                    <a:pt x="98108" y="155017"/>
                    <a:pt x="98190" y="154366"/>
                    <a:pt x="98216" y="153744"/>
                  </a:cubicBezTo>
                  <a:cubicBezTo>
                    <a:pt x="98263" y="152614"/>
                    <a:pt x="98245" y="151486"/>
                    <a:pt x="98278" y="150358"/>
                  </a:cubicBezTo>
                  <a:cubicBezTo>
                    <a:pt x="98299" y="149564"/>
                    <a:pt x="98176" y="148779"/>
                    <a:pt x="98263" y="147974"/>
                  </a:cubicBezTo>
                  <a:cubicBezTo>
                    <a:pt x="98337" y="147291"/>
                    <a:pt x="98590" y="146623"/>
                    <a:pt x="98491" y="145916"/>
                  </a:cubicBezTo>
                  <a:cubicBezTo>
                    <a:pt x="98445" y="145588"/>
                    <a:pt x="98274" y="145303"/>
                    <a:pt x="98300" y="144937"/>
                  </a:cubicBezTo>
                  <a:cubicBezTo>
                    <a:pt x="98356" y="144178"/>
                    <a:pt x="98654" y="143420"/>
                    <a:pt x="98365" y="142646"/>
                  </a:cubicBezTo>
                  <a:cubicBezTo>
                    <a:pt x="98291" y="142452"/>
                    <a:pt x="98161" y="142149"/>
                    <a:pt x="98244" y="142049"/>
                  </a:cubicBezTo>
                  <a:cubicBezTo>
                    <a:pt x="98977" y="141156"/>
                    <a:pt x="98196" y="140165"/>
                    <a:pt x="98472" y="139223"/>
                  </a:cubicBezTo>
                  <a:cubicBezTo>
                    <a:pt x="98806" y="138082"/>
                    <a:pt x="98147" y="136860"/>
                    <a:pt x="98603" y="135689"/>
                  </a:cubicBezTo>
                  <a:cubicBezTo>
                    <a:pt x="98645" y="135582"/>
                    <a:pt x="98605" y="135403"/>
                    <a:pt x="98537" y="135301"/>
                  </a:cubicBezTo>
                  <a:cubicBezTo>
                    <a:pt x="98160" y="134743"/>
                    <a:pt x="98414" y="134009"/>
                    <a:pt x="98528" y="133612"/>
                  </a:cubicBezTo>
                  <a:cubicBezTo>
                    <a:pt x="98789" y="132693"/>
                    <a:pt x="98347" y="131830"/>
                    <a:pt x="98680" y="130873"/>
                  </a:cubicBezTo>
                  <a:cubicBezTo>
                    <a:pt x="98963" y="130061"/>
                    <a:pt x="98746" y="128949"/>
                    <a:pt x="98770" y="127981"/>
                  </a:cubicBezTo>
                  <a:cubicBezTo>
                    <a:pt x="98807" y="126493"/>
                    <a:pt x="98796" y="124999"/>
                    <a:pt x="98936" y="123507"/>
                  </a:cubicBezTo>
                  <a:cubicBezTo>
                    <a:pt x="99013" y="122684"/>
                    <a:pt x="98965" y="121807"/>
                    <a:pt x="99002" y="120982"/>
                  </a:cubicBezTo>
                  <a:cubicBezTo>
                    <a:pt x="99072" y="119429"/>
                    <a:pt x="98998" y="117872"/>
                    <a:pt x="99128" y="116322"/>
                  </a:cubicBezTo>
                  <a:cubicBezTo>
                    <a:pt x="99244" y="114952"/>
                    <a:pt x="99152" y="113574"/>
                    <a:pt x="99244" y="112198"/>
                  </a:cubicBezTo>
                  <a:cubicBezTo>
                    <a:pt x="99272" y="111777"/>
                    <a:pt x="99417" y="111342"/>
                    <a:pt x="99332" y="110848"/>
                  </a:cubicBezTo>
                  <a:cubicBezTo>
                    <a:pt x="99179" y="109953"/>
                    <a:pt x="99070" y="108993"/>
                    <a:pt x="99143" y="108098"/>
                  </a:cubicBezTo>
                  <a:cubicBezTo>
                    <a:pt x="99214" y="107227"/>
                    <a:pt x="99127" y="106377"/>
                    <a:pt x="99158" y="105520"/>
                  </a:cubicBezTo>
                  <a:cubicBezTo>
                    <a:pt x="99191" y="104613"/>
                    <a:pt x="98792" y="103722"/>
                    <a:pt x="99033" y="102828"/>
                  </a:cubicBezTo>
                  <a:cubicBezTo>
                    <a:pt x="99236" y="102076"/>
                    <a:pt x="98989" y="101333"/>
                    <a:pt x="99015" y="100592"/>
                  </a:cubicBezTo>
                  <a:cubicBezTo>
                    <a:pt x="99038" y="99940"/>
                    <a:pt x="98877" y="99149"/>
                    <a:pt x="98928" y="98491"/>
                  </a:cubicBezTo>
                  <a:cubicBezTo>
                    <a:pt x="99038" y="97085"/>
                    <a:pt x="98877" y="95695"/>
                    <a:pt x="98791" y="94320"/>
                  </a:cubicBezTo>
                  <a:cubicBezTo>
                    <a:pt x="98707" y="92984"/>
                    <a:pt x="99084" y="91669"/>
                    <a:pt x="98780" y="90315"/>
                  </a:cubicBezTo>
                  <a:cubicBezTo>
                    <a:pt x="98661" y="89788"/>
                    <a:pt x="98782" y="89092"/>
                    <a:pt x="98855" y="88487"/>
                  </a:cubicBezTo>
                  <a:cubicBezTo>
                    <a:pt x="98995" y="87314"/>
                    <a:pt x="98393" y="86251"/>
                    <a:pt x="98459" y="85087"/>
                  </a:cubicBezTo>
                  <a:cubicBezTo>
                    <a:pt x="98492" y="84495"/>
                    <a:pt x="99033" y="83977"/>
                    <a:pt x="98734" y="83384"/>
                  </a:cubicBezTo>
                  <a:cubicBezTo>
                    <a:pt x="98430" y="82784"/>
                    <a:pt x="98761" y="82256"/>
                    <a:pt x="98866" y="81728"/>
                  </a:cubicBezTo>
                  <a:cubicBezTo>
                    <a:pt x="98956" y="81277"/>
                    <a:pt x="99156" y="80866"/>
                    <a:pt x="99089" y="80369"/>
                  </a:cubicBezTo>
                  <a:cubicBezTo>
                    <a:pt x="99040" y="79998"/>
                    <a:pt x="99108" y="79615"/>
                    <a:pt x="99200" y="79227"/>
                  </a:cubicBezTo>
                  <a:cubicBezTo>
                    <a:pt x="99263" y="78960"/>
                    <a:pt x="99429" y="78528"/>
                    <a:pt x="99246" y="78163"/>
                  </a:cubicBezTo>
                  <a:cubicBezTo>
                    <a:pt x="98899" y="77474"/>
                    <a:pt x="99143" y="76744"/>
                    <a:pt x="99171" y="76039"/>
                  </a:cubicBezTo>
                  <a:cubicBezTo>
                    <a:pt x="99214" y="74991"/>
                    <a:pt x="99322" y="73946"/>
                    <a:pt x="99220" y="72899"/>
                  </a:cubicBezTo>
                  <a:cubicBezTo>
                    <a:pt x="99163" y="72315"/>
                    <a:pt x="99480" y="71713"/>
                    <a:pt x="99039" y="71110"/>
                  </a:cubicBezTo>
                  <a:cubicBezTo>
                    <a:pt x="98952" y="70991"/>
                    <a:pt x="99320" y="70264"/>
                    <a:pt x="99282" y="69806"/>
                  </a:cubicBezTo>
                  <a:cubicBezTo>
                    <a:pt x="99240" y="69310"/>
                    <a:pt x="99627" y="68758"/>
                    <a:pt x="99113" y="68312"/>
                  </a:cubicBezTo>
                  <a:cubicBezTo>
                    <a:pt x="99034" y="68245"/>
                    <a:pt x="98964" y="68103"/>
                    <a:pt x="99074" y="68021"/>
                  </a:cubicBezTo>
                  <a:cubicBezTo>
                    <a:pt x="99649" y="67591"/>
                    <a:pt x="98884" y="66933"/>
                    <a:pt x="99319" y="66528"/>
                  </a:cubicBezTo>
                  <a:cubicBezTo>
                    <a:pt x="99756" y="66120"/>
                    <a:pt x="98625" y="65611"/>
                    <a:pt x="99445" y="65285"/>
                  </a:cubicBezTo>
                  <a:cubicBezTo>
                    <a:pt x="99102" y="64641"/>
                    <a:pt x="99346" y="64017"/>
                    <a:pt x="99519" y="63394"/>
                  </a:cubicBezTo>
                  <a:cubicBezTo>
                    <a:pt x="99552" y="63273"/>
                    <a:pt x="99564" y="63192"/>
                    <a:pt x="99455" y="63117"/>
                  </a:cubicBezTo>
                  <a:cubicBezTo>
                    <a:pt x="99080" y="62858"/>
                    <a:pt x="99228" y="62315"/>
                    <a:pt x="99313" y="62184"/>
                  </a:cubicBezTo>
                  <a:cubicBezTo>
                    <a:pt x="99995" y="61144"/>
                    <a:pt x="99520" y="59967"/>
                    <a:pt x="99765" y="58878"/>
                  </a:cubicBezTo>
                  <a:cubicBezTo>
                    <a:pt x="99903" y="58263"/>
                    <a:pt x="99514" y="57557"/>
                    <a:pt x="99944" y="56921"/>
                  </a:cubicBezTo>
                  <a:cubicBezTo>
                    <a:pt x="100068" y="56740"/>
                    <a:pt x="99936" y="56635"/>
                    <a:pt x="99729" y="56597"/>
                  </a:cubicBezTo>
                  <a:cubicBezTo>
                    <a:pt x="99633" y="56580"/>
                    <a:pt x="99507" y="56406"/>
                    <a:pt x="99596" y="56355"/>
                  </a:cubicBezTo>
                  <a:cubicBezTo>
                    <a:pt x="100354" y="55904"/>
                    <a:pt x="99823" y="55193"/>
                    <a:pt x="99907" y="54632"/>
                  </a:cubicBezTo>
                  <a:cubicBezTo>
                    <a:pt x="100055" y="53624"/>
                    <a:pt x="99622" y="52567"/>
                    <a:pt x="100057" y="51552"/>
                  </a:cubicBezTo>
                  <a:cubicBezTo>
                    <a:pt x="100078" y="51503"/>
                    <a:pt x="100113" y="51434"/>
                    <a:pt x="100095" y="51401"/>
                  </a:cubicBezTo>
                  <a:cubicBezTo>
                    <a:pt x="99713" y="50712"/>
                    <a:pt x="99898" y="49868"/>
                    <a:pt x="99994" y="49270"/>
                  </a:cubicBezTo>
                  <a:cubicBezTo>
                    <a:pt x="100160" y="48238"/>
                    <a:pt x="99950" y="47231"/>
                    <a:pt x="100042" y="46219"/>
                  </a:cubicBezTo>
                  <a:cubicBezTo>
                    <a:pt x="100077" y="45831"/>
                    <a:pt x="100614" y="45286"/>
                    <a:pt x="100056" y="44856"/>
                  </a:cubicBezTo>
                  <a:cubicBezTo>
                    <a:pt x="100542" y="44554"/>
                    <a:pt x="100631" y="44310"/>
                    <a:pt x="99962" y="44159"/>
                  </a:cubicBezTo>
                  <a:cubicBezTo>
                    <a:pt x="99924" y="44150"/>
                    <a:pt x="99893" y="43947"/>
                    <a:pt x="99894" y="43947"/>
                  </a:cubicBezTo>
                  <a:cubicBezTo>
                    <a:pt x="100751" y="43677"/>
                    <a:pt x="100177" y="43014"/>
                    <a:pt x="100051" y="42772"/>
                  </a:cubicBezTo>
                  <a:cubicBezTo>
                    <a:pt x="99629" y="41974"/>
                    <a:pt x="100207" y="41253"/>
                    <a:pt x="100128" y="40464"/>
                  </a:cubicBezTo>
                  <a:cubicBezTo>
                    <a:pt x="100057" y="39773"/>
                    <a:pt x="100283" y="38904"/>
                    <a:pt x="100210" y="38130"/>
                  </a:cubicBezTo>
                  <a:cubicBezTo>
                    <a:pt x="100152" y="37522"/>
                    <a:pt x="101053" y="36855"/>
                    <a:pt x="100117" y="36302"/>
                  </a:cubicBezTo>
                  <a:cubicBezTo>
                    <a:pt x="100102" y="36292"/>
                    <a:pt x="100134" y="36136"/>
                    <a:pt x="100183" y="36090"/>
                  </a:cubicBezTo>
                  <a:cubicBezTo>
                    <a:pt x="100567" y="35731"/>
                    <a:pt x="100723" y="35436"/>
                    <a:pt x="100352" y="34888"/>
                  </a:cubicBezTo>
                  <a:cubicBezTo>
                    <a:pt x="100203" y="34670"/>
                    <a:pt x="100788" y="34135"/>
                    <a:pt x="100623" y="33639"/>
                  </a:cubicBezTo>
                  <a:cubicBezTo>
                    <a:pt x="100606" y="33588"/>
                    <a:pt x="100619" y="33528"/>
                    <a:pt x="100602" y="33477"/>
                  </a:cubicBezTo>
                  <a:cubicBezTo>
                    <a:pt x="100365" y="32770"/>
                    <a:pt x="100379" y="32019"/>
                    <a:pt x="100620" y="31270"/>
                  </a:cubicBezTo>
                  <a:cubicBezTo>
                    <a:pt x="100656" y="31157"/>
                    <a:pt x="100631" y="30954"/>
                    <a:pt x="100553" y="30889"/>
                  </a:cubicBezTo>
                  <a:cubicBezTo>
                    <a:pt x="100300" y="30679"/>
                    <a:pt x="100388" y="30454"/>
                    <a:pt x="100459" y="30216"/>
                  </a:cubicBezTo>
                  <a:cubicBezTo>
                    <a:pt x="100670" y="29519"/>
                    <a:pt x="100393" y="28831"/>
                    <a:pt x="100412" y="28134"/>
                  </a:cubicBezTo>
                  <a:cubicBezTo>
                    <a:pt x="100429" y="27482"/>
                    <a:pt x="100387" y="26816"/>
                    <a:pt x="100376" y="26173"/>
                  </a:cubicBezTo>
                  <a:cubicBezTo>
                    <a:pt x="100362" y="25352"/>
                    <a:pt x="100584" y="24499"/>
                    <a:pt x="100616" y="23648"/>
                  </a:cubicBezTo>
                  <a:cubicBezTo>
                    <a:pt x="100636" y="23167"/>
                    <a:pt x="100359" y="22757"/>
                    <a:pt x="100424" y="22235"/>
                  </a:cubicBezTo>
                  <a:cubicBezTo>
                    <a:pt x="100499" y="21631"/>
                    <a:pt x="100948" y="20907"/>
                    <a:pt x="100215" y="20362"/>
                  </a:cubicBezTo>
                  <a:cubicBezTo>
                    <a:pt x="100195" y="20348"/>
                    <a:pt x="100279" y="20105"/>
                    <a:pt x="100331" y="20098"/>
                  </a:cubicBezTo>
                  <a:cubicBezTo>
                    <a:pt x="100795" y="20039"/>
                    <a:pt x="100536" y="19782"/>
                    <a:pt x="100485" y="19584"/>
                  </a:cubicBezTo>
                  <a:cubicBezTo>
                    <a:pt x="100431" y="19374"/>
                    <a:pt x="100262" y="19109"/>
                    <a:pt x="100336" y="18967"/>
                  </a:cubicBezTo>
                  <a:cubicBezTo>
                    <a:pt x="100632" y="18387"/>
                    <a:pt x="100547" y="17837"/>
                    <a:pt x="100399" y="17245"/>
                  </a:cubicBezTo>
                  <a:cubicBezTo>
                    <a:pt x="100272" y="16742"/>
                    <a:pt x="100438" y="16210"/>
                    <a:pt x="100293" y="15682"/>
                  </a:cubicBezTo>
                  <a:cubicBezTo>
                    <a:pt x="100088" y="14934"/>
                    <a:pt x="100034" y="14144"/>
                    <a:pt x="99812" y="13403"/>
                  </a:cubicBezTo>
                  <a:cubicBezTo>
                    <a:pt x="99646" y="12847"/>
                    <a:pt x="99324" y="12306"/>
                    <a:pt x="99168" y="11770"/>
                  </a:cubicBezTo>
                  <a:cubicBezTo>
                    <a:pt x="98541" y="9607"/>
                    <a:pt x="96924" y="8232"/>
                    <a:pt x="95329" y="6909"/>
                  </a:cubicBezTo>
                  <a:cubicBezTo>
                    <a:pt x="94331" y="6081"/>
                    <a:pt x="93016" y="5620"/>
                    <a:pt x="91871" y="4970"/>
                  </a:cubicBezTo>
                  <a:cubicBezTo>
                    <a:pt x="90542" y="4213"/>
                    <a:pt x="89158" y="3558"/>
                    <a:pt x="87730" y="3008"/>
                  </a:cubicBezTo>
                  <a:cubicBezTo>
                    <a:pt x="87139" y="2781"/>
                    <a:pt x="86474" y="2491"/>
                    <a:pt x="85878" y="2491"/>
                  </a:cubicBezTo>
                  <a:cubicBezTo>
                    <a:pt x="85777" y="2491"/>
                    <a:pt x="85678" y="2499"/>
                    <a:pt x="85582" y="2518"/>
                  </a:cubicBezTo>
                  <a:cubicBezTo>
                    <a:pt x="85370" y="2558"/>
                    <a:pt x="85149" y="2576"/>
                    <a:pt x="84937" y="2576"/>
                  </a:cubicBezTo>
                  <a:cubicBezTo>
                    <a:pt x="84557" y="2576"/>
                    <a:pt x="84203" y="2519"/>
                    <a:pt x="83972" y="2433"/>
                  </a:cubicBezTo>
                  <a:cubicBezTo>
                    <a:pt x="82640" y="1938"/>
                    <a:pt x="81290" y="1792"/>
                    <a:pt x="79911" y="1717"/>
                  </a:cubicBezTo>
                  <a:cubicBezTo>
                    <a:pt x="78803" y="1655"/>
                    <a:pt x="77703" y="1451"/>
                    <a:pt x="76591" y="1451"/>
                  </a:cubicBezTo>
                  <a:cubicBezTo>
                    <a:pt x="76318" y="1451"/>
                    <a:pt x="76045" y="1463"/>
                    <a:pt x="75771" y="1493"/>
                  </a:cubicBezTo>
                  <a:cubicBezTo>
                    <a:pt x="75762" y="1493"/>
                    <a:pt x="75753" y="1494"/>
                    <a:pt x="75744" y="1494"/>
                  </a:cubicBezTo>
                  <a:cubicBezTo>
                    <a:pt x="75522" y="1494"/>
                    <a:pt x="75295" y="1208"/>
                    <a:pt x="75071" y="1208"/>
                  </a:cubicBezTo>
                  <a:cubicBezTo>
                    <a:pt x="74956" y="1208"/>
                    <a:pt x="74842" y="1283"/>
                    <a:pt x="74730" y="1509"/>
                  </a:cubicBezTo>
                  <a:cubicBezTo>
                    <a:pt x="74659" y="1436"/>
                    <a:pt x="74601" y="1340"/>
                    <a:pt x="74516" y="1295"/>
                  </a:cubicBezTo>
                  <a:cubicBezTo>
                    <a:pt x="74178" y="1118"/>
                    <a:pt x="73628" y="761"/>
                    <a:pt x="73466" y="761"/>
                  </a:cubicBezTo>
                  <a:cubicBezTo>
                    <a:pt x="73450" y="761"/>
                    <a:pt x="73437" y="765"/>
                    <a:pt x="73429" y="773"/>
                  </a:cubicBezTo>
                  <a:cubicBezTo>
                    <a:pt x="73252" y="964"/>
                    <a:pt x="73071" y="1027"/>
                    <a:pt x="72895" y="1027"/>
                  </a:cubicBezTo>
                  <a:cubicBezTo>
                    <a:pt x="72642" y="1027"/>
                    <a:pt x="72402" y="896"/>
                    <a:pt x="72207" y="831"/>
                  </a:cubicBezTo>
                  <a:cubicBezTo>
                    <a:pt x="71367" y="548"/>
                    <a:pt x="70493" y="679"/>
                    <a:pt x="69635" y="466"/>
                  </a:cubicBezTo>
                  <a:cubicBezTo>
                    <a:pt x="69146" y="345"/>
                    <a:pt x="68607" y="292"/>
                    <a:pt x="68074" y="292"/>
                  </a:cubicBezTo>
                  <a:cubicBezTo>
                    <a:pt x="67566" y="292"/>
                    <a:pt x="67063" y="340"/>
                    <a:pt x="66612" y="422"/>
                  </a:cubicBezTo>
                  <a:cubicBezTo>
                    <a:pt x="66374" y="465"/>
                    <a:pt x="66140" y="481"/>
                    <a:pt x="65909" y="481"/>
                  </a:cubicBezTo>
                  <a:cubicBezTo>
                    <a:pt x="65261" y="481"/>
                    <a:pt x="64634" y="357"/>
                    <a:pt x="63998" y="357"/>
                  </a:cubicBezTo>
                  <a:cubicBezTo>
                    <a:pt x="63764" y="357"/>
                    <a:pt x="63528" y="373"/>
                    <a:pt x="63290" y="420"/>
                  </a:cubicBezTo>
                  <a:cubicBezTo>
                    <a:pt x="62932" y="489"/>
                    <a:pt x="62556" y="510"/>
                    <a:pt x="62176" y="510"/>
                  </a:cubicBezTo>
                  <a:cubicBezTo>
                    <a:pt x="61737" y="510"/>
                    <a:pt x="61294" y="482"/>
                    <a:pt x="60868" y="471"/>
                  </a:cubicBezTo>
                  <a:cubicBezTo>
                    <a:pt x="59512" y="432"/>
                    <a:pt x="58157" y="464"/>
                    <a:pt x="56802" y="433"/>
                  </a:cubicBezTo>
                  <a:cubicBezTo>
                    <a:pt x="56053" y="418"/>
                    <a:pt x="55246" y="463"/>
                    <a:pt x="54570" y="205"/>
                  </a:cubicBezTo>
                  <a:cubicBezTo>
                    <a:pt x="54155" y="47"/>
                    <a:pt x="53741" y="0"/>
                    <a:pt x="533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3" name="Google Shape;833;p35"/>
          <p:cNvGrpSpPr/>
          <p:nvPr/>
        </p:nvGrpSpPr>
        <p:grpSpPr>
          <a:xfrm>
            <a:off x="119176" y="203925"/>
            <a:ext cx="1056271" cy="1412436"/>
            <a:chOff x="5394851" y="495000"/>
            <a:chExt cx="1056271" cy="1412436"/>
          </a:xfrm>
        </p:grpSpPr>
        <p:grpSp>
          <p:nvGrpSpPr>
            <p:cNvPr id="834" name="Google Shape;834;p35"/>
            <p:cNvGrpSpPr/>
            <p:nvPr/>
          </p:nvGrpSpPr>
          <p:grpSpPr>
            <a:xfrm>
              <a:off x="5394851" y="495000"/>
              <a:ext cx="1056271" cy="1412436"/>
              <a:chOff x="5536138" y="809625"/>
              <a:chExt cx="1056271" cy="1412436"/>
            </a:xfrm>
          </p:grpSpPr>
          <p:sp>
            <p:nvSpPr>
              <p:cNvPr id="835" name="Google Shape;835;p35"/>
              <p:cNvSpPr/>
              <p:nvPr/>
            </p:nvSpPr>
            <p:spPr>
              <a:xfrm>
                <a:off x="5536138" y="809625"/>
                <a:ext cx="1056271" cy="1412436"/>
              </a:xfrm>
              <a:custGeom>
                <a:avLst/>
                <a:gdLst/>
                <a:ahLst/>
                <a:cxnLst/>
                <a:rect l="l" t="t" r="r" b="b"/>
                <a:pathLst>
                  <a:path w="57641" h="77077" extrusionOk="0">
                    <a:moveTo>
                      <a:pt x="27762" y="1"/>
                    </a:moveTo>
                    <a:cubicBezTo>
                      <a:pt x="27709" y="1"/>
                      <a:pt x="27659" y="36"/>
                      <a:pt x="27612" y="134"/>
                    </a:cubicBezTo>
                    <a:cubicBezTo>
                      <a:pt x="27531" y="303"/>
                      <a:pt x="27470" y="379"/>
                      <a:pt x="27397" y="379"/>
                    </a:cubicBezTo>
                    <a:cubicBezTo>
                      <a:pt x="27338" y="379"/>
                      <a:pt x="27270" y="328"/>
                      <a:pt x="27177" y="235"/>
                    </a:cubicBezTo>
                    <a:cubicBezTo>
                      <a:pt x="27095" y="154"/>
                      <a:pt x="27017" y="84"/>
                      <a:pt x="26909" y="84"/>
                    </a:cubicBezTo>
                    <a:cubicBezTo>
                      <a:pt x="26863" y="84"/>
                      <a:pt x="26811" y="97"/>
                      <a:pt x="26751" y="128"/>
                    </a:cubicBezTo>
                    <a:cubicBezTo>
                      <a:pt x="26453" y="281"/>
                      <a:pt x="26134" y="296"/>
                      <a:pt x="25813" y="296"/>
                    </a:cubicBezTo>
                    <a:cubicBezTo>
                      <a:pt x="25737" y="296"/>
                      <a:pt x="25660" y="295"/>
                      <a:pt x="25584" y="295"/>
                    </a:cubicBezTo>
                    <a:cubicBezTo>
                      <a:pt x="25347" y="295"/>
                      <a:pt x="25112" y="303"/>
                      <a:pt x="24884" y="368"/>
                    </a:cubicBezTo>
                    <a:cubicBezTo>
                      <a:pt x="23166" y="580"/>
                      <a:pt x="21460" y="799"/>
                      <a:pt x="19834" y="1491"/>
                    </a:cubicBezTo>
                    <a:cubicBezTo>
                      <a:pt x="17846" y="2337"/>
                      <a:pt x="15796" y="3072"/>
                      <a:pt x="14126" y="4480"/>
                    </a:cubicBezTo>
                    <a:cubicBezTo>
                      <a:pt x="13081" y="5360"/>
                      <a:pt x="11943" y="6125"/>
                      <a:pt x="11041" y="7198"/>
                    </a:cubicBezTo>
                    <a:cubicBezTo>
                      <a:pt x="10112" y="8302"/>
                      <a:pt x="9139" y="9409"/>
                      <a:pt x="8067" y="10357"/>
                    </a:cubicBezTo>
                    <a:cubicBezTo>
                      <a:pt x="7314" y="11024"/>
                      <a:pt x="6802" y="11871"/>
                      <a:pt x="6271" y="12613"/>
                    </a:cubicBezTo>
                    <a:cubicBezTo>
                      <a:pt x="5605" y="13541"/>
                      <a:pt x="4774" y="14395"/>
                      <a:pt x="4302" y="15507"/>
                    </a:cubicBezTo>
                    <a:cubicBezTo>
                      <a:pt x="3889" y="16482"/>
                      <a:pt x="2960" y="17208"/>
                      <a:pt x="2809" y="18363"/>
                    </a:cubicBezTo>
                    <a:cubicBezTo>
                      <a:pt x="2782" y="18568"/>
                      <a:pt x="2838" y="18981"/>
                      <a:pt x="2487" y="19051"/>
                    </a:cubicBezTo>
                    <a:cubicBezTo>
                      <a:pt x="1957" y="19158"/>
                      <a:pt x="1905" y="19695"/>
                      <a:pt x="1937" y="19947"/>
                    </a:cubicBezTo>
                    <a:cubicBezTo>
                      <a:pt x="2076" y="21074"/>
                      <a:pt x="1181" y="21852"/>
                      <a:pt x="1045" y="22946"/>
                    </a:cubicBezTo>
                    <a:cubicBezTo>
                      <a:pt x="927" y="23907"/>
                      <a:pt x="937" y="24971"/>
                      <a:pt x="579" y="25951"/>
                    </a:cubicBezTo>
                    <a:cubicBezTo>
                      <a:pt x="253" y="26844"/>
                      <a:pt x="346" y="27834"/>
                      <a:pt x="375" y="28782"/>
                    </a:cubicBezTo>
                    <a:cubicBezTo>
                      <a:pt x="388" y="29160"/>
                      <a:pt x="1" y="29441"/>
                      <a:pt x="147" y="29772"/>
                    </a:cubicBezTo>
                    <a:cubicBezTo>
                      <a:pt x="577" y="30747"/>
                      <a:pt x="241" y="31779"/>
                      <a:pt x="450" y="32794"/>
                    </a:cubicBezTo>
                    <a:cubicBezTo>
                      <a:pt x="801" y="34499"/>
                      <a:pt x="699" y="36293"/>
                      <a:pt x="1384" y="37949"/>
                    </a:cubicBezTo>
                    <a:cubicBezTo>
                      <a:pt x="1726" y="38778"/>
                      <a:pt x="1647" y="39748"/>
                      <a:pt x="2025" y="40520"/>
                    </a:cubicBezTo>
                    <a:cubicBezTo>
                      <a:pt x="3013" y="42528"/>
                      <a:pt x="3647" y="44672"/>
                      <a:pt x="4559" y="46712"/>
                    </a:cubicBezTo>
                    <a:cubicBezTo>
                      <a:pt x="5601" y="49047"/>
                      <a:pt x="6813" y="51280"/>
                      <a:pt x="7957" y="53556"/>
                    </a:cubicBezTo>
                    <a:cubicBezTo>
                      <a:pt x="8681" y="54998"/>
                      <a:pt x="9830" y="56132"/>
                      <a:pt x="10596" y="57562"/>
                    </a:cubicBezTo>
                    <a:cubicBezTo>
                      <a:pt x="11246" y="58777"/>
                      <a:pt x="12134" y="59913"/>
                      <a:pt x="12952" y="61058"/>
                    </a:cubicBezTo>
                    <a:cubicBezTo>
                      <a:pt x="14164" y="62758"/>
                      <a:pt x="15611" y="64262"/>
                      <a:pt x="16979" y="65828"/>
                    </a:cubicBezTo>
                    <a:cubicBezTo>
                      <a:pt x="18305" y="67346"/>
                      <a:pt x="19634" y="68867"/>
                      <a:pt x="21037" y="70323"/>
                    </a:cubicBezTo>
                    <a:cubicBezTo>
                      <a:pt x="22101" y="71425"/>
                      <a:pt x="22937" y="72734"/>
                      <a:pt x="24135" y="73731"/>
                    </a:cubicBezTo>
                    <a:cubicBezTo>
                      <a:pt x="24973" y="74429"/>
                      <a:pt x="25625" y="75327"/>
                      <a:pt x="26370" y="76122"/>
                    </a:cubicBezTo>
                    <a:cubicBezTo>
                      <a:pt x="26739" y="76515"/>
                      <a:pt x="27136" y="77076"/>
                      <a:pt x="27833" y="77076"/>
                    </a:cubicBezTo>
                    <a:cubicBezTo>
                      <a:pt x="27973" y="77076"/>
                      <a:pt x="28126" y="77053"/>
                      <a:pt x="28292" y="77002"/>
                    </a:cubicBezTo>
                    <a:cubicBezTo>
                      <a:pt x="28990" y="76785"/>
                      <a:pt x="29259" y="76202"/>
                      <a:pt x="29764" y="75842"/>
                    </a:cubicBezTo>
                    <a:cubicBezTo>
                      <a:pt x="31056" y="74920"/>
                      <a:pt x="32127" y="73750"/>
                      <a:pt x="33240" y="72635"/>
                    </a:cubicBezTo>
                    <a:cubicBezTo>
                      <a:pt x="33712" y="72164"/>
                      <a:pt x="34001" y="71504"/>
                      <a:pt x="34492" y="71061"/>
                    </a:cubicBezTo>
                    <a:cubicBezTo>
                      <a:pt x="34848" y="70740"/>
                      <a:pt x="35232" y="70337"/>
                      <a:pt x="35371" y="70002"/>
                    </a:cubicBezTo>
                    <a:cubicBezTo>
                      <a:pt x="35910" y="68711"/>
                      <a:pt x="37150" y="68101"/>
                      <a:pt x="37937" y="67073"/>
                    </a:cubicBezTo>
                    <a:cubicBezTo>
                      <a:pt x="38352" y="66530"/>
                      <a:pt x="39033" y="66180"/>
                      <a:pt x="39405" y="65673"/>
                    </a:cubicBezTo>
                    <a:cubicBezTo>
                      <a:pt x="40102" y="64723"/>
                      <a:pt x="40671" y="63655"/>
                      <a:pt x="41478" y="62797"/>
                    </a:cubicBezTo>
                    <a:cubicBezTo>
                      <a:pt x="42131" y="62103"/>
                      <a:pt x="42676" y="61326"/>
                      <a:pt x="43242" y="60584"/>
                    </a:cubicBezTo>
                    <a:cubicBezTo>
                      <a:pt x="43683" y="60005"/>
                      <a:pt x="44248" y="59545"/>
                      <a:pt x="44657" y="58927"/>
                    </a:cubicBezTo>
                    <a:cubicBezTo>
                      <a:pt x="45052" y="58335"/>
                      <a:pt x="45370" y="57615"/>
                      <a:pt x="46049" y="57240"/>
                    </a:cubicBezTo>
                    <a:cubicBezTo>
                      <a:pt x="46309" y="57096"/>
                      <a:pt x="46407" y="56880"/>
                      <a:pt x="46513" y="56618"/>
                    </a:cubicBezTo>
                    <a:cubicBezTo>
                      <a:pt x="46916" y="55625"/>
                      <a:pt x="47710" y="54866"/>
                      <a:pt x="48292" y="53993"/>
                    </a:cubicBezTo>
                    <a:cubicBezTo>
                      <a:pt x="48900" y="53079"/>
                      <a:pt x="49621" y="52201"/>
                      <a:pt x="50181" y="51235"/>
                    </a:cubicBezTo>
                    <a:cubicBezTo>
                      <a:pt x="50984" y="49846"/>
                      <a:pt x="51720" y="48419"/>
                      <a:pt x="52501" y="47017"/>
                    </a:cubicBezTo>
                    <a:cubicBezTo>
                      <a:pt x="53131" y="45892"/>
                      <a:pt x="53640" y="44703"/>
                      <a:pt x="54021" y="43472"/>
                    </a:cubicBezTo>
                    <a:cubicBezTo>
                      <a:pt x="54466" y="42013"/>
                      <a:pt x="54809" y="40526"/>
                      <a:pt x="55289" y="39072"/>
                    </a:cubicBezTo>
                    <a:cubicBezTo>
                      <a:pt x="55817" y="37474"/>
                      <a:pt x="56052" y="35789"/>
                      <a:pt x="56522" y="34162"/>
                    </a:cubicBezTo>
                    <a:cubicBezTo>
                      <a:pt x="56948" y="32692"/>
                      <a:pt x="57139" y="31142"/>
                      <a:pt x="57304" y="29612"/>
                    </a:cubicBezTo>
                    <a:cubicBezTo>
                      <a:pt x="57455" y="28235"/>
                      <a:pt x="57640" y="26808"/>
                      <a:pt x="57438" y="25458"/>
                    </a:cubicBezTo>
                    <a:cubicBezTo>
                      <a:pt x="57046" y="22845"/>
                      <a:pt x="56606" y="20219"/>
                      <a:pt x="55574" y="17749"/>
                    </a:cubicBezTo>
                    <a:cubicBezTo>
                      <a:pt x="55451" y="17455"/>
                      <a:pt x="55484" y="17081"/>
                      <a:pt x="55322" y="16821"/>
                    </a:cubicBezTo>
                    <a:cubicBezTo>
                      <a:pt x="54442" y="15406"/>
                      <a:pt x="54083" y="13764"/>
                      <a:pt x="53153" y="12329"/>
                    </a:cubicBezTo>
                    <a:cubicBezTo>
                      <a:pt x="52408" y="11182"/>
                      <a:pt x="51569" y="10152"/>
                      <a:pt x="50683" y="9160"/>
                    </a:cubicBezTo>
                    <a:cubicBezTo>
                      <a:pt x="49286" y="7595"/>
                      <a:pt x="47659" y="6263"/>
                      <a:pt x="45868" y="5162"/>
                    </a:cubicBezTo>
                    <a:cubicBezTo>
                      <a:pt x="45307" y="4817"/>
                      <a:pt x="44838" y="4200"/>
                      <a:pt x="44286" y="4061"/>
                    </a:cubicBezTo>
                    <a:cubicBezTo>
                      <a:pt x="43163" y="3776"/>
                      <a:pt x="42409" y="2728"/>
                      <a:pt x="41202" y="2712"/>
                    </a:cubicBezTo>
                    <a:cubicBezTo>
                      <a:pt x="41179" y="2712"/>
                      <a:pt x="41154" y="2686"/>
                      <a:pt x="41134" y="2668"/>
                    </a:cubicBezTo>
                    <a:cubicBezTo>
                      <a:pt x="40074" y="1740"/>
                      <a:pt x="38652" y="1713"/>
                      <a:pt x="37418" y="1225"/>
                    </a:cubicBezTo>
                    <a:cubicBezTo>
                      <a:pt x="36992" y="1057"/>
                      <a:pt x="36544" y="737"/>
                      <a:pt x="36026" y="737"/>
                    </a:cubicBezTo>
                    <a:cubicBezTo>
                      <a:pt x="35823" y="737"/>
                      <a:pt x="35610" y="786"/>
                      <a:pt x="35383" y="912"/>
                    </a:cubicBezTo>
                    <a:cubicBezTo>
                      <a:pt x="35377" y="916"/>
                      <a:pt x="35367" y="917"/>
                      <a:pt x="35355" y="917"/>
                    </a:cubicBezTo>
                    <a:cubicBezTo>
                      <a:pt x="35204" y="917"/>
                      <a:pt x="34653" y="641"/>
                      <a:pt x="34234" y="641"/>
                    </a:cubicBezTo>
                    <a:cubicBezTo>
                      <a:pt x="34169" y="641"/>
                      <a:pt x="34107" y="648"/>
                      <a:pt x="34050" y="663"/>
                    </a:cubicBezTo>
                    <a:cubicBezTo>
                      <a:pt x="33989" y="680"/>
                      <a:pt x="33933" y="687"/>
                      <a:pt x="33880" y="687"/>
                    </a:cubicBezTo>
                    <a:cubicBezTo>
                      <a:pt x="33481" y="687"/>
                      <a:pt x="33297" y="264"/>
                      <a:pt x="32932" y="264"/>
                    </a:cubicBezTo>
                    <a:cubicBezTo>
                      <a:pt x="32926" y="264"/>
                      <a:pt x="32919" y="264"/>
                      <a:pt x="32912" y="265"/>
                    </a:cubicBezTo>
                    <a:cubicBezTo>
                      <a:pt x="32573" y="280"/>
                      <a:pt x="32232" y="292"/>
                      <a:pt x="31891" y="292"/>
                    </a:cubicBezTo>
                    <a:cubicBezTo>
                      <a:pt x="31208" y="292"/>
                      <a:pt x="30528" y="245"/>
                      <a:pt x="29874" y="84"/>
                    </a:cubicBezTo>
                    <a:cubicBezTo>
                      <a:pt x="29683" y="37"/>
                      <a:pt x="29464" y="17"/>
                      <a:pt x="29259" y="17"/>
                    </a:cubicBezTo>
                    <a:cubicBezTo>
                      <a:pt x="28917" y="17"/>
                      <a:pt x="28613" y="72"/>
                      <a:pt x="28543" y="148"/>
                    </a:cubicBezTo>
                    <a:cubicBezTo>
                      <a:pt x="28458" y="242"/>
                      <a:pt x="28377" y="277"/>
                      <a:pt x="28301" y="277"/>
                    </a:cubicBezTo>
                    <a:cubicBezTo>
                      <a:pt x="28087" y="277"/>
                      <a:pt x="27911" y="1"/>
                      <a:pt x="27762" y="1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35"/>
              <p:cNvSpPr/>
              <p:nvPr/>
            </p:nvSpPr>
            <p:spPr>
              <a:xfrm>
                <a:off x="5536138" y="809625"/>
                <a:ext cx="1056271" cy="1412436"/>
              </a:xfrm>
              <a:custGeom>
                <a:avLst/>
                <a:gdLst/>
                <a:ahLst/>
                <a:cxnLst/>
                <a:rect l="l" t="t" r="r" b="b"/>
                <a:pathLst>
                  <a:path w="57641" h="77077" extrusionOk="0">
                    <a:moveTo>
                      <a:pt x="26832" y="2009"/>
                    </a:moveTo>
                    <a:cubicBezTo>
                      <a:pt x="27372" y="2009"/>
                      <a:pt x="27982" y="2107"/>
                      <a:pt x="28530" y="2114"/>
                    </a:cubicBezTo>
                    <a:cubicBezTo>
                      <a:pt x="28538" y="2114"/>
                      <a:pt x="28545" y="2114"/>
                      <a:pt x="28553" y="2114"/>
                    </a:cubicBezTo>
                    <a:cubicBezTo>
                      <a:pt x="28837" y="2114"/>
                      <a:pt x="29104" y="2055"/>
                      <a:pt x="29378" y="2042"/>
                    </a:cubicBezTo>
                    <a:cubicBezTo>
                      <a:pt x="29506" y="2037"/>
                      <a:pt x="29633" y="2034"/>
                      <a:pt x="29760" y="2034"/>
                    </a:cubicBezTo>
                    <a:cubicBezTo>
                      <a:pt x="30881" y="2034"/>
                      <a:pt x="31986" y="2232"/>
                      <a:pt x="33100" y="2304"/>
                    </a:cubicBezTo>
                    <a:cubicBezTo>
                      <a:pt x="35226" y="2442"/>
                      <a:pt x="37204" y="3086"/>
                      <a:pt x="39183" y="3818"/>
                    </a:cubicBezTo>
                    <a:cubicBezTo>
                      <a:pt x="39994" y="4118"/>
                      <a:pt x="40909" y="4353"/>
                      <a:pt x="41547" y="4830"/>
                    </a:cubicBezTo>
                    <a:cubicBezTo>
                      <a:pt x="42728" y="5713"/>
                      <a:pt x="44199" y="6023"/>
                      <a:pt x="45308" y="7022"/>
                    </a:cubicBezTo>
                    <a:cubicBezTo>
                      <a:pt x="46572" y="8162"/>
                      <a:pt x="47988" y="9088"/>
                      <a:pt x="49041" y="10511"/>
                    </a:cubicBezTo>
                    <a:cubicBezTo>
                      <a:pt x="49431" y="11037"/>
                      <a:pt x="49884" y="11691"/>
                      <a:pt x="50453" y="12197"/>
                    </a:cubicBezTo>
                    <a:cubicBezTo>
                      <a:pt x="51094" y="12765"/>
                      <a:pt x="51667" y="13595"/>
                      <a:pt x="51941" y="14564"/>
                    </a:cubicBezTo>
                    <a:cubicBezTo>
                      <a:pt x="52223" y="15561"/>
                      <a:pt x="52845" y="16457"/>
                      <a:pt x="53195" y="17441"/>
                    </a:cubicBezTo>
                    <a:cubicBezTo>
                      <a:pt x="53611" y="18609"/>
                      <a:pt x="53959" y="19809"/>
                      <a:pt x="54205" y="21024"/>
                    </a:cubicBezTo>
                    <a:cubicBezTo>
                      <a:pt x="54300" y="21491"/>
                      <a:pt x="54507" y="21903"/>
                      <a:pt x="54604" y="22361"/>
                    </a:cubicBezTo>
                    <a:cubicBezTo>
                      <a:pt x="55046" y="24411"/>
                      <a:pt x="55153" y="26496"/>
                      <a:pt x="55023" y="28569"/>
                    </a:cubicBezTo>
                    <a:cubicBezTo>
                      <a:pt x="54942" y="29852"/>
                      <a:pt x="54904" y="31146"/>
                      <a:pt x="54732" y="32422"/>
                    </a:cubicBezTo>
                    <a:cubicBezTo>
                      <a:pt x="54633" y="33151"/>
                      <a:pt x="54453" y="33890"/>
                      <a:pt x="54172" y="34567"/>
                    </a:cubicBezTo>
                    <a:cubicBezTo>
                      <a:pt x="53866" y="35306"/>
                      <a:pt x="54009" y="36144"/>
                      <a:pt x="53613" y="36831"/>
                    </a:cubicBezTo>
                    <a:cubicBezTo>
                      <a:pt x="53081" y="37751"/>
                      <a:pt x="53279" y="38838"/>
                      <a:pt x="52811" y="39802"/>
                    </a:cubicBezTo>
                    <a:cubicBezTo>
                      <a:pt x="52433" y="40580"/>
                      <a:pt x="52380" y="41528"/>
                      <a:pt x="52066" y="42374"/>
                    </a:cubicBezTo>
                    <a:cubicBezTo>
                      <a:pt x="51718" y="43313"/>
                      <a:pt x="51549" y="44391"/>
                      <a:pt x="51065" y="45193"/>
                    </a:cubicBezTo>
                    <a:cubicBezTo>
                      <a:pt x="50199" y="46629"/>
                      <a:pt x="49665" y="48226"/>
                      <a:pt x="48697" y="49611"/>
                    </a:cubicBezTo>
                    <a:cubicBezTo>
                      <a:pt x="47960" y="50664"/>
                      <a:pt x="47281" y="51773"/>
                      <a:pt x="46608" y="52863"/>
                    </a:cubicBezTo>
                    <a:cubicBezTo>
                      <a:pt x="46100" y="53685"/>
                      <a:pt x="45462" y="54365"/>
                      <a:pt x="44935" y="55141"/>
                    </a:cubicBezTo>
                    <a:cubicBezTo>
                      <a:pt x="44433" y="55879"/>
                      <a:pt x="43632" y="56445"/>
                      <a:pt x="43305" y="57157"/>
                    </a:cubicBezTo>
                    <a:cubicBezTo>
                      <a:pt x="43027" y="57764"/>
                      <a:pt x="42542" y="58167"/>
                      <a:pt x="42277" y="58737"/>
                    </a:cubicBezTo>
                    <a:cubicBezTo>
                      <a:pt x="42219" y="58859"/>
                      <a:pt x="42153" y="59151"/>
                      <a:pt x="41937" y="59151"/>
                    </a:cubicBezTo>
                    <a:cubicBezTo>
                      <a:pt x="41872" y="59151"/>
                      <a:pt x="41794" y="59126"/>
                      <a:pt x="41700" y="59062"/>
                    </a:cubicBezTo>
                    <a:cubicBezTo>
                      <a:pt x="41697" y="59060"/>
                      <a:pt x="41693" y="59059"/>
                      <a:pt x="41688" y="59059"/>
                    </a:cubicBezTo>
                    <a:cubicBezTo>
                      <a:pt x="41628" y="59059"/>
                      <a:pt x="41432" y="59200"/>
                      <a:pt x="41438" y="59217"/>
                    </a:cubicBezTo>
                    <a:cubicBezTo>
                      <a:pt x="41655" y="59773"/>
                      <a:pt x="41029" y="59916"/>
                      <a:pt x="40920" y="60302"/>
                    </a:cubicBezTo>
                    <a:cubicBezTo>
                      <a:pt x="40872" y="60472"/>
                      <a:pt x="40816" y="60601"/>
                      <a:pt x="40637" y="60659"/>
                    </a:cubicBezTo>
                    <a:cubicBezTo>
                      <a:pt x="40231" y="60795"/>
                      <a:pt x="39921" y="61002"/>
                      <a:pt x="39975" y="61511"/>
                    </a:cubicBezTo>
                    <a:cubicBezTo>
                      <a:pt x="39984" y="61592"/>
                      <a:pt x="39880" y="61724"/>
                      <a:pt x="39794" y="61772"/>
                    </a:cubicBezTo>
                    <a:cubicBezTo>
                      <a:pt x="38878" y="62275"/>
                      <a:pt x="38669" y="63375"/>
                      <a:pt x="37889" y="64043"/>
                    </a:cubicBezTo>
                    <a:cubicBezTo>
                      <a:pt x="37600" y="64289"/>
                      <a:pt x="37186" y="64768"/>
                      <a:pt x="36946" y="65235"/>
                    </a:cubicBezTo>
                    <a:cubicBezTo>
                      <a:pt x="36808" y="65502"/>
                      <a:pt x="36672" y="65812"/>
                      <a:pt x="36180" y="65827"/>
                    </a:cubicBezTo>
                    <a:cubicBezTo>
                      <a:pt x="35744" y="65841"/>
                      <a:pt x="35788" y="66511"/>
                      <a:pt x="35437" y="66845"/>
                    </a:cubicBezTo>
                    <a:cubicBezTo>
                      <a:pt x="34725" y="67522"/>
                      <a:pt x="34146" y="68394"/>
                      <a:pt x="33506" y="69131"/>
                    </a:cubicBezTo>
                    <a:cubicBezTo>
                      <a:pt x="32001" y="70866"/>
                      <a:pt x="30826" y="72970"/>
                      <a:pt x="28670" y="74071"/>
                    </a:cubicBezTo>
                    <a:cubicBezTo>
                      <a:pt x="28498" y="74158"/>
                      <a:pt x="28428" y="74172"/>
                      <a:pt x="28453" y="74397"/>
                    </a:cubicBezTo>
                    <a:cubicBezTo>
                      <a:pt x="28494" y="74790"/>
                      <a:pt x="28104" y="74853"/>
                      <a:pt x="27853" y="74962"/>
                    </a:cubicBezTo>
                    <a:cubicBezTo>
                      <a:pt x="27807" y="74981"/>
                      <a:pt x="27769" y="74990"/>
                      <a:pt x="27736" y="74990"/>
                    </a:cubicBezTo>
                    <a:cubicBezTo>
                      <a:pt x="27543" y="74990"/>
                      <a:pt x="27536" y="74700"/>
                      <a:pt x="27433" y="74583"/>
                    </a:cubicBezTo>
                    <a:cubicBezTo>
                      <a:pt x="27075" y="74174"/>
                      <a:pt x="26441" y="73963"/>
                      <a:pt x="26447" y="73279"/>
                    </a:cubicBezTo>
                    <a:cubicBezTo>
                      <a:pt x="25495" y="73228"/>
                      <a:pt x="25664" y="71783"/>
                      <a:pt x="24597" y="71783"/>
                    </a:cubicBezTo>
                    <a:cubicBezTo>
                      <a:pt x="24584" y="71783"/>
                      <a:pt x="24572" y="71783"/>
                      <a:pt x="24559" y="71783"/>
                    </a:cubicBezTo>
                    <a:cubicBezTo>
                      <a:pt x="24557" y="71783"/>
                      <a:pt x="24555" y="71783"/>
                      <a:pt x="24553" y="71783"/>
                    </a:cubicBezTo>
                    <a:cubicBezTo>
                      <a:pt x="24280" y="71783"/>
                      <a:pt x="24189" y="71158"/>
                      <a:pt x="23970" y="70846"/>
                    </a:cubicBezTo>
                    <a:cubicBezTo>
                      <a:pt x="23535" y="70230"/>
                      <a:pt x="22733" y="69977"/>
                      <a:pt x="22515" y="69124"/>
                    </a:cubicBezTo>
                    <a:cubicBezTo>
                      <a:pt x="22355" y="68502"/>
                      <a:pt x="21469" y="68389"/>
                      <a:pt x="21138" y="67702"/>
                    </a:cubicBezTo>
                    <a:cubicBezTo>
                      <a:pt x="20578" y="66543"/>
                      <a:pt x="19470" y="65771"/>
                      <a:pt x="18695" y="64736"/>
                    </a:cubicBezTo>
                    <a:cubicBezTo>
                      <a:pt x="18264" y="64160"/>
                      <a:pt x="17926" y="63364"/>
                      <a:pt x="17088" y="63053"/>
                    </a:cubicBezTo>
                    <a:cubicBezTo>
                      <a:pt x="16399" y="62797"/>
                      <a:pt x="16080" y="62040"/>
                      <a:pt x="15728" y="61457"/>
                    </a:cubicBezTo>
                    <a:cubicBezTo>
                      <a:pt x="15302" y="60752"/>
                      <a:pt x="14681" y="60218"/>
                      <a:pt x="14285" y="59486"/>
                    </a:cubicBezTo>
                    <a:cubicBezTo>
                      <a:pt x="13862" y="58699"/>
                      <a:pt x="13218" y="58041"/>
                      <a:pt x="12870" y="57186"/>
                    </a:cubicBezTo>
                    <a:cubicBezTo>
                      <a:pt x="12729" y="56838"/>
                      <a:pt x="12383" y="56566"/>
                      <a:pt x="12100" y="56291"/>
                    </a:cubicBezTo>
                    <a:cubicBezTo>
                      <a:pt x="11967" y="56161"/>
                      <a:pt x="11688" y="56122"/>
                      <a:pt x="12133" y="55841"/>
                    </a:cubicBezTo>
                    <a:cubicBezTo>
                      <a:pt x="11395" y="55512"/>
                      <a:pt x="11555" y="54570"/>
                      <a:pt x="10931" y="54239"/>
                    </a:cubicBezTo>
                    <a:cubicBezTo>
                      <a:pt x="10474" y="53997"/>
                      <a:pt x="10403" y="53616"/>
                      <a:pt x="10172" y="53260"/>
                    </a:cubicBezTo>
                    <a:cubicBezTo>
                      <a:pt x="9841" y="52748"/>
                      <a:pt x="9736" y="52067"/>
                      <a:pt x="9288" y="51698"/>
                    </a:cubicBezTo>
                    <a:cubicBezTo>
                      <a:pt x="8769" y="51271"/>
                      <a:pt x="8507" y="50787"/>
                      <a:pt x="8497" y="50174"/>
                    </a:cubicBezTo>
                    <a:cubicBezTo>
                      <a:pt x="8492" y="49701"/>
                      <a:pt x="8098" y="49456"/>
                      <a:pt x="7934" y="49087"/>
                    </a:cubicBezTo>
                    <a:cubicBezTo>
                      <a:pt x="7683" y="48525"/>
                      <a:pt x="7596" y="47782"/>
                      <a:pt x="7020" y="47420"/>
                    </a:cubicBezTo>
                    <a:cubicBezTo>
                      <a:pt x="6604" y="47159"/>
                      <a:pt x="6685" y="46693"/>
                      <a:pt x="6652" y="46437"/>
                    </a:cubicBezTo>
                    <a:cubicBezTo>
                      <a:pt x="6532" y="45499"/>
                      <a:pt x="5449" y="44970"/>
                      <a:pt x="5669" y="43945"/>
                    </a:cubicBezTo>
                    <a:cubicBezTo>
                      <a:pt x="5737" y="43630"/>
                      <a:pt x="5328" y="43767"/>
                      <a:pt x="5292" y="43391"/>
                    </a:cubicBezTo>
                    <a:cubicBezTo>
                      <a:pt x="5166" y="42109"/>
                      <a:pt x="4416" y="41014"/>
                      <a:pt x="3906" y="39850"/>
                    </a:cubicBezTo>
                    <a:cubicBezTo>
                      <a:pt x="3802" y="39612"/>
                      <a:pt x="3811" y="39339"/>
                      <a:pt x="3778" y="39153"/>
                    </a:cubicBezTo>
                    <a:cubicBezTo>
                      <a:pt x="3539" y="37765"/>
                      <a:pt x="2945" y="36487"/>
                      <a:pt x="2642" y="35135"/>
                    </a:cubicBezTo>
                    <a:cubicBezTo>
                      <a:pt x="2438" y="34229"/>
                      <a:pt x="2635" y="33242"/>
                      <a:pt x="2522" y="32306"/>
                    </a:cubicBezTo>
                    <a:cubicBezTo>
                      <a:pt x="2239" y="29987"/>
                      <a:pt x="2615" y="27694"/>
                      <a:pt x="2717" y="25392"/>
                    </a:cubicBezTo>
                    <a:cubicBezTo>
                      <a:pt x="2758" y="24432"/>
                      <a:pt x="3131" y="23488"/>
                      <a:pt x="3437" y="22590"/>
                    </a:cubicBezTo>
                    <a:cubicBezTo>
                      <a:pt x="3971" y="21021"/>
                      <a:pt x="4475" y="19421"/>
                      <a:pt x="5360" y="17982"/>
                    </a:cubicBezTo>
                    <a:cubicBezTo>
                      <a:pt x="5757" y="17336"/>
                      <a:pt x="6483" y="16693"/>
                      <a:pt x="6517" y="16080"/>
                    </a:cubicBezTo>
                    <a:cubicBezTo>
                      <a:pt x="6566" y="15192"/>
                      <a:pt x="7724" y="15130"/>
                      <a:pt x="7524" y="14266"/>
                    </a:cubicBezTo>
                    <a:cubicBezTo>
                      <a:pt x="8486" y="13757"/>
                      <a:pt x="8555" y="12475"/>
                      <a:pt x="9394" y="11975"/>
                    </a:cubicBezTo>
                    <a:cubicBezTo>
                      <a:pt x="9842" y="11708"/>
                      <a:pt x="10123" y="11625"/>
                      <a:pt x="10015" y="11087"/>
                    </a:cubicBezTo>
                    <a:cubicBezTo>
                      <a:pt x="10009" y="11056"/>
                      <a:pt x="10085" y="10973"/>
                      <a:pt x="10120" y="10973"/>
                    </a:cubicBezTo>
                    <a:cubicBezTo>
                      <a:pt x="10121" y="10973"/>
                      <a:pt x="10121" y="10973"/>
                      <a:pt x="10121" y="10973"/>
                    </a:cubicBezTo>
                    <a:cubicBezTo>
                      <a:pt x="10141" y="10974"/>
                      <a:pt x="10160" y="10975"/>
                      <a:pt x="10178" y="10975"/>
                    </a:cubicBezTo>
                    <a:cubicBezTo>
                      <a:pt x="11125" y="10975"/>
                      <a:pt x="11060" y="9841"/>
                      <a:pt x="11791" y="9473"/>
                    </a:cubicBezTo>
                    <a:cubicBezTo>
                      <a:pt x="12281" y="9225"/>
                      <a:pt x="12683" y="8382"/>
                      <a:pt x="13149" y="7970"/>
                    </a:cubicBezTo>
                    <a:cubicBezTo>
                      <a:pt x="13706" y="7478"/>
                      <a:pt x="14281" y="6900"/>
                      <a:pt x="15012" y="6546"/>
                    </a:cubicBezTo>
                    <a:cubicBezTo>
                      <a:pt x="15535" y="6291"/>
                      <a:pt x="15908" y="5744"/>
                      <a:pt x="16476" y="5480"/>
                    </a:cubicBezTo>
                    <a:cubicBezTo>
                      <a:pt x="17148" y="5169"/>
                      <a:pt x="17617" y="4587"/>
                      <a:pt x="18407" y="4353"/>
                    </a:cubicBezTo>
                    <a:cubicBezTo>
                      <a:pt x="19117" y="4140"/>
                      <a:pt x="19815" y="3650"/>
                      <a:pt x="20558" y="3461"/>
                    </a:cubicBezTo>
                    <a:cubicBezTo>
                      <a:pt x="21511" y="3219"/>
                      <a:pt x="22407" y="2845"/>
                      <a:pt x="23326" y="2527"/>
                    </a:cubicBezTo>
                    <a:cubicBezTo>
                      <a:pt x="24201" y="2223"/>
                      <a:pt x="25123" y="2460"/>
                      <a:pt x="26054" y="2119"/>
                    </a:cubicBezTo>
                    <a:cubicBezTo>
                      <a:pt x="26280" y="2037"/>
                      <a:pt x="26546" y="2009"/>
                      <a:pt x="26832" y="2009"/>
                    </a:cubicBezTo>
                    <a:close/>
                    <a:moveTo>
                      <a:pt x="27762" y="1"/>
                    </a:moveTo>
                    <a:cubicBezTo>
                      <a:pt x="27709" y="1"/>
                      <a:pt x="27659" y="36"/>
                      <a:pt x="27612" y="134"/>
                    </a:cubicBezTo>
                    <a:cubicBezTo>
                      <a:pt x="27531" y="303"/>
                      <a:pt x="27470" y="379"/>
                      <a:pt x="27397" y="379"/>
                    </a:cubicBezTo>
                    <a:cubicBezTo>
                      <a:pt x="27338" y="379"/>
                      <a:pt x="27270" y="328"/>
                      <a:pt x="27177" y="235"/>
                    </a:cubicBezTo>
                    <a:cubicBezTo>
                      <a:pt x="27095" y="154"/>
                      <a:pt x="27017" y="84"/>
                      <a:pt x="26909" y="84"/>
                    </a:cubicBezTo>
                    <a:cubicBezTo>
                      <a:pt x="26863" y="84"/>
                      <a:pt x="26811" y="97"/>
                      <a:pt x="26751" y="128"/>
                    </a:cubicBezTo>
                    <a:cubicBezTo>
                      <a:pt x="26453" y="281"/>
                      <a:pt x="26134" y="296"/>
                      <a:pt x="25813" y="296"/>
                    </a:cubicBezTo>
                    <a:cubicBezTo>
                      <a:pt x="25737" y="296"/>
                      <a:pt x="25660" y="295"/>
                      <a:pt x="25584" y="295"/>
                    </a:cubicBezTo>
                    <a:cubicBezTo>
                      <a:pt x="25347" y="295"/>
                      <a:pt x="25112" y="303"/>
                      <a:pt x="24884" y="368"/>
                    </a:cubicBezTo>
                    <a:cubicBezTo>
                      <a:pt x="23166" y="580"/>
                      <a:pt x="21460" y="799"/>
                      <a:pt x="19834" y="1491"/>
                    </a:cubicBezTo>
                    <a:cubicBezTo>
                      <a:pt x="17846" y="2337"/>
                      <a:pt x="15796" y="3072"/>
                      <a:pt x="14126" y="4480"/>
                    </a:cubicBezTo>
                    <a:cubicBezTo>
                      <a:pt x="13081" y="5360"/>
                      <a:pt x="11943" y="6125"/>
                      <a:pt x="11041" y="7198"/>
                    </a:cubicBezTo>
                    <a:cubicBezTo>
                      <a:pt x="10112" y="8302"/>
                      <a:pt x="9139" y="9409"/>
                      <a:pt x="8067" y="10357"/>
                    </a:cubicBezTo>
                    <a:cubicBezTo>
                      <a:pt x="7314" y="11024"/>
                      <a:pt x="6802" y="11871"/>
                      <a:pt x="6271" y="12613"/>
                    </a:cubicBezTo>
                    <a:cubicBezTo>
                      <a:pt x="5605" y="13541"/>
                      <a:pt x="4774" y="14395"/>
                      <a:pt x="4302" y="15507"/>
                    </a:cubicBezTo>
                    <a:cubicBezTo>
                      <a:pt x="3889" y="16482"/>
                      <a:pt x="2960" y="17208"/>
                      <a:pt x="2809" y="18363"/>
                    </a:cubicBezTo>
                    <a:cubicBezTo>
                      <a:pt x="2782" y="18568"/>
                      <a:pt x="2838" y="18981"/>
                      <a:pt x="2487" y="19051"/>
                    </a:cubicBezTo>
                    <a:cubicBezTo>
                      <a:pt x="1957" y="19158"/>
                      <a:pt x="1905" y="19695"/>
                      <a:pt x="1937" y="19947"/>
                    </a:cubicBezTo>
                    <a:cubicBezTo>
                      <a:pt x="2076" y="21074"/>
                      <a:pt x="1181" y="21852"/>
                      <a:pt x="1045" y="22946"/>
                    </a:cubicBezTo>
                    <a:cubicBezTo>
                      <a:pt x="927" y="23907"/>
                      <a:pt x="937" y="24971"/>
                      <a:pt x="579" y="25951"/>
                    </a:cubicBezTo>
                    <a:cubicBezTo>
                      <a:pt x="253" y="26844"/>
                      <a:pt x="346" y="27834"/>
                      <a:pt x="375" y="28782"/>
                    </a:cubicBezTo>
                    <a:cubicBezTo>
                      <a:pt x="388" y="29160"/>
                      <a:pt x="1" y="29441"/>
                      <a:pt x="147" y="29772"/>
                    </a:cubicBezTo>
                    <a:cubicBezTo>
                      <a:pt x="577" y="30747"/>
                      <a:pt x="241" y="31779"/>
                      <a:pt x="450" y="32794"/>
                    </a:cubicBezTo>
                    <a:cubicBezTo>
                      <a:pt x="801" y="34499"/>
                      <a:pt x="699" y="36293"/>
                      <a:pt x="1384" y="37949"/>
                    </a:cubicBezTo>
                    <a:cubicBezTo>
                      <a:pt x="1726" y="38778"/>
                      <a:pt x="1647" y="39748"/>
                      <a:pt x="2025" y="40520"/>
                    </a:cubicBezTo>
                    <a:cubicBezTo>
                      <a:pt x="3013" y="42528"/>
                      <a:pt x="3647" y="44672"/>
                      <a:pt x="4559" y="46712"/>
                    </a:cubicBezTo>
                    <a:cubicBezTo>
                      <a:pt x="5601" y="49047"/>
                      <a:pt x="6813" y="51280"/>
                      <a:pt x="7957" y="53556"/>
                    </a:cubicBezTo>
                    <a:cubicBezTo>
                      <a:pt x="8681" y="54998"/>
                      <a:pt x="9830" y="56132"/>
                      <a:pt x="10596" y="57562"/>
                    </a:cubicBezTo>
                    <a:cubicBezTo>
                      <a:pt x="11246" y="58777"/>
                      <a:pt x="12134" y="59913"/>
                      <a:pt x="12952" y="61058"/>
                    </a:cubicBezTo>
                    <a:cubicBezTo>
                      <a:pt x="14164" y="62758"/>
                      <a:pt x="15611" y="64262"/>
                      <a:pt x="16979" y="65828"/>
                    </a:cubicBezTo>
                    <a:cubicBezTo>
                      <a:pt x="18305" y="67346"/>
                      <a:pt x="19634" y="68867"/>
                      <a:pt x="21037" y="70323"/>
                    </a:cubicBezTo>
                    <a:cubicBezTo>
                      <a:pt x="22101" y="71425"/>
                      <a:pt x="22937" y="72734"/>
                      <a:pt x="24135" y="73731"/>
                    </a:cubicBezTo>
                    <a:cubicBezTo>
                      <a:pt x="24973" y="74429"/>
                      <a:pt x="25625" y="75327"/>
                      <a:pt x="26370" y="76122"/>
                    </a:cubicBezTo>
                    <a:cubicBezTo>
                      <a:pt x="26739" y="76515"/>
                      <a:pt x="27136" y="77076"/>
                      <a:pt x="27833" y="77076"/>
                    </a:cubicBezTo>
                    <a:cubicBezTo>
                      <a:pt x="27973" y="77076"/>
                      <a:pt x="28126" y="77053"/>
                      <a:pt x="28292" y="77002"/>
                    </a:cubicBezTo>
                    <a:cubicBezTo>
                      <a:pt x="28990" y="76785"/>
                      <a:pt x="29259" y="76202"/>
                      <a:pt x="29764" y="75842"/>
                    </a:cubicBezTo>
                    <a:cubicBezTo>
                      <a:pt x="31056" y="74920"/>
                      <a:pt x="32127" y="73750"/>
                      <a:pt x="33240" y="72635"/>
                    </a:cubicBezTo>
                    <a:cubicBezTo>
                      <a:pt x="33712" y="72164"/>
                      <a:pt x="34001" y="71504"/>
                      <a:pt x="34492" y="71061"/>
                    </a:cubicBezTo>
                    <a:cubicBezTo>
                      <a:pt x="34848" y="70740"/>
                      <a:pt x="35232" y="70337"/>
                      <a:pt x="35371" y="70002"/>
                    </a:cubicBezTo>
                    <a:cubicBezTo>
                      <a:pt x="35910" y="68711"/>
                      <a:pt x="37150" y="68101"/>
                      <a:pt x="37937" y="67073"/>
                    </a:cubicBezTo>
                    <a:cubicBezTo>
                      <a:pt x="38352" y="66530"/>
                      <a:pt x="39033" y="66180"/>
                      <a:pt x="39405" y="65673"/>
                    </a:cubicBezTo>
                    <a:cubicBezTo>
                      <a:pt x="40102" y="64723"/>
                      <a:pt x="40671" y="63655"/>
                      <a:pt x="41478" y="62797"/>
                    </a:cubicBezTo>
                    <a:cubicBezTo>
                      <a:pt x="42131" y="62103"/>
                      <a:pt x="42676" y="61326"/>
                      <a:pt x="43242" y="60584"/>
                    </a:cubicBezTo>
                    <a:cubicBezTo>
                      <a:pt x="43683" y="60005"/>
                      <a:pt x="44248" y="59545"/>
                      <a:pt x="44657" y="58927"/>
                    </a:cubicBezTo>
                    <a:cubicBezTo>
                      <a:pt x="45052" y="58335"/>
                      <a:pt x="45370" y="57615"/>
                      <a:pt x="46049" y="57240"/>
                    </a:cubicBezTo>
                    <a:cubicBezTo>
                      <a:pt x="46309" y="57096"/>
                      <a:pt x="46407" y="56880"/>
                      <a:pt x="46513" y="56618"/>
                    </a:cubicBezTo>
                    <a:cubicBezTo>
                      <a:pt x="46916" y="55625"/>
                      <a:pt x="47710" y="54866"/>
                      <a:pt x="48292" y="53993"/>
                    </a:cubicBezTo>
                    <a:cubicBezTo>
                      <a:pt x="48900" y="53079"/>
                      <a:pt x="49621" y="52201"/>
                      <a:pt x="50181" y="51235"/>
                    </a:cubicBezTo>
                    <a:cubicBezTo>
                      <a:pt x="50984" y="49846"/>
                      <a:pt x="51720" y="48419"/>
                      <a:pt x="52501" y="47017"/>
                    </a:cubicBezTo>
                    <a:cubicBezTo>
                      <a:pt x="53131" y="45892"/>
                      <a:pt x="53640" y="44703"/>
                      <a:pt x="54021" y="43472"/>
                    </a:cubicBezTo>
                    <a:cubicBezTo>
                      <a:pt x="54466" y="42013"/>
                      <a:pt x="54809" y="40526"/>
                      <a:pt x="55289" y="39072"/>
                    </a:cubicBezTo>
                    <a:cubicBezTo>
                      <a:pt x="55817" y="37474"/>
                      <a:pt x="56052" y="35789"/>
                      <a:pt x="56522" y="34162"/>
                    </a:cubicBezTo>
                    <a:cubicBezTo>
                      <a:pt x="56948" y="32692"/>
                      <a:pt x="57139" y="31142"/>
                      <a:pt x="57304" y="29612"/>
                    </a:cubicBezTo>
                    <a:cubicBezTo>
                      <a:pt x="57455" y="28235"/>
                      <a:pt x="57640" y="26808"/>
                      <a:pt x="57438" y="25458"/>
                    </a:cubicBezTo>
                    <a:cubicBezTo>
                      <a:pt x="57046" y="22845"/>
                      <a:pt x="56606" y="20219"/>
                      <a:pt x="55574" y="17749"/>
                    </a:cubicBezTo>
                    <a:cubicBezTo>
                      <a:pt x="55451" y="17455"/>
                      <a:pt x="55484" y="17081"/>
                      <a:pt x="55322" y="16821"/>
                    </a:cubicBezTo>
                    <a:cubicBezTo>
                      <a:pt x="54442" y="15406"/>
                      <a:pt x="54083" y="13764"/>
                      <a:pt x="53153" y="12329"/>
                    </a:cubicBezTo>
                    <a:cubicBezTo>
                      <a:pt x="52408" y="11182"/>
                      <a:pt x="51569" y="10152"/>
                      <a:pt x="50683" y="9160"/>
                    </a:cubicBezTo>
                    <a:cubicBezTo>
                      <a:pt x="49286" y="7595"/>
                      <a:pt x="47659" y="6263"/>
                      <a:pt x="45868" y="5162"/>
                    </a:cubicBezTo>
                    <a:cubicBezTo>
                      <a:pt x="45307" y="4817"/>
                      <a:pt x="44838" y="4200"/>
                      <a:pt x="44286" y="4061"/>
                    </a:cubicBezTo>
                    <a:cubicBezTo>
                      <a:pt x="43163" y="3776"/>
                      <a:pt x="42409" y="2728"/>
                      <a:pt x="41202" y="2712"/>
                    </a:cubicBezTo>
                    <a:cubicBezTo>
                      <a:pt x="41179" y="2712"/>
                      <a:pt x="41154" y="2686"/>
                      <a:pt x="41134" y="2668"/>
                    </a:cubicBezTo>
                    <a:cubicBezTo>
                      <a:pt x="40074" y="1740"/>
                      <a:pt x="38652" y="1713"/>
                      <a:pt x="37418" y="1225"/>
                    </a:cubicBezTo>
                    <a:cubicBezTo>
                      <a:pt x="36992" y="1057"/>
                      <a:pt x="36544" y="737"/>
                      <a:pt x="36026" y="737"/>
                    </a:cubicBezTo>
                    <a:cubicBezTo>
                      <a:pt x="35823" y="737"/>
                      <a:pt x="35610" y="786"/>
                      <a:pt x="35383" y="912"/>
                    </a:cubicBezTo>
                    <a:cubicBezTo>
                      <a:pt x="35377" y="916"/>
                      <a:pt x="35367" y="917"/>
                      <a:pt x="35355" y="917"/>
                    </a:cubicBezTo>
                    <a:cubicBezTo>
                      <a:pt x="35204" y="917"/>
                      <a:pt x="34653" y="641"/>
                      <a:pt x="34234" y="641"/>
                    </a:cubicBezTo>
                    <a:cubicBezTo>
                      <a:pt x="34169" y="641"/>
                      <a:pt x="34107" y="648"/>
                      <a:pt x="34050" y="663"/>
                    </a:cubicBezTo>
                    <a:cubicBezTo>
                      <a:pt x="33989" y="680"/>
                      <a:pt x="33933" y="687"/>
                      <a:pt x="33880" y="687"/>
                    </a:cubicBezTo>
                    <a:cubicBezTo>
                      <a:pt x="33481" y="687"/>
                      <a:pt x="33297" y="264"/>
                      <a:pt x="32932" y="264"/>
                    </a:cubicBezTo>
                    <a:cubicBezTo>
                      <a:pt x="32926" y="264"/>
                      <a:pt x="32919" y="264"/>
                      <a:pt x="32912" y="265"/>
                    </a:cubicBezTo>
                    <a:cubicBezTo>
                      <a:pt x="32573" y="280"/>
                      <a:pt x="32232" y="292"/>
                      <a:pt x="31891" y="292"/>
                    </a:cubicBezTo>
                    <a:cubicBezTo>
                      <a:pt x="31208" y="292"/>
                      <a:pt x="30528" y="245"/>
                      <a:pt x="29874" y="84"/>
                    </a:cubicBezTo>
                    <a:cubicBezTo>
                      <a:pt x="29683" y="37"/>
                      <a:pt x="29464" y="17"/>
                      <a:pt x="29259" y="17"/>
                    </a:cubicBezTo>
                    <a:cubicBezTo>
                      <a:pt x="28917" y="17"/>
                      <a:pt x="28613" y="72"/>
                      <a:pt x="28543" y="148"/>
                    </a:cubicBezTo>
                    <a:cubicBezTo>
                      <a:pt x="28458" y="242"/>
                      <a:pt x="28377" y="277"/>
                      <a:pt x="28301" y="277"/>
                    </a:cubicBezTo>
                    <a:cubicBezTo>
                      <a:pt x="28087" y="277"/>
                      <a:pt x="27911" y="1"/>
                      <a:pt x="277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7" name="Google Shape;837;p35"/>
            <p:cNvGrpSpPr/>
            <p:nvPr/>
          </p:nvGrpSpPr>
          <p:grpSpPr>
            <a:xfrm>
              <a:off x="5639224" y="746950"/>
              <a:ext cx="593692" cy="732924"/>
              <a:chOff x="5626136" y="736150"/>
              <a:chExt cx="593692" cy="732924"/>
            </a:xfrm>
          </p:grpSpPr>
          <p:sp>
            <p:nvSpPr>
              <p:cNvPr id="838" name="Google Shape;838;p35"/>
              <p:cNvSpPr/>
              <p:nvPr/>
            </p:nvSpPr>
            <p:spPr>
              <a:xfrm>
                <a:off x="5693715" y="832814"/>
                <a:ext cx="413597" cy="636261"/>
              </a:xfrm>
              <a:custGeom>
                <a:avLst/>
                <a:gdLst/>
                <a:ahLst/>
                <a:cxnLst/>
                <a:rect l="l" t="t" r="r" b="b"/>
                <a:pathLst>
                  <a:path w="18770" h="28875" extrusionOk="0">
                    <a:moveTo>
                      <a:pt x="9832" y="11349"/>
                    </a:moveTo>
                    <a:cubicBezTo>
                      <a:pt x="10079" y="11349"/>
                      <a:pt x="10351" y="11472"/>
                      <a:pt x="10578" y="11519"/>
                    </a:cubicBezTo>
                    <a:cubicBezTo>
                      <a:pt x="11029" y="11611"/>
                      <a:pt x="11038" y="12085"/>
                      <a:pt x="11090" y="12441"/>
                    </a:cubicBezTo>
                    <a:cubicBezTo>
                      <a:pt x="11139" y="12784"/>
                      <a:pt x="11101" y="13139"/>
                      <a:pt x="11101" y="13489"/>
                    </a:cubicBezTo>
                    <a:lnTo>
                      <a:pt x="11111" y="13490"/>
                    </a:lnTo>
                    <a:cubicBezTo>
                      <a:pt x="11029" y="15572"/>
                      <a:pt x="10945" y="17653"/>
                      <a:pt x="10861" y="19734"/>
                    </a:cubicBezTo>
                    <a:cubicBezTo>
                      <a:pt x="10858" y="19804"/>
                      <a:pt x="10832" y="19876"/>
                      <a:pt x="10843" y="19944"/>
                    </a:cubicBezTo>
                    <a:cubicBezTo>
                      <a:pt x="11042" y="21091"/>
                      <a:pt x="10938" y="21209"/>
                      <a:pt x="9771" y="21211"/>
                    </a:cubicBezTo>
                    <a:cubicBezTo>
                      <a:pt x="9549" y="21211"/>
                      <a:pt x="9493" y="21061"/>
                      <a:pt x="9503" y="20928"/>
                    </a:cubicBezTo>
                    <a:cubicBezTo>
                      <a:pt x="9523" y="20653"/>
                      <a:pt x="9492" y="20251"/>
                      <a:pt x="9662" y="20132"/>
                    </a:cubicBezTo>
                    <a:cubicBezTo>
                      <a:pt x="10215" y="19744"/>
                      <a:pt x="9873" y="19185"/>
                      <a:pt x="9948" y="18760"/>
                    </a:cubicBezTo>
                    <a:cubicBezTo>
                      <a:pt x="10035" y="18270"/>
                      <a:pt x="10059" y="17632"/>
                      <a:pt x="9846" y="17116"/>
                    </a:cubicBezTo>
                    <a:cubicBezTo>
                      <a:pt x="9405" y="16042"/>
                      <a:pt x="9481" y="14922"/>
                      <a:pt x="9361" y="13816"/>
                    </a:cubicBezTo>
                    <a:cubicBezTo>
                      <a:pt x="9330" y="13534"/>
                      <a:pt x="9378" y="13211"/>
                      <a:pt x="9147" y="12918"/>
                    </a:cubicBezTo>
                    <a:cubicBezTo>
                      <a:pt x="8734" y="12393"/>
                      <a:pt x="9080" y="11896"/>
                      <a:pt x="9439" y="11512"/>
                    </a:cubicBezTo>
                    <a:cubicBezTo>
                      <a:pt x="9553" y="11390"/>
                      <a:pt x="9688" y="11349"/>
                      <a:pt x="9832" y="11349"/>
                    </a:cubicBezTo>
                    <a:close/>
                    <a:moveTo>
                      <a:pt x="9354" y="1575"/>
                    </a:moveTo>
                    <a:cubicBezTo>
                      <a:pt x="10252" y="1575"/>
                      <a:pt x="11141" y="1706"/>
                      <a:pt x="12027" y="1940"/>
                    </a:cubicBezTo>
                    <a:cubicBezTo>
                      <a:pt x="12824" y="2150"/>
                      <a:pt x="13442" y="2706"/>
                      <a:pt x="14123" y="3029"/>
                    </a:cubicBezTo>
                    <a:cubicBezTo>
                      <a:pt x="15517" y="3695"/>
                      <a:pt x="15961" y="4902"/>
                      <a:pt x="16456" y="5995"/>
                    </a:cubicBezTo>
                    <a:cubicBezTo>
                      <a:pt x="17179" y="7593"/>
                      <a:pt x="17563" y="9340"/>
                      <a:pt x="16937" y="11106"/>
                    </a:cubicBezTo>
                    <a:cubicBezTo>
                      <a:pt x="16766" y="11585"/>
                      <a:pt x="16798" y="12160"/>
                      <a:pt x="16243" y="12468"/>
                    </a:cubicBezTo>
                    <a:cubicBezTo>
                      <a:pt x="16185" y="12501"/>
                      <a:pt x="16124" y="12612"/>
                      <a:pt x="16140" y="12665"/>
                    </a:cubicBezTo>
                    <a:cubicBezTo>
                      <a:pt x="16395" y="13504"/>
                      <a:pt x="15513" y="13786"/>
                      <a:pt x="15196" y="14334"/>
                    </a:cubicBezTo>
                    <a:cubicBezTo>
                      <a:pt x="14863" y="14909"/>
                      <a:pt x="14612" y="15414"/>
                      <a:pt x="14873" y="16060"/>
                    </a:cubicBezTo>
                    <a:cubicBezTo>
                      <a:pt x="14914" y="16159"/>
                      <a:pt x="14878" y="16311"/>
                      <a:pt x="14826" y="16416"/>
                    </a:cubicBezTo>
                    <a:cubicBezTo>
                      <a:pt x="14206" y="17678"/>
                      <a:pt x="14605" y="19013"/>
                      <a:pt x="14460" y="20308"/>
                    </a:cubicBezTo>
                    <a:cubicBezTo>
                      <a:pt x="14409" y="20299"/>
                      <a:pt x="14358" y="20295"/>
                      <a:pt x="14307" y="20295"/>
                    </a:cubicBezTo>
                    <a:cubicBezTo>
                      <a:pt x="13900" y="20295"/>
                      <a:pt x="13505" y="20539"/>
                      <a:pt x="13032" y="20539"/>
                    </a:cubicBezTo>
                    <a:cubicBezTo>
                      <a:pt x="13024" y="20539"/>
                      <a:pt x="13015" y="20539"/>
                      <a:pt x="13006" y="20538"/>
                    </a:cubicBezTo>
                    <a:cubicBezTo>
                      <a:pt x="12426" y="20528"/>
                      <a:pt x="12285" y="20313"/>
                      <a:pt x="12303" y="19925"/>
                    </a:cubicBezTo>
                    <a:cubicBezTo>
                      <a:pt x="12332" y="19295"/>
                      <a:pt x="12555" y="18665"/>
                      <a:pt x="12520" y="18042"/>
                    </a:cubicBezTo>
                    <a:cubicBezTo>
                      <a:pt x="12472" y="17204"/>
                      <a:pt x="12718" y="16377"/>
                      <a:pt x="12622" y="15564"/>
                    </a:cubicBezTo>
                    <a:cubicBezTo>
                      <a:pt x="12532" y="14815"/>
                      <a:pt x="12644" y="14081"/>
                      <a:pt x="12770" y="13389"/>
                    </a:cubicBezTo>
                    <a:cubicBezTo>
                      <a:pt x="12922" y="12548"/>
                      <a:pt x="12303" y="11759"/>
                      <a:pt x="12725" y="10947"/>
                    </a:cubicBezTo>
                    <a:cubicBezTo>
                      <a:pt x="12738" y="10921"/>
                      <a:pt x="12653" y="10818"/>
                      <a:pt x="12595" y="10793"/>
                    </a:cubicBezTo>
                    <a:cubicBezTo>
                      <a:pt x="11970" y="10534"/>
                      <a:pt x="11424" y="10052"/>
                      <a:pt x="10711" y="10052"/>
                    </a:cubicBezTo>
                    <a:cubicBezTo>
                      <a:pt x="10544" y="10052"/>
                      <a:pt x="10369" y="10078"/>
                      <a:pt x="10181" y="10140"/>
                    </a:cubicBezTo>
                    <a:cubicBezTo>
                      <a:pt x="9868" y="10242"/>
                      <a:pt x="9515" y="10273"/>
                      <a:pt x="9170" y="10273"/>
                    </a:cubicBezTo>
                    <a:cubicBezTo>
                      <a:pt x="9061" y="10273"/>
                      <a:pt x="8953" y="10270"/>
                      <a:pt x="8847" y="10265"/>
                    </a:cubicBezTo>
                    <a:cubicBezTo>
                      <a:pt x="8811" y="10264"/>
                      <a:pt x="8774" y="10263"/>
                      <a:pt x="8739" y="10263"/>
                    </a:cubicBezTo>
                    <a:cubicBezTo>
                      <a:pt x="7880" y="10263"/>
                      <a:pt x="7314" y="10746"/>
                      <a:pt x="7402" y="11593"/>
                    </a:cubicBezTo>
                    <a:cubicBezTo>
                      <a:pt x="7589" y="13380"/>
                      <a:pt x="7797" y="15166"/>
                      <a:pt x="8179" y="16933"/>
                    </a:cubicBezTo>
                    <a:cubicBezTo>
                      <a:pt x="8357" y="17749"/>
                      <a:pt x="8333" y="18617"/>
                      <a:pt x="8176" y="19466"/>
                    </a:cubicBezTo>
                    <a:cubicBezTo>
                      <a:pt x="8110" y="19819"/>
                      <a:pt x="8177" y="20192"/>
                      <a:pt x="8161" y="20555"/>
                    </a:cubicBezTo>
                    <a:cubicBezTo>
                      <a:pt x="8139" y="21072"/>
                      <a:pt x="7924" y="21267"/>
                      <a:pt x="7546" y="21267"/>
                    </a:cubicBezTo>
                    <a:cubicBezTo>
                      <a:pt x="7395" y="21267"/>
                      <a:pt x="7217" y="21236"/>
                      <a:pt x="7015" y="21181"/>
                    </a:cubicBezTo>
                    <a:cubicBezTo>
                      <a:pt x="5928" y="20887"/>
                      <a:pt x="6179" y="19982"/>
                      <a:pt x="6001" y="19372"/>
                    </a:cubicBezTo>
                    <a:cubicBezTo>
                      <a:pt x="5594" y="17972"/>
                      <a:pt x="4783" y="16870"/>
                      <a:pt x="3851" y="15766"/>
                    </a:cubicBezTo>
                    <a:cubicBezTo>
                      <a:pt x="3463" y="15305"/>
                      <a:pt x="3165" y="14693"/>
                      <a:pt x="2877" y="14124"/>
                    </a:cubicBezTo>
                    <a:cubicBezTo>
                      <a:pt x="2474" y="13324"/>
                      <a:pt x="2220" y="12501"/>
                      <a:pt x="1923" y="11683"/>
                    </a:cubicBezTo>
                    <a:cubicBezTo>
                      <a:pt x="1503" y="10524"/>
                      <a:pt x="1407" y="9411"/>
                      <a:pt x="1777" y="8147"/>
                    </a:cubicBezTo>
                    <a:cubicBezTo>
                      <a:pt x="2129" y="6944"/>
                      <a:pt x="2738" y="5849"/>
                      <a:pt x="3084" y="4656"/>
                    </a:cubicBezTo>
                    <a:cubicBezTo>
                      <a:pt x="3215" y="4206"/>
                      <a:pt x="3854" y="4157"/>
                      <a:pt x="4209" y="3784"/>
                    </a:cubicBezTo>
                    <a:cubicBezTo>
                      <a:pt x="5119" y="2827"/>
                      <a:pt x="6202" y="2021"/>
                      <a:pt x="7611" y="1744"/>
                    </a:cubicBezTo>
                    <a:cubicBezTo>
                      <a:pt x="8196" y="1629"/>
                      <a:pt x="8777" y="1575"/>
                      <a:pt x="9354" y="1575"/>
                    </a:cubicBezTo>
                    <a:close/>
                    <a:moveTo>
                      <a:pt x="14241" y="21818"/>
                    </a:moveTo>
                    <a:cubicBezTo>
                      <a:pt x="14258" y="22103"/>
                      <a:pt x="14300" y="22301"/>
                      <a:pt x="14275" y="22491"/>
                    </a:cubicBezTo>
                    <a:cubicBezTo>
                      <a:pt x="14222" y="22904"/>
                      <a:pt x="14104" y="23185"/>
                      <a:pt x="13660" y="23185"/>
                    </a:cubicBezTo>
                    <a:cubicBezTo>
                      <a:pt x="13580" y="23185"/>
                      <a:pt x="13490" y="23176"/>
                      <a:pt x="13387" y="23157"/>
                    </a:cubicBezTo>
                    <a:cubicBezTo>
                      <a:pt x="13105" y="23104"/>
                      <a:pt x="12823" y="23085"/>
                      <a:pt x="12541" y="23085"/>
                    </a:cubicBezTo>
                    <a:cubicBezTo>
                      <a:pt x="11730" y="23085"/>
                      <a:pt x="10916" y="23248"/>
                      <a:pt x="10103" y="23277"/>
                    </a:cubicBezTo>
                    <a:cubicBezTo>
                      <a:pt x="9527" y="23297"/>
                      <a:pt x="8953" y="23321"/>
                      <a:pt x="8380" y="23321"/>
                    </a:cubicBezTo>
                    <a:cubicBezTo>
                      <a:pt x="7870" y="23321"/>
                      <a:pt x="7361" y="23302"/>
                      <a:pt x="6851" y="23246"/>
                    </a:cubicBezTo>
                    <a:cubicBezTo>
                      <a:pt x="6542" y="23212"/>
                      <a:pt x="6424" y="23056"/>
                      <a:pt x="6422" y="22806"/>
                    </a:cubicBezTo>
                    <a:cubicBezTo>
                      <a:pt x="6421" y="22606"/>
                      <a:pt x="6522" y="22557"/>
                      <a:pt x="6639" y="22557"/>
                    </a:cubicBezTo>
                    <a:cubicBezTo>
                      <a:pt x="6727" y="22557"/>
                      <a:pt x="6824" y="22585"/>
                      <a:pt x="6892" y="22598"/>
                    </a:cubicBezTo>
                    <a:cubicBezTo>
                      <a:pt x="7379" y="22687"/>
                      <a:pt x="7867" y="22721"/>
                      <a:pt x="8354" y="22721"/>
                    </a:cubicBezTo>
                    <a:cubicBezTo>
                      <a:pt x="9271" y="22721"/>
                      <a:pt x="10185" y="22599"/>
                      <a:pt x="11083" y="22494"/>
                    </a:cubicBezTo>
                    <a:cubicBezTo>
                      <a:pt x="12111" y="22371"/>
                      <a:pt x="13186" y="22257"/>
                      <a:pt x="14241" y="21818"/>
                    </a:cubicBezTo>
                    <a:close/>
                    <a:moveTo>
                      <a:pt x="14095" y="23635"/>
                    </a:moveTo>
                    <a:cubicBezTo>
                      <a:pt x="14243" y="23635"/>
                      <a:pt x="14318" y="23751"/>
                      <a:pt x="14256" y="24044"/>
                    </a:cubicBezTo>
                    <a:cubicBezTo>
                      <a:pt x="14024" y="25140"/>
                      <a:pt x="13262" y="25658"/>
                      <a:pt x="11447" y="25658"/>
                    </a:cubicBezTo>
                    <a:cubicBezTo>
                      <a:pt x="11391" y="25658"/>
                      <a:pt x="11334" y="25657"/>
                      <a:pt x="11276" y="25656"/>
                    </a:cubicBezTo>
                    <a:cubicBezTo>
                      <a:pt x="10940" y="25723"/>
                      <a:pt x="10520" y="25755"/>
                      <a:pt x="10059" y="25755"/>
                    </a:cubicBezTo>
                    <a:cubicBezTo>
                      <a:pt x="9546" y="25755"/>
                      <a:pt x="8983" y="25716"/>
                      <a:pt x="8428" y="25639"/>
                    </a:cubicBezTo>
                    <a:cubicBezTo>
                      <a:pt x="7971" y="25576"/>
                      <a:pt x="7405" y="25482"/>
                      <a:pt x="7007" y="25123"/>
                    </a:cubicBezTo>
                    <a:cubicBezTo>
                      <a:pt x="6888" y="25017"/>
                      <a:pt x="6758" y="24917"/>
                      <a:pt x="6815" y="24745"/>
                    </a:cubicBezTo>
                    <a:cubicBezTo>
                      <a:pt x="6865" y="24593"/>
                      <a:pt x="6997" y="24541"/>
                      <a:pt x="7146" y="24541"/>
                    </a:cubicBezTo>
                    <a:cubicBezTo>
                      <a:pt x="7164" y="24541"/>
                      <a:pt x="7182" y="24541"/>
                      <a:pt x="7201" y="24543"/>
                    </a:cubicBezTo>
                    <a:cubicBezTo>
                      <a:pt x="7282" y="24549"/>
                      <a:pt x="7364" y="24552"/>
                      <a:pt x="7445" y="24552"/>
                    </a:cubicBezTo>
                    <a:cubicBezTo>
                      <a:pt x="7862" y="24552"/>
                      <a:pt x="8274" y="24483"/>
                      <a:pt x="8701" y="24483"/>
                    </a:cubicBezTo>
                    <a:cubicBezTo>
                      <a:pt x="8869" y="24483"/>
                      <a:pt x="9041" y="24493"/>
                      <a:pt x="9216" y="24524"/>
                    </a:cubicBezTo>
                    <a:cubicBezTo>
                      <a:pt x="9371" y="24550"/>
                      <a:pt x="9530" y="24561"/>
                      <a:pt x="9690" y="24561"/>
                    </a:cubicBezTo>
                    <a:cubicBezTo>
                      <a:pt x="10283" y="24561"/>
                      <a:pt x="10905" y="24411"/>
                      <a:pt x="11506" y="24339"/>
                    </a:cubicBezTo>
                    <a:cubicBezTo>
                      <a:pt x="12319" y="24242"/>
                      <a:pt x="13105" y="24054"/>
                      <a:pt x="13848" y="23704"/>
                    </a:cubicBezTo>
                    <a:cubicBezTo>
                      <a:pt x="13942" y="23660"/>
                      <a:pt x="14026" y="23635"/>
                      <a:pt x="14095" y="23635"/>
                    </a:cubicBezTo>
                    <a:close/>
                    <a:moveTo>
                      <a:pt x="8403" y="0"/>
                    </a:moveTo>
                    <a:cubicBezTo>
                      <a:pt x="7914" y="0"/>
                      <a:pt x="7439" y="91"/>
                      <a:pt x="7028" y="494"/>
                    </a:cubicBezTo>
                    <a:cubicBezTo>
                      <a:pt x="6917" y="446"/>
                      <a:pt x="6813" y="426"/>
                      <a:pt x="6714" y="426"/>
                    </a:cubicBezTo>
                    <a:cubicBezTo>
                      <a:pt x="6170" y="426"/>
                      <a:pt x="5772" y="1030"/>
                      <a:pt x="5228" y="1030"/>
                    </a:cubicBezTo>
                    <a:cubicBezTo>
                      <a:pt x="5124" y="1030"/>
                      <a:pt x="5015" y="1008"/>
                      <a:pt x="4899" y="956"/>
                    </a:cubicBezTo>
                    <a:cubicBezTo>
                      <a:pt x="4899" y="956"/>
                      <a:pt x="4898" y="956"/>
                      <a:pt x="4897" y="956"/>
                    </a:cubicBezTo>
                    <a:cubicBezTo>
                      <a:pt x="4885" y="956"/>
                      <a:pt x="4842" y="994"/>
                      <a:pt x="4845" y="1004"/>
                    </a:cubicBezTo>
                    <a:cubicBezTo>
                      <a:pt x="5106" y="1750"/>
                      <a:pt x="3783" y="1204"/>
                      <a:pt x="4014" y="1920"/>
                    </a:cubicBezTo>
                    <a:cubicBezTo>
                      <a:pt x="3692" y="2013"/>
                      <a:pt x="3213" y="2010"/>
                      <a:pt x="3073" y="2215"/>
                    </a:cubicBezTo>
                    <a:cubicBezTo>
                      <a:pt x="2370" y="3240"/>
                      <a:pt x="1499" y="4174"/>
                      <a:pt x="1069" y="5355"/>
                    </a:cubicBezTo>
                    <a:cubicBezTo>
                      <a:pt x="793" y="6112"/>
                      <a:pt x="539" y="6863"/>
                      <a:pt x="383" y="7664"/>
                    </a:cubicBezTo>
                    <a:cubicBezTo>
                      <a:pt x="185" y="8681"/>
                      <a:pt x="1" y="9701"/>
                      <a:pt x="309" y="10667"/>
                    </a:cubicBezTo>
                    <a:cubicBezTo>
                      <a:pt x="693" y="11880"/>
                      <a:pt x="802" y="13150"/>
                      <a:pt x="1454" y="14325"/>
                    </a:cubicBezTo>
                    <a:cubicBezTo>
                      <a:pt x="1900" y="15127"/>
                      <a:pt x="2173" y="16061"/>
                      <a:pt x="2823" y="16730"/>
                    </a:cubicBezTo>
                    <a:cubicBezTo>
                      <a:pt x="4054" y="17996"/>
                      <a:pt x="4774" y="19419"/>
                      <a:pt x="4873" y="21140"/>
                    </a:cubicBezTo>
                    <a:cubicBezTo>
                      <a:pt x="4891" y="21455"/>
                      <a:pt x="5182" y="21780"/>
                      <a:pt x="5137" y="22070"/>
                    </a:cubicBezTo>
                    <a:cubicBezTo>
                      <a:pt x="4965" y="23203"/>
                      <a:pt x="5044" y="24321"/>
                      <a:pt x="5372" y="25397"/>
                    </a:cubicBezTo>
                    <a:cubicBezTo>
                      <a:pt x="5612" y="26186"/>
                      <a:pt x="6269" y="26875"/>
                      <a:pt x="7086" y="26987"/>
                    </a:cubicBezTo>
                    <a:cubicBezTo>
                      <a:pt x="7882" y="27094"/>
                      <a:pt x="8363" y="27528"/>
                      <a:pt x="8654" y="28005"/>
                    </a:cubicBezTo>
                    <a:cubicBezTo>
                      <a:pt x="9145" y="28809"/>
                      <a:pt x="9833" y="28831"/>
                      <a:pt x="10904" y="28860"/>
                    </a:cubicBezTo>
                    <a:cubicBezTo>
                      <a:pt x="10947" y="28870"/>
                      <a:pt x="10991" y="28874"/>
                      <a:pt x="11035" y="28874"/>
                    </a:cubicBezTo>
                    <a:cubicBezTo>
                      <a:pt x="11436" y="28874"/>
                      <a:pt x="11890" y="28487"/>
                      <a:pt x="12409" y="28229"/>
                    </a:cubicBezTo>
                    <a:cubicBezTo>
                      <a:pt x="13285" y="27790"/>
                      <a:pt x="13475" y="26714"/>
                      <a:pt x="14465" y="26369"/>
                    </a:cubicBezTo>
                    <a:cubicBezTo>
                      <a:pt x="14932" y="26207"/>
                      <a:pt x="15144" y="25700"/>
                      <a:pt x="15451" y="25337"/>
                    </a:cubicBezTo>
                    <a:cubicBezTo>
                      <a:pt x="15790" y="24937"/>
                      <a:pt x="15590" y="24571"/>
                      <a:pt x="15741" y="24211"/>
                    </a:cubicBezTo>
                    <a:cubicBezTo>
                      <a:pt x="16105" y="23345"/>
                      <a:pt x="15728" y="22386"/>
                      <a:pt x="16034" y="21438"/>
                    </a:cubicBezTo>
                    <a:cubicBezTo>
                      <a:pt x="16234" y="20820"/>
                      <a:pt x="16098" y="19992"/>
                      <a:pt x="16144" y="19290"/>
                    </a:cubicBezTo>
                    <a:cubicBezTo>
                      <a:pt x="16253" y="17646"/>
                      <a:pt x="16445" y="16012"/>
                      <a:pt x="17345" y="14470"/>
                    </a:cubicBezTo>
                    <a:cubicBezTo>
                      <a:pt x="18005" y="13335"/>
                      <a:pt x="18406" y="12014"/>
                      <a:pt x="18615" y="10678"/>
                    </a:cubicBezTo>
                    <a:cubicBezTo>
                      <a:pt x="18769" y="9693"/>
                      <a:pt x="18669" y="8729"/>
                      <a:pt x="18612" y="7748"/>
                    </a:cubicBezTo>
                    <a:cubicBezTo>
                      <a:pt x="18560" y="6823"/>
                      <a:pt x="17769" y="6191"/>
                      <a:pt x="17702" y="5316"/>
                    </a:cubicBezTo>
                    <a:cubicBezTo>
                      <a:pt x="17633" y="4415"/>
                      <a:pt x="16945" y="3825"/>
                      <a:pt x="16469" y="3172"/>
                    </a:cubicBezTo>
                    <a:cubicBezTo>
                      <a:pt x="16146" y="2728"/>
                      <a:pt x="15761" y="2170"/>
                      <a:pt x="15211" y="1922"/>
                    </a:cubicBezTo>
                    <a:cubicBezTo>
                      <a:pt x="14415" y="1559"/>
                      <a:pt x="13771" y="997"/>
                      <a:pt x="12917" y="677"/>
                    </a:cubicBezTo>
                    <a:cubicBezTo>
                      <a:pt x="11868" y="284"/>
                      <a:pt x="10836" y="62"/>
                      <a:pt x="9752" y="62"/>
                    </a:cubicBezTo>
                    <a:cubicBezTo>
                      <a:pt x="9722" y="62"/>
                      <a:pt x="9692" y="62"/>
                      <a:pt x="9663" y="62"/>
                    </a:cubicBezTo>
                    <a:cubicBezTo>
                      <a:pt x="9649" y="63"/>
                      <a:pt x="9635" y="63"/>
                      <a:pt x="9621" y="63"/>
                    </a:cubicBezTo>
                    <a:cubicBezTo>
                      <a:pt x="9223" y="63"/>
                      <a:pt x="8808" y="0"/>
                      <a:pt x="84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35"/>
              <p:cNvSpPr/>
              <p:nvPr/>
            </p:nvSpPr>
            <p:spPr>
              <a:xfrm>
                <a:off x="6036258" y="736150"/>
                <a:ext cx="72032" cy="105239"/>
              </a:xfrm>
              <a:custGeom>
                <a:avLst/>
                <a:gdLst/>
                <a:ahLst/>
                <a:cxnLst/>
                <a:rect l="l" t="t" r="r" b="b"/>
                <a:pathLst>
                  <a:path w="3269" h="4776" extrusionOk="0">
                    <a:moveTo>
                      <a:pt x="2562" y="1"/>
                    </a:moveTo>
                    <a:cubicBezTo>
                      <a:pt x="2367" y="1"/>
                      <a:pt x="2174" y="90"/>
                      <a:pt x="2048" y="283"/>
                    </a:cubicBezTo>
                    <a:cubicBezTo>
                      <a:pt x="1541" y="1059"/>
                      <a:pt x="1093" y="1870"/>
                      <a:pt x="640" y="2675"/>
                    </a:cubicBezTo>
                    <a:cubicBezTo>
                      <a:pt x="397" y="3107"/>
                      <a:pt x="192" y="3559"/>
                      <a:pt x="51" y="3841"/>
                    </a:cubicBezTo>
                    <a:cubicBezTo>
                      <a:pt x="1" y="4323"/>
                      <a:pt x="115" y="4585"/>
                      <a:pt x="384" y="4726"/>
                    </a:cubicBezTo>
                    <a:cubicBezTo>
                      <a:pt x="452" y="4761"/>
                      <a:pt x="518" y="4776"/>
                      <a:pt x="581" y="4776"/>
                    </a:cubicBezTo>
                    <a:cubicBezTo>
                      <a:pt x="784" y="4776"/>
                      <a:pt x="959" y="4622"/>
                      <a:pt x="1076" y="4488"/>
                    </a:cubicBezTo>
                    <a:cubicBezTo>
                      <a:pt x="2077" y="3338"/>
                      <a:pt x="2681" y="1988"/>
                      <a:pt x="3211" y="600"/>
                    </a:cubicBezTo>
                    <a:cubicBezTo>
                      <a:pt x="3269" y="446"/>
                      <a:pt x="3202" y="411"/>
                      <a:pt x="3129" y="306"/>
                    </a:cubicBezTo>
                    <a:cubicBezTo>
                      <a:pt x="2995" y="109"/>
                      <a:pt x="2777" y="1"/>
                      <a:pt x="25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35"/>
              <p:cNvSpPr/>
              <p:nvPr/>
            </p:nvSpPr>
            <p:spPr>
              <a:xfrm>
                <a:off x="5705349" y="1260012"/>
                <a:ext cx="64761" cy="95103"/>
              </a:xfrm>
              <a:custGeom>
                <a:avLst/>
                <a:gdLst/>
                <a:ahLst/>
                <a:cxnLst/>
                <a:rect l="l" t="t" r="r" b="b"/>
                <a:pathLst>
                  <a:path w="2939" h="4316" extrusionOk="0">
                    <a:moveTo>
                      <a:pt x="1812" y="1"/>
                    </a:moveTo>
                    <a:cubicBezTo>
                      <a:pt x="1546" y="1"/>
                      <a:pt x="1316" y="57"/>
                      <a:pt x="1232" y="252"/>
                    </a:cubicBezTo>
                    <a:cubicBezTo>
                      <a:pt x="810" y="1230"/>
                      <a:pt x="161" y="2156"/>
                      <a:pt x="165" y="3308"/>
                    </a:cubicBezTo>
                    <a:cubicBezTo>
                      <a:pt x="0" y="3790"/>
                      <a:pt x="392" y="4123"/>
                      <a:pt x="745" y="4286"/>
                    </a:cubicBezTo>
                    <a:cubicBezTo>
                      <a:pt x="789" y="4306"/>
                      <a:pt x="831" y="4316"/>
                      <a:pt x="871" y="4316"/>
                    </a:cubicBezTo>
                    <a:cubicBezTo>
                      <a:pt x="1112" y="4316"/>
                      <a:pt x="1264" y="3968"/>
                      <a:pt x="1373" y="3745"/>
                    </a:cubicBezTo>
                    <a:cubicBezTo>
                      <a:pt x="1861" y="2740"/>
                      <a:pt x="2336" y="1729"/>
                      <a:pt x="2793" y="710"/>
                    </a:cubicBezTo>
                    <a:cubicBezTo>
                      <a:pt x="2895" y="482"/>
                      <a:pt x="2939" y="129"/>
                      <a:pt x="2599" y="85"/>
                    </a:cubicBezTo>
                    <a:cubicBezTo>
                      <a:pt x="2369" y="54"/>
                      <a:pt x="2073" y="1"/>
                      <a:pt x="181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35"/>
              <p:cNvSpPr/>
              <p:nvPr/>
            </p:nvSpPr>
            <p:spPr>
              <a:xfrm>
                <a:off x="5626136" y="1195165"/>
                <a:ext cx="105327" cy="62932"/>
              </a:xfrm>
              <a:custGeom>
                <a:avLst/>
                <a:gdLst/>
                <a:ahLst/>
                <a:cxnLst/>
                <a:rect l="l" t="t" r="r" b="b"/>
                <a:pathLst>
                  <a:path w="4780" h="2856" extrusionOk="0">
                    <a:moveTo>
                      <a:pt x="3868" y="1"/>
                    </a:moveTo>
                    <a:cubicBezTo>
                      <a:pt x="3806" y="1"/>
                      <a:pt x="3732" y="11"/>
                      <a:pt x="3644" y="35"/>
                    </a:cubicBezTo>
                    <a:cubicBezTo>
                      <a:pt x="2472" y="349"/>
                      <a:pt x="1563" y="1052"/>
                      <a:pt x="557" y="1620"/>
                    </a:cubicBezTo>
                    <a:cubicBezTo>
                      <a:pt x="153" y="1848"/>
                      <a:pt x="0" y="2235"/>
                      <a:pt x="76" y="2558"/>
                    </a:cubicBezTo>
                    <a:cubicBezTo>
                      <a:pt x="147" y="2856"/>
                      <a:pt x="644" y="2673"/>
                      <a:pt x="911" y="2790"/>
                    </a:cubicBezTo>
                    <a:cubicBezTo>
                      <a:pt x="956" y="2790"/>
                      <a:pt x="996" y="2795"/>
                      <a:pt x="1032" y="2795"/>
                    </a:cubicBezTo>
                    <a:cubicBezTo>
                      <a:pt x="1051" y="2795"/>
                      <a:pt x="1069" y="2793"/>
                      <a:pt x="1087" y="2789"/>
                    </a:cubicBezTo>
                    <a:cubicBezTo>
                      <a:pt x="2298" y="2461"/>
                      <a:pt x="3350" y="1824"/>
                      <a:pt x="4392" y="1184"/>
                    </a:cubicBezTo>
                    <a:cubicBezTo>
                      <a:pt x="4505" y="1115"/>
                      <a:pt x="4780" y="769"/>
                      <a:pt x="4463" y="617"/>
                    </a:cubicBezTo>
                    <a:cubicBezTo>
                      <a:pt x="4191" y="487"/>
                      <a:pt x="4294" y="1"/>
                      <a:pt x="386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35"/>
              <p:cNvSpPr/>
              <p:nvPr/>
            </p:nvSpPr>
            <p:spPr>
              <a:xfrm>
                <a:off x="6094031" y="797251"/>
                <a:ext cx="81331" cy="66766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3030" extrusionOk="0">
                    <a:moveTo>
                      <a:pt x="2671" y="0"/>
                    </a:moveTo>
                    <a:cubicBezTo>
                      <a:pt x="2565" y="0"/>
                      <a:pt x="2461" y="30"/>
                      <a:pt x="2365" y="103"/>
                    </a:cubicBezTo>
                    <a:cubicBezTo>
                      <a:pt x="1566" y="706"/>
                      <a:pt x="642" y="1219"/>
                      <a:pt x="228" y="2196"/>
                    </a:cubicBezTo>
                    <a:cubicBezTo>
                      <a:pt x="0" y="2734"/>
                      <a:pt x="174" y="3028"/>
                      <a:pt x="886" y="3028"/>
                    </a:cubicBezTo>
                    <a:cubicBezTo>
                      <a:pt x="889" y="3028"/>
                      <a:pt x="892" y="3028"/>
                      <a:pt x="894" y="3028"/>
                    </a:cubicBezTo>
                    <a:cubicBezTo>
                      <a:pt x="905" y="3029"/>
                      <a:pt x="915" y="3029"/>
                      <a:pt x="926" y="3029"/>
                    </a:cubicBezTo>
                    <a:cubicBezTo>
                      <a:pt x="1070" y="3029"/>
                      <a:pt x="1241" y="2912"/>
                      <a:pt x="1425" y="2779"/>
                    </a:cubicBezTo>
                    <a:cubicBezTo>
                      <a:pt x="2107" y="2282"/>
                      <a:pt x="2776" y="1812"/>
                      <a:pt x="3196" y="1039"/>
                    </a:cubicBezTo>
                    <a:cubicBezTo>
                      <a:pt x="3300" y="848"/>
                      <a:pt x="3690" y="531"/>
                      <a:pt x="3532" y="416"/>
                    </a:cubicBezTo>
                    <a:cubicBezTo>
                      <a:pt x="3302" y="247"/>
                      <a:pt x="2976" y="0"/>
                      <a:pt x="26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35"/>
              <p:cNvSpPr/>
              <p:nvPr/>
            </p:nvSpPr>
            <p:spPr>
              <a:xfrm>
                <a:off x="6122411" y="874811"/>
                <a:ext cx="97417" cy="47574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2159" extrusionOk="0">
                    <a:moveTo>
                      <a:pt x="3448" y="22"/>
                    </a:moveTo>
                    <a:cubicBezTo>
                      <a:pt x="2570" y="369"/>
                      <a:pt x="1665" y="670"/>
                      <a:pt x="826" y="1088"/>
                    </a:cubicBezTo>
                    <a:cubicBezTo>
                      <a:pt x="577" y="1212"/>
                      <a:pt x="0" y="1410"/>
                      <a:pt x="212" y="1829"/>
                    </a:cubicBezTo>
                    <a:cubicBezTo>
                      <a:pt x="343" y="2089"/>
                      <a:pt x="573" y="2159"/>
                      <a:pt x="835" y="2159"/>
                    </a:cubicBezTo>
                    <a:cubicBezTo>
                      <a:pt x="1019" y="2159"/>
                      <a:pt x="1219" y="2124"/>
                      <a:pt x="1412" y="2096"/>
                    </a:cubicBezTo>
                    <a:cubicBezTo>
                      <a:pt x="2279" y="1971"/>
                      <a:pt x="3005" y="1513"/>
                      <a:pt x="3817" y="1286"/>
                    </a:cubicBezTo>
                    <a:cubicBezTo>
                      <a:pt x="4421" y="1118"/>
                      <a:pt x="4163" y="822"/>
                      <a:pt x="4146" y="493"/>
                    </a:cubicBezTo>
                    <a:cubicBezTo>
                      <a:pt x="4121" y="1"/>
                      <a:pt x="3813" y="79"/>
                      <a:pt x="3448" y="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44" name="Google Shape;844;p35"/>
          <p:cNvSpPr/>
          <p:nvPr/>
        </p:nvSpPr>
        <p:spPr>
          <a:xfrm>
            <a:off x="1288850" y="88325"/>
            <a:ext cx="3664678" cy="1222539"/>
          </a:xfrm>
          <a:custGeom>
            <a:avLst/>
            <a:gdLst/>
            <a:ahLst/>
            <a:cxnLst/>
            <a:rect l="l" t="t" r="r" b="b"/>
            <a:pathLst>
              <a:path w="41777" h="18283" extrusionOk="0">
                <a:moveTo>
                  <a:pt x="31789" y="1291"/>
                </a:moveTo>
                <a:cubicBezTo>
                  <a:pt x="31974" y="1291"/>
                  <a:pt x="32159" y="1291"/>
                  <a:pt x="32343" y="1293"/>
                </a:cubicBezTo>
                <a:cubicBezTo>
                  <a:pt x="33959" y="1309"/>
                  <a:pt x="35586" y="1386"/>
                  <a:pt x="37170" y="1726"/>
                </a:cubicBezTo>
                <a:cubicBezTo>
                  <a:pt x="37989" y="1901"/>
                  <a:pt x="38650" y="2440"/>
                  <a:pt x="39116" y="3162"/>
                </a:cubicBezTo>
                <a:cubicBezTo>
                  <a:pt x="40148" y="4757"/>
                  <a:pt x="40208" y="6161"/>
                  <a:pt x="40214" y="7773"/>
                </a:cubicBezTo>
                <a:cubicBezTo>
                  <a:pt x="40214" y="8849"/>
                  <a:pt x="40393" y="9964"/>
                  <a:pt x="40164" y="10987"/>
                </a:cubicBezTo>
                <a:cubicBezTo>
                  <a:pt x="39940" y="11993"/>
                  <a:pt x="40151" y="13111"/>
                  <a:pt x="39513" y="14010"/>
                </a:cubicBezTo>
                <a:cubicBezTo>
                  <a:pt x="38667" y="15207"/>
                  <a:pt x="37409" y="15600"/>
                  <a:pt x="36022" y="15741"/>
                </a:cubicBezTo>
                <a:cubicBezTo>
                  <a:pt x="34725" y="15871"/>
                  <a:pt x="33416" y="15788"/>
                  <a:pt x="32122" y="16087"/>
                </a:cubicBezTo>
                <a:cubicBezTo>
                  <a:pt x="31980" y="16120"/>
                  <a:pt x="31827" y="16129"/>
                  <a:pt x="31668" y="16129"/>
                </a:cubicBezTo>
                <a:cubicBezTo>
                  <a:pt x="31493" y="16129"/>
                  <a:pt x="31310" y="16118"/>
                  <a:pt x="31129" y="16118"/>
                </a:cubicBezTo>
                <a:cubicBezTo>
                  <a:pt x="30994" y="16118"/>
                  <a:pt x="30860" y="16124"/>
                  <a:pt x="30729" y="16144"/>
                </a:cubicBezTo>
                <a:cubicBezTo>
                  <a:pt x="30311" y="16207"/>
                  <a:pt x="29948" y="16542"/>
                  <a:pt x="29523" y="16542"/>
                </a:cubicBezTo>
                <a:cubicBezTo>
                  <a:pt x="29426" y="16542"/>
                  <a:pt x="29326" y="16524"/>
                  <a:pt x="29221" y="16482"/>
                </a:cubicBezTo>
                <a:cubicBezTo>
                  <a:pt x="28967" y="16379"/>
                  <a:pt x="28715" y="16344"/>
                  <a:pt x="28465" y="16344"/>
                </a:cubicBezTo>
                <a:cubicBezTo>
                  <a:pt x="28082" y="16344"/>
                  <a:pt x="27700" y="16427"/>
                  <a:pt x="27312" y="16479"/>
                </a:cubicBezTo>
                <a:cubicBezTo>
                  <a:pt x="26701" y="16562"/>
                  <a:pt x="26078" y="16669"/>
                  <a:pt x="25466" y="16669"/>
                </a:cubicBezTo>
                <a:cubicBezTo>
                  <a:pt x="25330" y="16669"/>
                  <a:pt x="25194" y="16664"/>
                  <a:pt x="25059" y="16652"/>
                </a:cubicBezTo>
                <a:cubicBezTo>
                  <a:pt x="24942" y="16641"/>
                  <a:pt x="24826" y="16637"/>
                  <a:pt x="24710" y="16637"/>
                </a:cubicBezTo>
                <a:cubicBezTo>
                  <a:pt x="24140" y="16637"/>
                  <a:pt x="23584" y="16742"/>
                  <a:pt x="23016" y="16742"/>
                </a:cubicBezTo>
                <a:cubicBezTo>
                  <a:pt x="22981" y="16742"/>
                  <a:pt x="22947" y="16742"/>
                  <a:pt x="22912" y="16741"/>
                </a:cubicBezTo>
                <a:cubicBezTo>
                  <a:pt x="22534" y="16732"/>
                  <a:pt x="22150" y="16709"/>
                  <a:pt x="21768" y="16709"/>
                </a:cubicBezTo>
                <a:cubicBezTo>
                  <a:pt x="21114" y="16709"/>
                  <a:pt x="20463" y="16775"/>
                  <a:pt x="19847" y="17083"/>
                </a:cubicBezTo>
                <a:cubicBezTo>
                  <a:pt x="19808" y="17102"/>
                  <a:pt x="19773" y="17110"/>
                  <a:pt x="19741" y="17110"/>
                </a:cubicBezTo>
                <a:cubicBezTo>
                  <a:pt x="19686" y="17110"/>
                  <a:pt x="19643" y="17084"/>
                  <a:pt x="19618" y="17040"/>
                </a:cubicBezTo>
                <a:cubicBezTo>
                  <a:pt x="19526" y="16877"/>
                  <a:pt x="19419" y="16829"/>
                  <a:pt x="19309" y="16829"/>
                </a:cubicBezTo>
                <a:cubicBezTo>
                  <a:pt x="19150" y="16829"/>
                  <a:pt x="18983" y="16929"/>
                  <a:pt x="18840" y="16929"/>
                </a:cubicBezTo>
                <a:cubicBezTo>
                  <a:pt x="18818" y="16929"/>
                  <a:pt x="18797" y="16927"/>
                  <a:pt x="18777" y="16921"/>
                </a:cubicBezTo>
                <a:cubicBezTo>
                  <a:pt x="18579" y="16871"/>
                  <a:pt x="18381" y="16855"/>
                  <a:pt x="18181" y="16855"/>
                </a:cubicBezTo>
                <a:cubicBezTo>
                  <a:pt x="17779" y="16855"/>
                  <a:pt x="17374" y="16923"/>
                  <a:pt x="16974" y="16923"/>
                </a:cubicBezTo>
                <a:cubicBezTo>
                  <a:pt x="16675" y="16923"/>
                  <a:pt x="16379" y="16885"/>
                  <a:pt x="16090" y="16751"/>
                </a:cubicBezTo>
                <a:cubicBezTo>
                  <a:pt x="15987" y="16702"/>
                  <a:pt x="15883" y="16685"/>
                  <a:pt x="15780" y="16685"/>
                </a:cubicBezTo>
                <a:cubicBezTo>
                  <a:pt x="15539" y="16685"/>
                  <a:pt x="15297" y="16777"/>
                  <a:pt x="15051" y="16777"/>
                </a:cubicBezTo>
                <a:cubicBezTo>
                  <a:pt x="15036" y="16777"/>
                  <a:pt x="15021" y="16777"/>
                  <a:pt x="15007" y="16776"/>
                </a:cubicBezTo>
                <a:cubicBezTo>
                  <a:pt x="13871" y="16721"/>
                  <a:pt x="12734" y="16616"/>
                  <a:pt x="11596" y="16599"/>
                </a:cubicBezTo>
                <a:cubicBezTo>
                  <a:pt x="11446" y="16597"/>
                  <a:pt x="11273" y="16587"/>
                  <a:pt x="11107" y="16587"/>
                </a:cubicBezTo>
                <a:cubicBezTo>
                  <a:pt x="10878" y="16587"/>
                  <a:pt x="10659" y="16606"/>
                  <a:pt x="10524" y="16693"/>
                </a:cubicBezTo>
                <a:cubicBezTo>
                  <a:pt x="10408" y="16767"/>
                  <a:pt x="10300" y="16795"/>
                  <a:pt x="10197" y="16795"/>
                </a:cubicBezTo>
                <a:cubicBezTo>
                  <a:pt x="9896" y="16795"/>
                  <a:pt x="9641" y="16556"/>
                  <a:pt x="9366" y="16556"/>
                </a:cubicBezTo>
                <a:cubicBezTo>
                  <a:pt x="9302" y="16556"/>
                  <a:pt x="9237" y="16569"/>
                  <a:pt x="9169" y="16602"/>
                </a:cubicBezTo>
                <a:cubicBezTo>
                  <a:pt x="9140" y="16450"/>
                  <a:pt x="9085" y="16409"/>
                  <a:pt x="9017" y="16409"/>
                </a:cubicBezTo>
                <a:cubicBezTo>
                  <a:pt x="8938" y="16409"/>
                  <a:pt x="8841" y="16464"/>
                  <a:pt x="8747" y="16464"/>
                </a:cubicBezTo>
                <a:cubicBezTo>
                  <a:pt x="8743" y="16464"/>
                  <a:pt x="8738" y="16464"/>
                  <a:pt x="8733" y="16464"/>
                </a:cubicBezTo>
                <a:cubicBezTo>
                  <a:pt x="8714" y="16462"/>
                  <a:pt x="8695" y="16462"/>
                  <a:pt x="8676" y="16462"/>
                </a:cubicBezTo>
                <a:cubicBezTo>
                  <a:pt x="8438" y="16462"/>
                  <a:pt x="8183" y="16543"/>
                  <a:pt x="7941" y="16543"/>
                </a:cubicBezTo>
                <a:cubicBezTo>
                  <a:pt x="7720" y="16543"/>
                  <a:pt x="7511" y="16475"/>
                  <a:pt x="7337" y="16218"/>
                </a:cubicBezTo>
                <a:cubicBezTo>
                  <a:pt x="7322" y="16195"/>
                  <a:pt x="7270" y="16183"/>
                  <a:pt x="7221" y="16183"/>
                </a:cubicBezTo>
                <a:cubicBezTo>
                  <a:pt x="7194" y="16183"/>
                  <a:pt x="7168" y="16186"/>
                  <a:pt x="7149" y="16194"/>
                </a:cubicBezTo>
                <a:cubicBezTo>
                  <a:pt x="6932" y="16278"/>
                  <a:pt x="6721" y="16312"/>
                  <a:pt x="6514" y="16312"/>
                </a:cubicBezTo>
                <a:cubicBezTo>
                  <a:pt x="6050" y="16312"/>
                  <a:pt x="5608" y="16138"/>
                  <a:pt x="5162" y="15959"/>
                </a:cubicBezTo>
                <a:cubicBezTo>
                  <a:pt x="5025" y="15904"/>
                  <a:pt x="4862" y="15862"/>
                  <a:pt x="4711" y="15862"/>
                </a:cubicBezTo>
                <a:cubicBezTo>
                  <a:pt x="4664" y="15862"/>
                  <a:pt x="4618" y="15866"/>
                  <a:pt x="4575" y="15875"/>
                </a:cubicBezTo>
                <a:cubicBezTo>
                  <a:pt x="4445" y="15902"/>
                  <a:pt x="4324" y="15915"/>
                  <a:pt x="4211" y="15915"/>
                </a:cubicBezTo>
                <a:cubicBezTo>
                  <a:pt x="3396" y="15915"/>
                  <a:pt x="3006" y="15252"/>
                  <a:pt x="2470" y="14678"/>
                </a:cubicBezTo>
                <a:cubicBezTo>
                  <a:pt x="1414" y="13545"/>
                  <a:pt x="1477" y="12151"/>
                  <a:pt x="1224" y="10801"/>
                </a:cubicBezTo>
                <a:cubicBezTo>
                  <a:pt x="1009" y="9647"/>
                  <a:pt x="1240" y="8565"/>
                  <a:pt x="1383" y="7443"/>
                </a:cubicBezTo>
                <a:cubicBezTo>
                  <a:pt x="1468" y="6768"/>
                  <a:pt x="1515" y="6107"/>
                  <a:pt x="1720" y="5447"/>
                </a:cubicBezTo>
                <a:cubicBezTo>
                  <a:pt x="2026" y="4460"/>
                  <a:pt x="2603" y="3787"/>
                  <a:pt x="3489" y="3230"/>
                </a:cubicBezTo>
                <a:cubicBezTo>
                  <a:pt x="4713" y="2462"/>
                  <a:pt x="6001" y="2368"/>
                  <a:pt x="7377" y="2307"/>
                </a:cubicBezTo>
                <a:cubicBezTo>
                  <a:pt x="7843" y="2286"/>
                  <a:pt x="8402" y="2179"/>
                  <a:pt x="8910" y="2065"/>
                </a:cubicBezTo>
                <a:cubicBezTo>
                  <a:pt x="9991" y="1823"/>
                  <a:pt x="11114" y="1755"/>
                  <a:pt x="12224" y="1658"/>
                </a:cubicBezTo>
                <a:cubicBezTo>
                  <a:pt x="13237" y="1571"/>
                  <a:pt x="14284" y="1673"/>
                  <a:pt x="15269" y="1546"/>
                </a:cubicBezTo>
                <a:cubicBezTo>
                  <a:pt x="16647" y="1368"/>
                  <a:pt x="18024" y="1558"/>
                  <a:pt x="19406" y="1337"/>
                </a:cubicBezTo>
                <a:cubicBezTo>
                  <a:pt x="19586" y="1308"/>
                  <a:pt x="19778" y="1298"/>
                  <a:pt x="19978" y="1298"/>
                </a:cubicBezTo>
                <a:cubicBezTo>
                  <a:pt x="20455" y="1298"/>
                  <a:pt x="20972" y="1359"/>
                  <a:pt x="21455" y="1382"/>
                </a:cubicBezTo>
                <a:cubicBezTo>
                  <a:pt x="22531" y="1436"/>
                  <a:pt x="23610" y="1468"/>
                  <a:pt x="24688" y="1468"/>
                </a:cubicBezTo>
                <a:cubicBezTo>
                  <a:pt x="25296" y="1468"/>
                  <a:pt x="25903" y="1458"/>
                  <a:pt x="26510" y="1435"/>
                </a:cubicBezTo>
                <a:cubicBezTo>
                  <a:pt x="28269" y="1370"/>
                  <a:pt x="30029" y="1291"/>
                  <a:pt x="31789" y="1291"/>
                </a:cubicBezTo>
                <a:close/>
                <a:moveTo>
                  <a:pt x="33366" y="1"/>
                </a:moveTo>
                <a:cubicBezTo>
                  <a:pt x="33266" y="1"/>
                  <a:pt x="33167" y="5"/>
                  <a:pt x="33066" y="16"/>
                </a:cubicBezTo>
                <a:cubicBezTo>
                  <a:pt x="32700" y="54"/>
                  <a:pt x="32331" y="62"/>
                  <a:pt x="31961" y="62"/>
                </a:cubicBezTo>
                <a:cubicBezTo>
                  <a:pt x="31645" y="62"/>
                  <a:pt x="31328" y="56"/>
                  <a:pt x="31012" y="56"/>
                </a:cubicBezTo>
                <a:cubicBezTo>
                  <a:pt x="30932" y="56"/>
                  <a:pt x="30852" y="56"/>
                  <a:pt x="30772" y="57"/>
                </a:cubicBezTo>
                <a:cubicBezTo>
                  <a:pt x="29856" y="68"/>
                  <a:pt x="28939" y="57"/>
                  <a:pt x="28024" y="103"/>
                </a:cubicBezTo>
                <a:cubicBezTo>
                  <a:pt x="27336" y="137"/>
                  <a:pt x="26634" y="316"/>
                  <a:pt x="25957" y="316"/>
                </a:cubicBezTo>
                <a:cubicBezTo>
                  <a:pt x="25806" y="316"/>
                  <a:pt x="25656" y="307"/>
                  <a:pt x="25508" y="286"/>
                </a:cubicBezTo>
                <a:cubicBezTo>
                  <a:pt x="24545" y="148"/>
                  <a:pt x="23576" y="191"/>
                  <a:pt x="22630" y="171"/>
                </a:cubicBezTo>
                <a:cubicBezTo>
                  <a:pt x="22114" y="161"/>
                  <a:pt x="21590" y="90"/>
                  <a:pt x="21062" y="90"/>
                </a:cubicBezTo>
                <a:cubicBezTo>
                  <a:pt x="20801" y="90"/>
                  <a:pt x="20540" y="107"/>
                  <a:pt x="20278" y="158"/>
                </a:cubicBezTo>
                <a:cubicBezTo>
                  <a:pt x="20070" y="198"/>
                  <a:pt x="19859" y="210"/>
                  <a:pt x="19646" y="210"/>
                </a:cubicBezTo>
                <a:cubicBezTo>
                  <a:pt x="19322" y="210"/>
                  <a:pt x="18993" y="181"/>
                  <a:pt x="18664" y="181"/>
                </a:cubicBezTo>
                <a:cubicBezTo>
                  <a:pt x="18452" y="181"/>
                  <a:pt x="18239" y="193"/>
                  <a:pt x="18028" y="232"/>
                </a:cubicBezTo>
                <a:cubicBezTo>
                  <a:pt x="17432" y="341"/>
                  <a:pt x="16798" y="409"/>
                  <a:pt x="16195" y="409"/>
                </a:cubicBezTo>
                <a:cubicBezTo>
                  <a:pt x="15835" y="409"/>
                  <a:pt x="15487" y="385"/>
                  <a:pt x="15162" y="331"/>
                </a:cubicBezTo>
                <a:cubicBezTo>
                  <a:pt x="14931" y="293"/>
                  <a:pt x="14705" y="278"/>
                  <a:pt x="14481" y="278"/>
                </a:cubicBezTo>
                <a:cubicBezTo>
                  <a:pt x="13635" y="278"/>
                  <a:pt x="12829" y="493"/>
                  <a:pt x="11989" y="493"/>
                </a:cubicBezTo>
                <a:cubicBezTo>
                  <a:pt x="11870" y="493"/>
                  <a:pt x="11750" y="489"/>
                  <a:pt x="11630" y="479"/>
                </a:cubicBezTo>
                <a:cubicBezTo>
                  <a:pt x="11485" y="467"/>
                  <a:pt x="11340" y="461"/>
                  <a:pt x="11194" y="461"/>
                </a:cubicBezTo>
                <a:cubicBezTo>
                  <a:pt x="10036" y="461"/>
                  <a:pt x="8838" y="806"/>
                  <a:pt x="7690" y="1092"/>
                </a:cubicBezTo>
                <a:cubicBezTo>
                  <a:pt x="6745" y="1327"/>
                  <a:pt x="5786" y="1114"/>
                  <a:pt x="4948" y="1395"/>
                </a:cubicBezTo>
                <a:cubicBezTo>
                  <a:pt x="4894" y="1391"/>
                  <a:pt x="4840" y="1390"/>
                  <a:pt x="4788" y="1390"/>
                </a:cubicBezTo>
                <a:cubicBezTo>
                  <a:pt x="3957" y="1390"/>
                  <a:pt x="3269" y="1784"/>
                  <a:pt x="2716" y="2146"/>
                </a:cubicBezTo>
                <a:cubicBezTo>
                  <a:pt x="1880" y="2692"/>
                  <a:pt x="967" y="3343"/>
                  <a:pt x="615" y="4388"/>
                </a:cubicBezTo>
                <a:cubicBezTo>
                  <a:pt x="363" y="5137"/>
                  <a:pt x="119" y="5891"/>
                  <a:pt x="60" y="6700"/>
                </a:cubicBezTo>
                <a:cubicBezTo>
                  <a:pt x="0" y="7520"/>
                  <a:pt x="164" y="8324"/>
                  <a:pt x="115" y="9148"/>
                </a:cubicBezTo>
                <a:cubicBezTo>
                  <a:pt x="72" y="9871"/>
                  <a:pt x="85" y="10649"/>
                  <a:pt x="230" y="11351"/>
                </a:cubicBezTo>
                <a:cubicBezTo>
                  <a:pt x="352" y="11945"/>
                  <a:pt x="418" y="12557"/>
                  <a:pt x="573" y="13149"/>
                </a:cubicBezTo>
                <a:cubicBezTo>
                  <a:pt x="828" y="14118"/>
                  <a:pt x="1215" y="15029"/>
                  <a:pt x="1923" y="15736"/>
                </a:cubicBezTo>
                <a:cubicBezTo>
                  <a:pt x="2786" y="16598"/>
                  <a:pt x="3851" y="17143"/>
                  <a:pt x="5076" y="17282"/>
                </a:cubicBezTo>
                <a:cubicBezTo>
                  <a:pt x="6489" y="17442"/>
                  <a:pt x="7909" y="17580"/>
                  <a:pt x="9312" y="17754"/>
                </a:cubicBezTo>
                <a:cubicBezTo>
                  <a:pt x="10653" y="17922"/>
                  <a:pt x="12003" y="17823"/>
                  <a:pt x="13329" y="18060"/>
                </a:cubicBezTo>
                <a:cubicBezTo>
                  <a:pt x="13635" y="18115"/>
                  <a:pt x="13950" y="18126"/>
                  <a:pt x="14262" y="18134"/>
                </a:cubicBezTo>
                <a:cubicBezTo>
                  <a:pt x="15593" y="18174"/>
                  <a:pt x="16927" y="18091"/>
                  <a:pt x="18255" y="18264"/>
                </a:cubicBezTo>
                <a:cubicBezTo>
                  <a:pt x="18294" y="18269"/>
                  <a:pt x="18335" y="18272"/>
                  <a:pt x="18377" y="18272"/>
                </a:cubicBezTo>
                <a:cubicBezTo>
                  <a:pt x="18508" y="18272"/>
                  <a:pt x="18644" y="18237"/>
                  <a:pt x="18730" y="18098"/>
                </a:cubicBezTo>
                <a:cubicBezTo>
                  <a:pt x="18775" y="18025"/>
                  <a:pt x="18856" y="17949"/>
                  <a:pt x="18922" y="17949"/>
                </a:cubicBezTo>
                <a:cubicBezTo>
                  <a:pt x="18949" y="17949"/>
                  <a:pt x="18973" y="17962"/>
                  <a:pt x="18990" y="17993"/>
                </a:cubicBezTo>
                <a:cubicBezTo>
                  <a:pt x="19121" y="18222"/>
                  <a:pt x="19280" y="18283"/>
                  <a:pt x="19450" y="18283"/>
                </a:cubicBezTo>
                <a:cubicBezTo>
                  <a:pt x="19640" y="18283"/>
                  <a:pt x="19842" y="18207"/>
                  <a:pt x="20030" y="18207"/>
                </a:cubicBezTo>
                <a:cubicBezTo>
                  <a:pt x="20040" y="18207"/>
                  <a:pt x="20050" y="18207"/>
                  <a:pt x="20059" y="18207"/>
                </a:cubicBezTo>
                <a:cubicBezTo>
                  <a:pt x="20116" y="18210"/>
                  <a:pt x="20173" y="18213"/>
                  <a:pt x="20230" y="18213"/>
                </a:cubicBezTo>
                <a:cubicBezTo>
                  <a:pt x="20441" y="18213"/>
                  <a:pt x="20640" y="18173"/>
                  <a:pt x="20758" y="17933"/>
                </a:cubicBezTo>
                <a:cubicBezTo>
                  <a:pt x="20976" y="18104"/>
                  <a:pt x="21195" y="18163"/>
                  <a:pt x="21416" y="18163"/>
                </a:cubicBezTo>
                <a:cubicBezTo>
                  <a:pt x="21741" y="18163"/>
                  <a:pt x="22069" y="18035"/>
                  <a:pt x="22395" y="17955"/>
                </a:cubicBezTo>
                <a:cubicBezTo>
                  <a:pt x="22441" y="17944"/>
                  <a:pt x="22499" y="17924"/>
                  <a:pt x="22544" y="17924"/>
                </a:cubicBezTo>
                <a:cubicBezTo>
                  <a:pt x="22561" y="17924"/>
                  <a:pt x="22577" y="17927"/>
                  <a:pt x="22588" y="17935"/>
                </a:cubicBezTo>
                <a:cubicBezTo>
                  <a:pt x="22795" y="18076"/>
                  <a:pt x="23007" y="18118"/>
                  <a:pt x="23221" y="18118"/>
                </a:cubicBezTo>
                <a:cubicBezTo>
                  <a:pt x="23537" y="18118"/>
                  <a:pt x="23857" y="18026"/>
                  <a:pt x="24171" y="18026"/>
                </a:cubicBezTo>
                <a:cubicBezTo>
                  <a:pt x="24228" y="18026"/>
                  <a:pt x="24285" y="18029"/>
                  <a:pt x="24342" y="18036"/>
                </a:cubicBezTo>
                <a:cubicBezTo>
                  <a:pt x="24471" y="18053"/>
                  <a:pt x="24600" y="18060"/>
                  <a:pt x="24728" y="18060"/>
                </a:cubicBezTo>
                <a:cubicBezTo>
                  <a:pt x="25506" y="18060"/>
                  <a:pt x="26262" y="17802"/>
                  <a:pt x="27042" y="17802"/>
                </a:cubicBezTo>
                <a:cubicBezTo>
                  <a:pt x="27174" y="17802"/>
                  <a:pt x="27306" y="17809"/>
                  <a:pt x="27439" y="17826"/>
                </a:cubicBezTo>
                <a:cubicBezTo>
                  <a:pt x="27536" y="17839"/>
                  <a:pt x="27635" y="17844"/>
                  <a:pt x="27734" y="17844"/>
                </a:cubicBezTo>
                <a:cubicBezTo>
                  <a:pt x="28119" y="17844"/>
                  <a:pt x="28516" y="17765"/>
                  <a:pt x="28904" y="17732"/>
                </a:cubicBezTo>
                <a:cubicBezTo>
                  <a:pt x="29889" y="17648"/>
                  <a:pt x="30874" y="17572"/>
                  <a:pt x="31857" y="17467"/>
                </a:cubicBezTo>
                <a:cubicBezTo>
                  <a:pt x="32506" y="17398"/>
                  <a:pt x="33172" y="17202"/>
                  <a:pt x="33795" y="17202"/>
                </a:cubicBezTo>
                <a:cubicBezTo>
                  <a:pt x="33817" y="17202"/>
                  <a:pt x="33839" y="17202"/>
                  <a:pt x="33860" y="17202"/>
                </a:cubicBezTo>
                <a:cubicBezTo>
                  <a:pt x="33922" y="17204"/>
                  <a:pt x="33984" y="17204"/>
                  <a:pt x="34045" y="17204"/>
                </a:cubicBezTo>
                <a:cubicBezTo>
                  <a:pt x="34818" y="17204"/>
                  <a:pt x="35572" y="17104"/>
                  <a:pt x="36332" y="17045"/>
                </a:cubicBezTo>
                <a:cubicBezTo>
                  <a:pt x="36944" y="16998"/>
                  <a:pt x="37728" y="16983"/>
                  <a:pt x="38103" y="16614"/>
                </a:cubicBezTo>
                <a:cubicBezTo>
                  <a:pt x="38611" y="16114"/>
                  <a:pt x="39274" y="15948"/>
                  <a:pt x="39788" y="15489"/>
                </a:cubicBezTo>
                <a:cubicBezTo>
                  <a:pt x="40289" y="15042"/>
                  <a:pt x="40619" y="14495"/>
                  <a:pt x="40959" y="13971"/>
                </a:cubicBezTo>
                <a:cubicBezTo>
                  <a:pt x="41423" y="13258"/>
                  <a:pt x="41108" y="12313"/>
                  <a:pt x="41487" y="11504"/>
                </a:cubicBezTo>
                <a:cubicBezTo>
                  <a:pt x="41572" y="11321"/>
                  <a:pt x="41671" y="10862"/>
                  <a:pt x="41683" y="10505"/>
                </a:cubicBezTo>
                <a:cubicBezTo>
                  <a:pt x="41708" y="9851"/>
                  <a:pt x="41415" y="9215"/>
                  <a:pt x="41548" y="8584"/>
                </a:cubicBezTo>
                <a:cubicBezTo>
                  <a:pt x="41776" y="7498"/>
                  <a:pt x="41682" y="6447"/>
                  <a:pt x="41432" y="5383"/>
                </a:cubicBezTo>
                <a:cubicBezTo>
                  <a:pt x="41227" y="4511"/>
                  <a:pt x="41029" y="3644"/>
                  <a:pt x="40466" y="2913"/>
                </a:cubicBezTo>
                <a:cubicBezTo>
                  <a:pt x="40373" y="2792"/>
                  <a:pt x="40273" y="2653"/>
                  <a:pt x="40244" y="2508"/>
                </a:cubicBezTo>
                <a:cubicBezTo>
                  <a:pt x="40030" y="1463"/>
                  <a:pt x="39175" y="917"/>
                  <a:pt x="38351" y="663"/>
                </a:cubicBezTo>
                <a:cubicBezTo>
                  <a:pt x="37116" y="283"/>
                  <a:pt x="35785" y="149"/>
                  <a:pt x="34486" y="83"/>
                </a:cubicBezTo>
                <a:cubicBezTo>
                  <a:pt x="34120" y="65"/>
                  <a:pt x="33746" y="1"/>
                  <a:pt x="3336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5" name="Google Shape;845;p35"/>
          <p:cNvGrpSpPr/>
          <p:nvPr/>
        </p:nvGrpSpPr>
        <p:grpSpPr>
          <a:xfrm>
            <a:off x="6719318" y="4260107"/>
            <a:ext cx="525732" cy="423410"/>
            <a:chOff x="3315130" y="2820748"/>
            <a:chExt cx="525732" cy="423410"/>
          </a:xfrm>
        </p:grpSpPr>
        <p:sp>
          <p:nvSpPr>
            <p:cNvPr id="846" name="Google Shape;846;p35"/>
            <p:cNvSpPr/>
            <p:nvPr/>
          </p:nvSpPr>
          <p:spPr>
            <a:xfrm>
              <a:off x="3506756" y="2920947"/>
              <a:ext cx="18389" cy="212874"/>
            </a:xfrm>
            <a:custGeom>
              <a:avLst/>
              <a:gdLst/>
              <a:ahLst/>
              <a:cxnLst/>
              <a:rect l="l" t="t" r="r" b="b"/>
              <a:pathLst>
                <a:path w="849" h="9828" extrusionOk="0">
                  <a:moveTo>
                    <a:pt x="363" y="1"/>
                  </a:moveTo>
                  <a:cubicBezTo>
                    <a:pt x="210" y="1"/>
                    <a:pt x="64" y="121"/>
                    <a:pt x="135" y="304"/>
                  </a:cubicBezTo>
                  <a:cubicBezTo>
                    <a:pt x="381" y="931"/>
                    <a:pt x="227" y="1600"/>
                    <a:pt x="199" y="2256"/>
                  </a:cubicBezTo>
                  <a:cubicBezTo>
                    <a:pt x="168" y="3030"/>
                    <a:pt x="185" y="3800"/>
                    <a:pt x="127" y="4573"/>
                  </a:cubicBezTo>
                  <a:cubicBezTo>
                    <a:pt x="1" y="6236"/>
                    <a:pt x="249" y="7918"/>
                    <a:pt x="199" y="9584"/>
                  </a:cubicBezTo>
                  <a:cubicBezTo>
                    <a:pt x="195" y="9747"/>
                    <a:pt x="315" y="9828"/>
                    <a:pt x="438" y="9828"/>
                  </a:cubicBezTo>
                  <a:cubicBezTo>
                    <a:pt x="561" y="9828"/>
                    <a:pt x="687" y="9746"/>
                    <a:pt x="692" y="9584"/>
                  </a:cubicBezTo>
                  <a:cubicBezTo>
                    <a:pt x="746" y="7778"/>
                    <a:pt x="513" y="5972"/>
                    <a:pt x="650" y="4168"/>
                  </a:cubicBezTo>
                  <a:cubicBezTo>
                    <a:pt x="706" y="3441"/>
                    <a:pt x="673" y="2711"/>
                    <a:pt x="704" y="1983"/>
                  </a:cubicBezTo>
                  <a:cubicBezTo>
                    <a:pt x="730" y="1348"/>
                    <a:pt x="848" y="776"/>
                    <a:pt x="610" y="169"/>
                  </a:cubicBezTo>
                  <a:cubicBezTo>
                    <a:pt x="564" y="52"/>
                    <a:pt x="462" y="1"/>
                    <a:pt x="363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5"/>
            <p:cNvSpPr/>
            <p:nvPr/>
          </p:nvSpPr>
          <p:spPr>
            <a:xfrm>
              <a:off x="3510698" y="3029356"/>
              <a:ext cx="175013" cy="109773"/>
            </a:xfrm>
            <a:custGeom>
              <a:avLst/>
              <a:gdLst/>
              <a:ahLst/>
              <a:cxnLst/>
              <a:rect l="l" t="t" r="r" b="b"/>
              <a:pathLst>
                <a:path w="8080" h="5068" extrusionOk="0">
                  <a:moveTo>
                    <a:pt x="7699" y="1"/>
                  </a:moveTo>
                  <a:cubicBezTo>
                    <a:pt x="7644" y="1"/>
                    <a:pt x="7588" y="19"/>
                    <a:pt x="7537" y="63"/>
                  </a:cubicBezTo>
                  <a:cubicBezTo>
                    <a:pt x="5346" y="1920"/>
                    <a:pt x="2530" y="2886"/>
                    <a:pt x="212" y="4585"/>
                  </a:cubicBezTo>
                  <a:cubicBezTo>
                    <a:pt x="1" y="4741"/>
                    <a:pt x="132" y="5068"/>
                    <a:pt x="331" y="5068"/>
                  </a:cubicBezTo>
                  <a:cubicBezTo>
                    <a:pt x="372" y="5068"/>
                    <a:pt x="416" y="5054"/>
                    <a:pt x="461" y="5021"/>
                  </a:cubicBezTo>
                  <a:cubicBezTo>
                    <a:pt x="2815" y="3295"/>
                    <a:pt x="5657" y="2308"/>
                    <a:pt x="7887" y="420"/>
                  </a:cubicBezTo>
                  <a:cubicBezTo>
                    <a:pt x="8079" y="257"/>
                    <a:pt x="7902" y="1"/>
                    <a:pt x="7699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5"/>
            <p:cNvSpPr/>
            <p:nvPr/>
          </p:nvSpPr>
          <p:spPr>
            <a:xfrm>
              <a:off x="3507016" y="2917503"/>
              <a:ext cx="174948" cy="116163"/>
            </a:xfrm>
            <a:custGeom>
              <a:avLst/>
              <a:gdLst/>
              <a:ahLst/>
              <a:cxnLst/>
              <a:rect l="l" t="t" r="r" b="b"/>
              <a:pathLst>
                <a:path w="8077" h="5363" extrusionOk="0">
                  <a:moveTo>
                    <a:pt x="7992" y="4865"/>
                  </a:moveTo>
                  <a:cubicBezTo>
                    <a:pt x="7994" y="4865"/>
                    <a:pt x="7996" y="4865"/>
                    <a:pt x="7999" y="4865"/>
                  </a:cubicBezTo>
                  <a:cubicBezTo>
                    <a:pt x="8003" y="4865"/>
                    <a:pt x="8008" y="4865"/>
                    <a:pt x="8012" y="4865"/>
                  </a:cubicBezTo>
                  <a:close/>
                  <a:moveTo>
                    <a:pt x="372" y="1"/>
                  </a:moveTo>
                  <a:cubicBezTo>
                    <a:pt x="174" y="1"/>
                    <a:pt x="0" y="256"/>
                    <a:pt x="186" y="425"/>
                  </a:cubicBezTo>
                  <a:cubicBezTo>
                    <a:pt x="1223" y="1363"/>
                    <a:pt x="2577" y="2016"/>
                    <a:pt x="3742" y="2782"/>
                  </a:cubicBezTo>
                  <a:cubicBezTo>
                    <a:pt x="5016" y="3622"/>
                    <a:pt x="6293" y="4707"/>
                    <a:pt x="7684" y="5325"/>
                  </a:cubicBezTo>
                  <a:cubicBezTo>
                    <a:pt x="7684" y="5324"/>
                    <a:pt x="7684" y="5324"/>
                    <a:pt x="7684" y="5324"/>
                  </a:cubicBezTo>
                  <a:lnTo>
                    <a:pt x="7684" y="5324"/>
                  </a:lnTo>
                  <a:cubicBezTo>
                    <a:pt x="7727" y="5349"/>
                    <a:pt x="7776" y="5363"/>
                    <a:pt x="7824" y="5363"/>
                  </a:cubicBezTo>
                  <a:cubicBezTo>
                    <a:pt x="7899" y="5363"/>
                    <a:pt x="7971" y="5327"/>
                    <a:pt x="8012" y="5244"/>
                  </a:cubicBezTo>
                  <a:cubicBezTo>
                    <a:pt x="8015" y="5238"/>
                    <a:pt x="8019" y="5235"/>
                    <a:pt x="8022" y="5229"/>
                  </a:cubicBezTo>
                  <a:cubicBezTo>
                    <a:pt x="8076" y="5118"/>
                    <a:pt x="8062" y="4944"/>
                    <a:pt x="7933" y="4887"/>
                  </a:cubicBezTo>
                  <a:cubicBezTo>
                    <a:pt x="7917" y="4879"/>
                    <a:pt x="7900" y="4872"/>
                    <a:pt x="7884" y="4865"/>
                  </a:cubicBezTo>
                  <a:lnTo>
                    <a:pt x="7992" y="4865"/>
                  </a:lnTo>
                  <a:cubicBezTo>
                    <a:pt x="7977" y="4864"/>
                    <a:pt x="7963" y="4859"/>
                    <a:pt x="7948" y="4838"/>
                  </a:cubicBezTo>
                  <a:cubicBezTo>
                    <a:pt x="7897" y="4763"/>
                    <a:pt x="7827" y="4733"/>
                    <a:pt x="7756" y="4733"/>
                  </a:cubicBezTo>
                  <a:cubicBezTo>
                    <a:pt x="7721" y="4733"/>
                    <a:pt x="7685" y="4740"/>
                    <a:pt x="7652" y="4754"/>
                  </a:cubicBezTo>
                  <a:lnTo>
                    <a:pt x="7652" y="4754"/>
                  </a:lnTo>
                  <a:cubicBezTo>
                    <a:pt x="6483" y="4172"/>
                    <a:pt x="5425" y="3269"/>
                    <a:pt x="4330" y="2566"/>
                  </a:cubicBezTo>
                  <a:cubicBezTo>
                    <a:pt x="3097" y="1772"/>
                    <a:pt x="1623" y="1052"/>
                    <a:pt x="535" y="68"/>
                  </a:cubicBezTo>
                  <a:cubicBezTo>
                    <a:pt x="484" y="21"/>
                    <a:pt x="427" y="1"/>
                    <a:pt x="372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5"/>
            <p:cNvSpPr/>
            <p:nvPr/>
          </p:nvSpPr>
          <p:spPr>
            <a:xfrm>
              <a:off x="3315130" y="2829022"/>
              <a:ext cx="67601" cy="163858"/>
            </a:xfrm>
            <a:custGeom>
              <a:avLst/>
              <a:gdLst/>
              <a:ahLst/>
              <a:cxnLst/>
              <a:rect l="l" t="t" r="r" b="b"/>
              <a:pathLst>
                <a:path w="3121" h="7565" extrusionOk="0">
                  <a:moveTo>
                    <a:pt x="2818" y="31"/>
                  </a:moveTo>
                  <a:cubicBezTo>
                    <a:pt x="2791" y="31"/>
                    <a:pt x="2761" y="37"/>
                    <a:pt x="2729" y="50"/>
                  </a:cubicBezTo>
                  <a:lnTo>
                    <a:pt x="2728" y="51"/>
                  </a:lnTo>
                  <a:cubicBezTo>
                    <a:pt x="2126" y="294"/>
                    <a:pt x="1238" y="1"/>
                    <a:pt x="721" y="489"/>
                  </a:cubicBezTo>
                  <a:cubicBezTo>
                    <a:pt x="303" y="884"/>
                    <a:pt x="232" y="1373"/>
                    <a:pt x="211" y="1939"/>
                  </a:cubicBezTo>
                  <a:cubicBezTo>
                    <a:pt x="172" y="2982"/>
                    <a:pt x="211" y="4020"/>
                    <a:pt x="211" y="5064"/>
                  </a:cubicBezTo>
                  <a:cubicBezTo>
                    <a:pt x="211" y="5807"/>
                    <a:pt x="0" y="6679"/>
                    <a:pt x="220" y="7390"/>
                  </a:cubicBezTo>
                  <a:cubicBezTo>
                    <a:pt x="257" y="7512"/>
                    <a:pt x="355" y="7565"/>
                    <a:pt x="453" y="7565"/>
                  </a:cubicBezTo>
                  <a:cubicBezTo>
                    <a:pt x="603" y="7565"/>
                    <a:pt x="753" y="7442"/>
                    <a:pt x="695" y="7255"/>
                  </a:cubicBezTo>
                  <a:cubicBezTo>
                    <a:pt x="556" y="6803"/>
                    <a:pt x="704" y="5905"/>
                    <a:pt x="704" y="5423"/>
                  </a:cubicBezTo>
                  <a:cubicBezTo>
                    <a:pt x="704" y="4789"/>
                    <a:pt x="696" y="4155"/>
                    <a:pt x="681" y="3521"/>
                  </a:cubicBezTo>
                  <a:cubicBezTo>
                    <a:pt x="663" y="2828"/>
                    <a:pt x="654" y="2117"/>
                    <a:pt x="744" y="1428"/>
                  </a:cubicBezTo>
                  <a:cubicBezTo>
                    <a:pt x="855" y="587"/>
                    <a:pt x="2289" y="768"/>
                    <a:pt x="2859" y="536"/>
                  </a:cubicBezTo>
                  <a:cubicBezTo>
                    <a:pt x="3120" y="431"/>
                    <a:pt x="3047" y="31"/>
                    <a:pt x="2818" y="3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5"/>
            <p:cNvSpPr/>
            <p:nvPr/>
          </p:nvSpPr>
          <p:spPr>
            <a:xfrm>
              <a:off x="3317123" y="2980707"/>
              <a:ext cx="42735" cy="252014"/>
            </a:xfrm>
            <a:custGeom>
              <a:avLst/>
              <a:gdLst/>
              <a:ahLst/>
              <a:cxnLst/>
              <a:rect l="l" t="t" r="r" b="b"/>
              <a:pathLst>
                <a:path w="1973" h="11635" extrusionOk="0">
                  <a:moveTo>
                    <a:pt x="299" y="0"/>
                  </a:moveTo>
                  <a:cubicBezTo>
                    <a:pt x="150" y="0"/>
                    <a:pt x="0" y="123"/>
                    <a:pt x="55" y="312"/>
                  </a:cubicBezTo>
                  <a:cubicBezTo>
                    <a:pt x="368" y="1376"/>
                    <a:pt x="103" y="2598"/>
                    <a:pt x="138" y="3700"/>
                  </a:cubicBezTo>
                  <a:cubicBezTo>
                    <a:pt x="178" y="4939"/>
                    <a:pt x="245" y="6178"/>
                    <a:pt x="282" y="7419"/>
                  </a:cubicBezTo>
                  <a:cubicBezTo>
                    <a:pt x="324" y="8841"/>
                    <a:pt x="60" y="10839"/>
                    <a:pt x="1483" y="11604"/>
                  </a:cubicBezTo>
                  <a:cubicBezTo>
                    <a:pt x="1524" y="11625"/>
                    <a:pt x="1563" y="11635"/>
                    <a:pt x="1601" y="11635"/>
                  </a:cubicBezTo>
                  <a:cubicBezTo>
                    <a:pt x="1825" y="11635"/>
                    <a:pt x="1973" y="11297"/>
                    <a:pt x="1732" y="11168"/>
                  </a:cubicBezTo>
                  <a:cubicBezTo>
                    <a:pt x="849" y="10693"/>
                    <a:pt x="941" y="9920"/>
                    <a:pt x="873" y="9029"/>
                  </a:cubicBezTo>
                  <a:cubicBezTo>
                    <a:pt x="792" y="7940"/>
                    <a:pt x="774" y="6854"/>
                    <a:pt x="740" y="5762"/>
                  </a:cubicBezTo>
                  <a:cubicBezTo>
                    <a:pt x="706" y="4696"/>
                    <a:pt x="590" y="3633"/>
                    <a:pt x="621" y="2565"/>
                  </a:cubicBezTo>
                  <a:cubicBezTo>
                    <a:pt x="645" y="1746"/>
                    <a:pt x="765" y="977"/>
                    <a:pt x="531" y="178"/>
                  </a:cubicBezTo>
                  <a:cubicBezTo>
                    <a:pt x="494" y="54"/>
                    <a:pt x="397" y="0"/>
                    <a:pt x="299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5"/>
            <p:cNvSpPr/>
            <p:nvPr/>
          </p:nvSpPr>
          <p:spPr>
            <a:xfrm>
              <a:off x="3344523" y="3221761"/>
              <a:ext cx="455553" cy="22396"/>
            </a:xfrm>
            <a:custGeom>
              <a:avLst/>
              <a:gdLst/>
              <a:ahLst/>
              <a:cxnLst/>
              <a:rect l="l" t="t" r="r" b="b"/>
              <a:pathLst>
                <a:path w="21032" h="1034" extrusionOk="0">
                  <a:moveTo>
                    <a:pt x="329" y="1"/>
                  </a:moveTo>
                  <a:cubicBezTo>
                    <a:pt x="83" y="1"/>
                    <a:pt x="1" y="413"/>
                    <a:pt x="276" y="501"/>
                  </a:cubicBezTo>
                  <a:cubicBezTo>
                    <a:pt x="1017" y="738"/>
                    <a:pt x="1803" y="766"/>
                    <a:pt x="2592" y="766"/>
                  </a:cubicBezTo>
                  <a:cubicBezTo>
                    <a:pt x="2845" y="766"/>
                    <a:pt x="3099" y="763"/>
                    <a:pt x="3352" y="763"/>
                  </a:cubicBezTo>
                  <a:cubicBezTo>
                    <a:pt x="3687" y="763"/>
                    <a:pt x="4020" y="769"/>
                    <a:pt x="4347" y="793"/>
                  </a:cubicBezTo>
                  <a:cubicBezTo>
                    <a:pt x="6101" y="923"/>
                    <a:pt x="7856" y="1023"/>
                    <a:pt x="9615" y="1032"/>
                  </a:cubicBezTo>
                  <a:cubicBezTo>
                    <a:pt x="9759" y="1033"/>
                    <a:pt x="9903" y="1033"/>
                    <a:pt x="10047" y="1033"/>
                  </a:cubicBezTo>
                  <a:cubicBezTo>
                    <a:pt x="13161" y="1033"/>
                    <a:pt x="16274" y="873"/>
                    <a:pt x="19387" y="873"/>
                  </a:cubicBezTo>
                  <a:cubicBezTo>
                    <a:pt x="19829" y="873"/>
                    <a:pt x="20271" y="876"/>
                    <a:pt x="20713" y="883"/>
                  </a:cubicBezTo>
                  <a:cubicBezTo>
                    <a:pt x="20715" y="883"/>
                    <a:pt x="20717" y="883"/>
                    <a:pt x="20719" y="883"/>
                  </a:cubicBezTo>
                  <a:cubicBezTo>
                    <a:pt x="21032" y="883"/>
                    <a:pt x="21030" y="383"/>
                    <a:pt x="20713" y="378"/>
                  </a:cubicBezTo>
                  <a:cubicBezTo>
                    <a:pt x="20335" y="372"/>
                    <a:pt x="19956" y="369"/>
                    <a:pt x="19578" y="369"/>
                  </a:cubicBezTo>
                  <a:cubicBezTo>
                    <a:pt x="16615" y="369"/>
                    <a:pt x="13654" y="539"/>
                    <a:pt x="10691" y="539"/>
                  </a:cubicBezTo>
                  <a:cubicBezTo>
                    <a:pt x="10619" y="539"/>
                    <a:pt x="10547" y="539"/>
                    <a:pt x="10474" y="539"/>
                  </a:cubicBezTo>
                  <a:cubicBezTo>
                    <a:pt x="8830" y="534"/>
                    <a:pt x="7187" y="479"/>
                    <a:pt x="5548" y="374"/>
                  </a:cubicBezTo>
                  <a:cubicBezTo>
                    <a:pt x="4761" y="322"/>
                    <a:pt x="3975" y="246"/>
                    <a:pt x="3188" y="214"/>
                  </a:cubicBezTo>
                  <a:cubicBezTo>
                    <a:pt x="3043" y="208"/>
                    <a:pt x="2900" y="206"/>
                    <a:pt x="2758" y="206"/>
                  </a:cubicBezTo>
                  <a:cubicBezTo>
                    <a:pt x="2503" y="206"/>
                    <a:pt x="2250" y="212"/>
                    <a:pt x="1999" y="212"/>
                  </a:cubicBezTo>
                  <a:cubicBezTo>
                    <a:pt x="1467" y="212"/>
                    <a:pt x="941" y="185"/>
                    <a:pt x="407" y="14"/>
                  </a:cubicBezTo>
                  <a:cubicBezTo>
                    <a:pt x="380" y="5"/>
                    <a:pt x="354" y="1"/>
                    <a:pt x="329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5"/>
            <p:cNvSpPr/>
            <p:nvPr/>
          </p:nvSpPr>
          <p:spPr>
            <a:xfrm>
              <a:off x="3785629" y="3196181"/>
              <a:ext cx="55233" cy="47219"/>
            </a:xfrm>
            <a:custGeom>
              <a:avLst/>
              <a:gdLst/>
              <a:ahLst/>
              <a:cxnLst/>
              <a:rect l="l" t="t" r="r" b="b"/>
              <a:pathLst>
                <a:path w="2550" h="2180" extrusionOk="0">
                  <a:moveTo>
                    <a:pt x="2028" y="0"/>
                  </a:moveTo>
                  <a:cubicBezTo>
                    <a:pt x="1878" y="0"/>
                    <a:pt x="1729" y="122"/>
                    <a:pt x="1791" y="308"/>
                  </a:cubicBezTo>
                  <a:cubicBezTo>
                    <a:pt x="1962" y="818"/>
                    <a:pt x="1316" y="1675"/>
                    <a:pt x="752" y="1675"/>
                  </a:cubicBezTo>
                  <a:cubicBezTo>
                    <a:pt x="655" y="1675"/>
                    <a:pt x="561" y="1650"/>
                    <a:pt x="473" y="1594"/>
                  </a:cubicBezTo>
                  <a:cubicBezTo>
                    <a:pt x="430" y="1566"/>
                    <a:pt x="387" y="1554"/>
                    <a:pt x="347" y="1554"/>
                  </a:cubicBezTo>
                  <a:cubicBezTo>
                    <a:pt x="138" y="1554"/>
                    <a:pt x="0" y="1884"/>
                    <a:pt x="226" y="2029"/>
                  </a:cubicBezTo>
                  <a:cubicBezTo>
                    <a:pt x="386" y="2133"/>
                    <a:pt x="559" y="2179"/>
                    <a:pt x="735" y="2179"/>
                  </a:cubicBezTo>
                  <a:cubicBezTo>
                    <a:pt x="1614" y="2179"/>
                    <a:pt x="2550" y="1021"/>
                    <a:pt x="2266" y="175"/>
                  </a:cubicBezTo>
                  <a:cubicBezTo>
                    <a:pt x="2226" y="53"/>
                    <a:pt x="2126" y="0"/>
                    <a:pt x="2028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5"/>
            <p:cNvSpPr/>
            <p:nvPr/>
          </p:nvSpPr>
          <p:spPr>
            <a:xfrm>
              <a:off x="3366659" y="2820748"/>
              <a:ext cx="465473" cy="33205"/>
            </a:xfrm>
            <a:custGeom>
              <a:avLst/>
              <a:gdLst/>
              <a:ahLst/>
              <a:cxnLst/>
              <a:rect l="l" t="t" r="r" b="b"/>
              <a:pathLst>
                <a:path w="21490" h="1533" extrusionOk="0">
                  <a:moveTo>
                    <a:pt x="19341" y="1"/>
                  </a:moveTo>
                  <a:cubicBezTo>
                    <a:pt x="18938" y="1"/>
                    <a:pt x="18520" y="49"/>
                    <a:pt x="18195" y="49"/>
                  </a:cubicBezTo>
                  <a:cubicBezTo>
                    <a:pt x="16230" y="49"/>
                    <a:pt x="14270" y="79"/>
                    <a:pt x="12305" y="156"/>
                  </a:cubicBezTo>
                  <a:cubicBezTo>
                    <a:pt x="10295" y="234"/>
                    <a:pt x="8288" y="275"/>
                    <a:pt x="6277" y="379"/>
                  </a:cubicBezTo>
                  <a:cubicBezTo>
                    <a:pt x="5485" y="419"/>
                    <a:pt x="4693" y="423"/>
                    <a:pt x="3900" y="423"/>
                  </a:cubicBezTo>
                  <a:cubicBezTo>
                    <a:pt x="3724" y="423"/>
                    <a:pt x="3548" y="423"/>
                    <a:pt x="3372" y="423"/>
                  </a:cubicBezTo>
                  <a:cubicBezTo>
                    <a:pt x="2771" y="423"/>
                    <a:pt x="2020" y="550"/>
                    <a:pt x="1334" y="550"/>
                  </a:cubicBezTo>
                  <a:cubicBezTo>
                    <a:pt x="1002" y="550"/>
                    <a:pt x="685" y="520"/>
                    <a:pt x="408" y="433"/>
                  </a:cubicBezTo>
                  <a:cubicBezTo>
                    <a:pt x="380" y="424"/>
                    <a:pt x="355" y="420"/>
                    <a:pt x="330" y="420"/>
                  </a:cubicBezTo>
                  <a:cubicBezTo>
                    <a:pt x="84" y="420"/>
                    <a:pt x="1" y="832"/>
                    <a:pt x="276" y="919"/>
                  </a:cubicBezTo>
                  <a:cubicBezTo>
                    <a:pt x="503" y="991"/>
                    <a:pt x="726" y="1016"/>
                    <a:pt x="951" y="1016"/>
                  </a:cubicBezTo>
                  <a:cubicBezTo>
                    <a:pt x="1236" y="1016"/>
                    <a:pt x="1522" y="976"/>
                    <a:pt x="1818" y="943"/>
                  </a:cubicBezTo>
                  <a:cubicBezTo>
                    <a:pt x="2160" y="905"/>
                    <a:pt x="2509" y="893"/>
                    <a:pt x="2860" y="893"/>
                  </a:cubicBezTo>
                  <a:cubicBezTo>
                    <a:pt x="3459" y="893"/>
                    <a:pt x="4064" y="928"/>
                    <a:pt x="4651" y="928"/>
                  </a:cubicBezTo>
                  <a:cubicBezTo>
                    <a:pt x="6552" y="928"/>
                    <a:pt x="8445" y="718"/>
                    <a:pt x="10346" y="703"/>
                  </a:cubicBezTo>
                  <a:cubicBezTo>
                    <a:pt x="12197" y="689"/>
                    <a:pt x="14044" y="564"/>
                    <a:pt x="15895" y="554"/>
                  </a:cubicBezTo>
                  <a:cubicBezTo>
                    <a:pt x="16193" y="553"/>
                    <a:pt x="16492" y="552"/>
                    <a:pt x="16790" y="552"/>
                  </a:cubicBezTo>
                  <a:cubicBezTo>
                    <a:pt x="17386" y="552"/>
                    <a:pt x="17983" y="554"/>
                    <a:pt x="18579" y="554"/>
                  </a:cubicBezTo>
                  <a:cubicBezTo>
                    <a:pt x="18902" y="554"/>
                    <a:pt x="19223" y="554"/>
                    <a:pt x="19546" y="564"/>
                  </a:cubicBezTo>
                  <a:cubicBezTo>
                    <a:pt x="20236" y="583"/>
                    <a:pt x="20553" y="973"/>
                    <a:pt x="20978" y="1452"/>
                  </a:cubicBezTo>
                  <a:cubicBezTo>
                    <a:pt x="21028" y="1509"/>
                    <a:pt x="21086" y="1532"/>
                    <a:pt x="21142" y="1532"/>
                  </a:cubicBezTo>
                  <a:cubicBezTo>
                    <a:pt x="21324" y="1532"/>
                    <a:pt x="21490" y="1279"/>
                    <a:pt x="21327" y="1095"/>
                  </a:cubicBezTo>
                  <a:cubicBezTo>
                    <a:pt x="20958" y="680"/>
                    <a:pt x="20704" y="351"/>
                    <a:pt x="20196" y="133"/>
                  </a:cubicBezTo>
                  <a:cubicBezTo>
                    <a:pt x="19955" y="30"/>
                    <a:pt x="19653" y="1"/>
                    <a:pt x="19341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5"/>
            <p:cNvSpPr/>
            <p:nvPr/>
          </p:nvSpPr>
          <p:spPr>
            <a:xfrm>
              <a:off x="3813093" y="2841282"/>
              <a:ext cx="23783" cy="362199"/>
            </a:xfrm>
            <a:custGeom>
              <a:avLst/>
              <a:gdLst/>
              <a:ahLst/>
              <a:cxnLst/>
              <a:rect l="l" t="t" r="r" b="b"/>
              <a:pathLst>
                <a:path w="1098" h="16722" extrusionOk="0">
                  <a:moveTo>
                    <a:pt x="338" y="0"/>
                  </a:moveTo>
                  <a:cubicBezTo>
                    <a:pt x="171" y="0"/>
                    <a:pt x="0" y="182"/>
                    <a:pt x="109" y="378"/>
                  </a:cubicBezTo>
                  <a:cubicBezTo>
                    <a:pt x="643" y="1339"/>
                    <a:pt x="590" y="2874"/>
                    <a:pt x="585" y="3951"/>
                  </a:cubicBezTo>
                  <a:cubicBezTo>
                    <a:pt x="580" y="5299"/>
                    <a:pt x="508" y="6648"/>
                    <a:pt x="403" y="7992"/>
                  </a:cubicBezTo>
                  <a:cubicBezTo>
                    <a:pt x="180" y="10828"/>
                    <a:pt x="494" y="13640"/>
                    <a:pt x="514" y="16477"/>
                  </a:cubicBezTo>
                  <a:cubicBezTo>
                    <a:pt x="515" y="16640"/>
                    <a:pt x="639" y="16721"/>
                    <a:pt x="762" y="16721"/>
                  </a:cubicBezTo>
                  <a:cubicBezTo>
                    <a:pt x="886" y="16721"/>
                    <a:pt x="1008" y="16640"/>
                    <a:pt x="1007" y="16477"/>
                  </a:cubicBezTo>
                  <a:cubicBezTo>
                    <a:pt x="986" y="13497"/>
                    <a:pt x="694" y="10564"/>
                    <a:pt x="928" y="7584"/>
                  </a:cubicBezTo>
                  <a:cubicBezTo>
                    <a:pt x="1043" y="6117"/>
                    <a:pt x="1097" y="4639"/>
                    <a:pt x="1074" y="3167"/>
                  </a:cubicBezTo>
                  <a:cubicBezTo>
                    <a:pt x="1058" y="2208"/>
                    <a:pt x="1004" y="969"/>
                    <a:pt x="535" y="124"/>
                  </a:cubicBezTo>
                  <a:cubicBezTo>
                    <a:pt x="487" y="36"/>
                    <a:pt x="413" y="0"/>
                    <a:pt x="338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36"/>
          <p:cNvSpPr txBox="1">
            <a:spLocks noGrp="1"/>
          </p:cNvSpPr>
          <p:nvPr>
            <p:ph type="title"/>
          </p:nvPr>
        </p:nvSpPr>
        <p:spPr>
          <a:xfrm>
            <a:off x="2479650" y="2128850"/>
            <a:ext cx="4184700" cy="11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900">
                <a:solidFill>
                  <a:srgbClr val="0000FF"/>
                </a:solidFill>
              </a:rPr>
              <a:t>Reading</a:t>
            </a:r>
            <a:endParaRPr sz="79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1" name="Google Shape;871;p38"/>
          <p:cNvGrpSpPr/>
          <p:nvPr/>
        </p:nvGrpSpPr>
        <p:grpSpPr>
          <a:xfrm>
            <a:off x="1732854" y="2896082"/>
            <a:ext cx="5082802" cy="629506"/>
            <a:chOff x="3978429" y="2998087"/>
            <a:chExt cx="2224806" cy="629506"/>
          </a:xfrm>
        </p:grpSpPr>
        <p:sp>
          <p:nvSpPr>
            <p:cNvPr id="872" name="Google Shape;872;p38"/>
            <p:cNvSpPr/>
            <p:nvPr/>
          </p:nvSpPr>
          <p:spPr>
            <a:xfrm>
              <a:off x="4042866" y="3130725"/>
              <a:ext cx="320732" cy="464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3" name="Google Shape;873;p38"/>
            <p:cNvGrpSpPr/>
            <p:nvPr/>
          </p:nvGrpSpPr>
          <p:grpSpPr>
            <a:xfrm>
              <a:off x="3978429" y="2998087"/>
              <a:ext cx="2224806" cy="629506"/>
              <a:chOff x="34100" y="1847300"/>
              <a:chExt cx="7379125" cy="2009275"/>
            </a:xfrm>
          </p:grpSpPr>
          <p:sp>
            <p:nvSpPr>
              <p:cNvPr id="874" name="Google Shape;874;p38"/>
              <p:cNvSpPr/>
              <p:nvPr/>
            </p:nvSpPr>
            <p:spPr>
              <a:xfrm>
                <a:off x="34100" y="2176601"/>
                <a:ext cx="1299708" cy="1602799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38"/>
              <p:cNvSpPr/>
              <p:nvPr/>
            </p:nvSpPr>
            <p:spPr>
              <a:xfrm>
                <a:off x="1964925" y="1847300"/>
                <a:ext cx="5448300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6" name="Google Shape;876;p38"/>
          <p:cNvSpPr txBox="1">
            <a:spLocks noGrp="1"/>
          </p:cNvSpPr>
          <p:nvPr>
            <p:ph type="ctrTitle"/>
          </p:nvPr>
        </p:nvSpPr>
        <p:spPr>
          <a:xfrm>
            <a:off x="2848863" y="363096"/>
            <a:ext cx="4005600" cy="590041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REading to do list 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877" name="Google Shape;877;p38"/>
          <p:cNvGrpSpPr/>
          <p:nvPr/>
        </p:nvGrpSpPr>
        <p:grpSpPr>
          <a:xfrm>
            <a:off x="1716697" y="1070879"/>
            <a:ext cx="5036251" cy="629506"/>
            <a:chOff x="1753629" y="1586637"/>
            <a:chExt cx="2224806" cy="629506"/>
          </a:xfrm>
        </p:grpSpPr>
        <p:sp>
          <p:nvSpPr>
            <p:cNvPr id="878" name="Google Shape;878;p38"/>
            <p:cNvSpPr/>
            <p:nvPr/>
          </p:nvSpPr>
          <p:spPr>
            <a:xfrm>
              <a:off x="1818066" y="1704325"/>
              <a:ext cx="268267" cy="464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9" name="Google Shape;879;p38"/>
            <p:cNvGrpSpPr/>
            <p:nvPr/>
          </p:nvGrpSpPr>
          <p:grpSpPr>
            <a:xfrm>
              <a:off x="1753629" y="1586637"/>
              <a:ext cx="2224806" cy="629506"/>
              <a:chOff x="34100" y="1847300"/>
              <a:chExt cx="7379125" cy="2009275"/>
            </a:xfrm>
          </p:grpSpPr>
          <p:sp>
            <p:nvSpPr>
              <p:cNvPr id="880" name="Google Shape;880;p38"/>
              <p:cNvSpPr/>
              <p:nvPr/>
            </p:nvSpPr>
            <p:spPr>
              <a:xfrm>
                <a:off x="34100" y="2176601"/>
                <a:ext cx="1278018" cy="1602799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38"/>
              <p:cNvSpPr/>
              <p:nvPr/>
            </p:nvSpPr>
            <p:spPr>
              <a:xfrm>
                <a:off x="1964925" y="1847300"/>
                <a:ext cx="5448300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82" name="Google Shape;882;p38"/>
          <p:cNvSpPr txBox="1">
            <a:spLocks noGrp="1"/>
          </p:cNvSpPr>
          <p:nvPr>
            <p:ph type="subTitle" idx="4294967295"/>
          </p:nvPr>
        </p:nvSpPr>
        <p:spPr>
          <a:xfrm>
            <a:off x="3416060" y="1133446"/>
            <a:ext cx="2861665" cy="4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/>
              <a:t>Review Focus Slide</a:t>
            </a:r>
            <a:endParaRPr sz="1800" dirty="0"/>
          </a:p>
        </p:txBody>
      </p:sp>
      <p:sp>
        <p:nvSpPr>
          <p:cNvPr id="888" name="Google Shape;888;p38"/>
          <p:cNvSpPr txBox="1">
            <a:spLocks noGrp="1"/>
          </p:cNvSpPr>
          <p:nvPr>
            <p:ph type="subTitle" idx="4294967295"/>
          </p:nvPr>
        </p:nvSpPr>
        <p:spPr>
          <a:xfrm>
            <a:off x="3426607" y="2080124"/>
            <a:ext cx="2875137" cy="4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 dirty="0"/>
              <a:t>Review Spelling Words</a:t>
            </a:r>
            <a:endParaRPr sz="1800" dirty="0"/>
          </a:p>
        </p:txBody>
      </p:sp>
      <p:sp>
        <p:nvSpPr>
          <p:cNvPr id="889" name="Google Shape;889;p38"/>
          <p:cNvSpPr txBox="1">
            <a:spLocks noGrp="1"/>
          </p:cNvSpPr>
          <p:nvPr>
            <p:ph type="subTitle" idx="4294967295"/>
          </p:nvPr>
        </p:nvSpPr>
        <p:spPr>
          <a:xfrm>
            <a:off x="3086770" y="2869464"/>
            <a:ext cx="3598287" cy="749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600" dirty="0"/>
              <a:t>Read a Mousey Mess on Epic</a:t>
            </a:r>
            <a:endParaRPr sz="1600" dirty="0"/>
          </a:p>
        </p:txBody>
      </p:sp>
      <p:sp>
        <p:nvSpPr>
          <p:cNvPr id="897" name="Google Shape;897;p38"/>
          <p:cNvSpPr txBox="1">
            <a:spLocks noGrp="1"/>
          </p:cNvSpPr>
          <p:nvPr>
            <p:ph type="title" idx="4294967295"/>
          </p:nvPr>
        </p:nvSpPr>
        <p:spPr>
          <a:xfrm>
            <a:off x="1934890" y="3083592"/>
            <a:ext cx="551100" cy="3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3.</a:t>
            </a:r>
            <a:endParaRPr sz="1800"/>
          </a:p>
        </p:txBody>
      </p:sp>
      <p:grpSp>
        <p:nvGrpSpPr>
          <p:cNvPr id="898" name="Google Shape;898;p38"/>
          <p:cNvGrpSpPr/>
          <p:nvPr/>
        </p:nvGrpSpPr>
        <p:grpSpPr>
          <a:xfrm>
            <a:off x="7054641" y="2179036"/>
            <a:ext cx="1448053" cy="2344730"/>
            <a:chOff x="2205175" y="238100"/>
            <a:chExt cx="3235150" cy="5238450"/>
          </a:xfrm>
        </p:grpSpPr>
        <p:sp>
          <p:nvSpPr>
            <p:cNvPr id="899" name="Google Shape;899;p38"/>
            <p:cNvSpPr/>
            <p:nvPr/>
          </p:nvSpPr>
          <p:spPr>
            <a:xfrm>
              <a:off x="4482625" y="2965050"/>
              <a:ext cx="467725" cy="338575"/>
            </a:xfrm>
            <a:custGeom>
              <a:avLst/>
              <a:gdLst/>
              <a:ahLst/>
              <a:cxnLst/>
              <a:rect l="l" t="t" r="r" b="b"/>
              <a:pathLst>
                <a:path w="18709" h="13543" extrusionOk="0">
                  <a:moveTo>
                    <a:pt x="7000" y="1"/>
                  </a:moveTo>
                  <a:cubicBezTo>
                    <a:pt x="6897" y="1"/>
                    <a:pt x="6778" y="13"/>
                    <a:pt x="6642" y="41"/>
                  </a:cubicBezTo>
                  <a:cubicBezTo>
                    <a:pt x="5892" y="200"/>
                    <a:pt x="5005" y="1428"/>
                    <a:pt x="4379" y="1895"/>
                  </a:cubicBezTo>
                  <a:cubicBezTo>
                    <a:pt x="3276" y="2725"/>
                    <a:pt x="1536" y="3795"/>
                    <a:pt x="1" y="4011"/>
                  </a:cubicBezTo>
                  <a:cubicBezTo>
                    <a:pt x="195" y="4692"/>
                    <a:pt x="274" y="5443"/>
                    <a:pt x="297" y="6228"/>
                  </a:cubicBezTo>
                  <a:cubicBezTo>
                    <a:pt x="308" y="6774"/>
                    <a:pt x="330" y="7365"/>
                    <a:pt x="308" y="7956"/>
                  </a:cubicBezTo>
                  <a:cubicBezTo>
                    <a:pt x="297" y="8719"/>
                    <a:pt x="240" y="9492"/>
                    <a:pt x="81" y="10220"/>
                  </a:cubicBezTo>
                  <a:cubicBezTo>
                    <a:pt x="2912" y="11869"/>
                    <a:pt x="5039" y="13188"/>
                    <a:pt x="8395" y="13416"/>
                  </a:cubicBezTo>
                  <a:cubicBezTo>
                    <a:pt x="9521" y="13494"/>
                    <a:pt x="10632" y="13542"/>
                    <a:pt x="11736" y="13542"/>
                  </a:cubicBezTo>
                  <a:cubicBezTo>
                    <a:pt x="13677" y="13542"/>
                    <a:pt x="15596" y="13393"/>
                    <a:pt x="17538" y="12994"/>
                  </a:cubicBezTo>
                  <a:cubicBezTo>
                    <a:pt x="16879" y="12425"/>
                    <a:pt x="16116" y="12301"/>
                    <a:pt x="15207" y="12152"/>
                  </a:cubicBezTo>
                  <a:cubicBezTo>
                    <a:pt x="14171" y="11993"/>
                    <a:pt x="13193" y="11777"/>
                    <a:pt x="12147" y="11766"/>
                  </a:cubicBezTo>
                  <a:cubicBezTo>
                    <a:pt x="11750" y="11766"/>
                    <a:pt x="11681" y="11186"/>
                    <a:pt x="12056" y="11071"/>
                  </a:cubicBezTo>
                  <a:cubicBezTo>
                    <a:pt x="12439" y="10960"/>
                    <a:pt x="12847" y="10916"/>
                    <a:pt x="13265" y="10916"/>
                  </a:cubicBezTo>
                  <a:cubicBezTo>
                    <a:pt x="14211" y="10916"/>
                    <a:pt x="15206" y="11138"/>
                    <a:pt x="16081" y="11287"/>
                  </a:cubicBezTo>
                  <a:cubicBezTo>
                    <a:pt x="16878" y="11424"/>
                    <a:pt x="17708" y="11662"/>
                    <a:pt x="18220" y="12243"/>
                  </a:cubicBezTo>
                  <a:cubicBezTo>
                    <a:pt x="18709" y="10855"/>
                    <a:pt x="16525" y="10502"/>
                    <a:pt x="15468" y="10241"/>
                  </a:cubicBezTo>
                  <a:cubicBezTo>
                    <a:pt x="14752" y="10071"/>
                    <a:pt x="14000" y="9923"/>
                    <a:pt x="13262" y="9729"/>
                  </a:cubicBezTo>
                  <a:cubicBezTo>
                    <a:pt x="12762" y="9593"/>
                    <a:pt x="12261" y="9446"/>
                    <a:pt x="11783" y="9252"/>
                  </a:cubicBezTo>
                  <a:cubicBezTo>
                    <a:pt x="11477" y="9131"/>
                    <a:pt x="11465" y="8612"/>
                    <a:pt x="11818" y="8612"/>
                  </a:cubicBezTo>
                  <a:cubicBezTo>
                    <a:pt x="11832" y="8612"/>
                    <a:pt x="11847" y="8613"/>
                    <a:pt x="11863" y="8614"/>
                  </a:cubicBezTo>
                  <a:cubicBezTo>
                    <a:pt x="13000" y="8718"/>
                    <a:pt x="14114" y="9071"/>
                    <a:pt x="15229" y="9332"/>
                  </a:cubicBezTo>
                  <a:cubicBezTo>
                    <a:pt x="15570" y="9411"/>
                    <a:pt x="15945" y="9480"/>
                    <a:pt x="16320" y="9548"/>
                  </a:cubicBezTo>
                  <a:cubicBezTo>
                    <a:pt x="16958" y="9673"/>
                    <a:pt x="17595" y="9832"/>
                    <a:pt x="18118" y="10129"/>
                  </a:cubicBezTo>
                  <a:cubicBezTo>
                    <a:pt x="18039" y="9855"/>
                    <a:pt x="17898" y="9601"/>
                    <a:pt x="17708" y="9389"/>
                  </a:cubicBezTo>
                  <a:cubicBezTo>
                    <a:pt x="16548" y="8047"/>
                    <a:pt x="13592" y="7581"/>
                    <a:pt x="12283" y="7091"/>
                  </a:cubicBezTo>
                  <a:cubicBezTo>
                    <a:pt x="11969" y="6979"/>
                    <a:pt x="11998" y="6478"/>
                    <a:pt x="12362" y="6478"/>
                  </a:cubicBezTo>
                  <a:cubicBezTo>
                    <a:pt x="12366" y="6478"/>
                    <a:pt x="12371" y="6478"/>
                    <a:pt x="12375" y="6478"/>
                  </a:cubicBezTo>
                  <a:cubicBezTo>
                    <a:pt x="13921" y="6523"/>
                    <a:pt x="15525" y="7148"/>
                    <a:pt x="16889" y="7854"/>
                  </a:cubicBezTo>
                  <a:cubicBezTo>
                    <a:pt x="16913" y="7866"/>
                    <a:pt x="16924" y="7876"/>
                    <a:pt x="16946" y="7888"/>
                  </a:cubicBezTo>
                  <a:cubicBezTo>
                    <a:pt x="15187" y="4978"/>
                    <a:pt x="11202" y="4320"/>
                    <a:pt x="7789" y="4320"/>
                  </a:cubicBezTo>
                  <a:cubicBezTo>
                    <a:pt x="7253" y="4320"/>
                    <a:pt x="6731" y="4336"/>
                    <a:pt x="6234" y="4362"/>
                  </a:cubicBezTo>
                  <a:cubicBezTo>
                    <a:pt x="6228" y="4363"/>
                    <a:pt x="6221" y="4363"/>
                    <a:pt x="6216" y="4363"/>
                  </a:cubicBezTo>
                  <a:cubicBezTo>
                    <a:pt x="5956" y="4363"/>
                    <a:pt x="5870" y="4119"/>
                    <a:pt x="5926" y="3919"/>
                  </a:cubicBezTo>
                  <a:cubicBezTo>
                    <a:pt x="5914" y="3817"/>
                    <a:pt x="5949" y="3703"/>
                    <a:pt x="6051" y="3611"/>
                  </a:cubicBezTo>
                  <a:cubicBezTo>
                    <a:pt x="6511" y="3173"/>
                    <a:pt x="8629" y="1"/>
                    <a:pt x="70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8"/>
            <p:cNvSpPr/>
            <p:nvPr/>
          </p:nvSpPr>
          <p:spPr>
            <a:xfrm>
              <a:off x="4498450" y="1139125"/>
              <a:ext cx="136800" cy="267250"/>
            </a:xfrm>
            <a:custGeom>
              <a:avLst/>
              <a:gdLst/>
              <a:ahLst/>
              <a:cxnLst/>
              <a:rect l="l" t="t" r="r" b="b"/>
              <a:pathLst>
                <a:path w="5472" h="10690" extrusionOk="0">
                  <a:moveTo>
                    <a:pt x="1" y="0"/>
                  </a:moveTo>
                  <a:lnTo>
                    <a:pt x="1" y="0"/>
                  </a:lnTo>
                  <a:cubicBezTo>
                    <a:pt x="671" y="3522"/>
                    <a:pt x="853" y="7119"/>
                    <a:pt x="544" y="10690"/>
                  </a:cubicBezTo>
                  <a:cubicBezTo>
                    <a:pt x="1800" y="9313"/>
                    <a:pt x="3166" y="8140"/>
                    <a:pt x="4045" y="6354"/>
                  </a:cubicBezTo>
                  <a:cubicBezTo>
                    <a:pt x="5032" y="4351"/>
                    <a:pt x="5129" y="2392"/>
                    <a:pt x="5472" y="281"/>
                  </a:cubicBezTo>
                  <a:lnTo>
                    <a:pt x="5472" y="281"/>
                  </a:lnTo>
                  <a:cubicBezTo>
                    <a:pt x="5166" y="290"/>
                    <a:pt x="4859" y="295"/>
                    <a:pt x="4552" y="295"/>
                  </a:cubicBezTo>
                  <a:cubicBezTo>
                    <a:pt x="3034" y="295"/>
                    <a:pt x="1509" y="18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8"/>
            <p:cNvSpPr/>
            <p:nvPr/>
          </p:nvSpPr>
          <p:spPr>
            <a:xfrm>
              <a:off x="3895825" y="2586325"/>
              <a:ext cx="385875" cy="312775"/>
            </a:xfrm>
            <a:custGeom>
              <a:avLst/>
              <a:gdLst/>
              <a:ahLst/>
              <a:cxnLst/>
              <a:rect l="l" t="t" r="r" b="b"/>
              <a:pathLst>
                <a:path w="15435" h="12511" extrusionOk="0">
                  <a:moveTo>
                    <a:pt x="5887" y="0"/>
                  </a:moveTo>
                  <a:cubicBezTo>
                    <a:pt x="4144" y="0"/>
                    <a:pt x="1013" y="3758"/>
                    <a:pt x="1" y="4829"/>
                  </a:cubicBezTo>
                  <a:cubicBezTo>
                    <a:pt x="57" y="6228"/>
                    <a:pt x="114" y="7638"/>
                    <a:pt x="182" y="9037"/>
                  </a:cubicBezTo>
                  <a:cubicBezTo>
                    <a:pt x="215" y="9776"/>
                    <a:pt x="249" y="10503"/>
                    <a:pt x="284" y="11243"/>
                  </a:cubicBezTo>
                  <a:cubicBezTo>
                    <a:pt x="295" y="11300"/>
                    <a:pt x="272" y="11334"/>
                    <a:pt x="261" y="11380"/>
                  </a:cubicBezTo>
                  <a:cubicBezTo>
                    <a:pt x="1610" y="12178"/>
                    <a:pt x="3236" y="12510"/>
                    <a:pt x="4916" y="12510"/>
                  </a:cubicBezTo>
                  <a:cubicBezTo>
                    <a:pt x="7329" y="12510"/>
                    <a:pt x="9851" y="11824"/>
                    <a:pt x="11816" y="10845"/>
                  </a:cubicBezTo>
                  <a:cubicBezTo>
                    <a:pt x="11816" y="10799"/>
                    <a:pt x="11805" y="10766"/>
                    <a:pt x="11805" y="10731"/>
                  </a:cubicBezTo>
                  <a:cubicBezTo>
                    <a:pt x="11852" y="10087"/>
                    <a:pt x="10955" y="9934"/>
                    <a:pt x="9987" y="9934"/>
                  </a:cubicBezTo>
                  <a:cubicBezTo>
                    <a:pt x="9110" y="9934"/>
                    <a:pt x="8176" y="10060"/>
                    <a:pt x="7835" y="10060"/>
                  </a:cubicBezTo>
                  <a:cubicBezTo>
                    <a:pt x="7438" y="10060"/>
                    <a:pt x="7426" y="9537"/>
                    <a:pt x="7745" y="9413"/>
                  </a:cubicBezTo>
                  <a:cubicBezTo>
                    <a:pt x="7951" y="9333"/>
                    <a:pt x="8200" y="9264"/>
                    <a:pt x="8497" y="9197"/>
                  </a:cubicBezTo>
                  <a:cubicBezTo>
                    <a:pt x="9133" y="7570"/>
                    <a:pt x="10304" y="6137"/>
                    <a:pt x="11499" y="4886"/>
                  </a:cubicBezTo>
                  <a:cubicBezTo>
                    <a:pt x="12670" y="3634"/>
                    <a:pt x="14001" y="2246"/>
                    <a:pt x="15434" y="1257"/>
                  </a:cubicBezTo>
                  <a:cubicBezTo>
                    <a:pt x="15377" y="1146"/>
                    <a:pt x="15271" y="1098"/>
                    <a:pt x="15129" y="1098"/>
                  </a:cubicBezTo>
                  <a:cubicBezTo>
                    <a:pt x="14282" y="1098"/>
                    <a:pt x="12177" y="2814"/>
                    <a:pt x="11874" y="3077"/>
                  </a:cubicBezTo>
                  <a:cubicBezTo>
                    <a:pt x="10873" y="3942"/>
                    <a:pt x="9872" y="4784"/>
                    <a:pt x="8860" y="5647"/>
                  </a:cubicBezTo>
                  <a:cubicBezTo>
                    <a:pt x="8796" y="5702"/>
                    <a:pt x="8725" y="5725"/>
                    <a:pt x="8658" y="5725"/>
                  </a:cubicBezTo>
                  <a:cubicBezTo>
                    <a:pt x="8415" y="5725"/>
                    <a:pt x="8205" y="5426"/>
                    <a:pt x="8428" y="5204"/>
                  </a:cubicBezTo>
                  <a:cubicBezTo>
                    <a:pt x="8974" y="4692"/>
                    <a:pt x="11441" y="2008"/>
                    <a:pt x="13523" y="768"/>
                  </a:cubicBezTo>
                  <a:cubicBezTo>
                    <a:pt x="13322" y="661"/>
                    <a:pt x="13092" y="614"/>
                    <a:pt x="12846" y="614"/>
                  </a:cubicBezTo>
                  <a:cubicBezTo>
                    <a:pt x="12312" y="614"/>
                    <a:pt x="11699" y="833"/>
                    <a:pt x="11123" y="1121"/>
                  </a:cubicBezTo>
                  <a:cubicBezTo>
                    <a:pt x="10475" y="1463"/>
                    <a:pt x="9872" y="1883"/>
                    <a:pt x="9508" y="2156"/>
                  </a:cubicBezTo>
                  <a:cubicBezTo>
                    <a:pt x="8484" y="2918"/>
                    <a:pt x="7608" y="3862"/>
                    <a:pt x="6721" y="4784"/>
                  </a:cubicBezTo>
                  <a:cubicBezTo>
                    <a:pt x="6660" y="4844"/>
                    <a:pt x="6586" y="4870"/>
                    <a:pt x="6511" y="4870"/>
                  </a:cubicBezTo>
                  <a:cubicBezTo>
                    <a:pt x="6279" y="4870"/>
                    <a:pt x="6046" y="4620"/>
                    <a:pt x="6209" y="4397"/>
                  </a:cubicBezTo>
                  <a:cubicBezTo>
                    <a:pt x="7392" y="2792"/>
                    <a:pt x="8791" y="1292"/>
                    <a:pt x="10566" y="370"/>
                  </a:cubicBezTo>
                  <a:cubicBezTo>
                    <a:pt x="10375" y="189"/>
                    <a:pt x="10119" y="114"/>
                    <a:pt x="9829" y="114"/>
                  </a:cubicBezTo>
                  <a:cubicBezTo>
                    <a:pt x="8756" y="114"/>
                    <a:pt x="7209" y="1140"/>
                    <a:pt x="6699" y="1587"/>
                  </a:cubicBezTo>
                  <a:cubicBezTo>
                    <a:pt x="5720" y="2474"/>
                    <a:pt x="4868" y="3487"/>
                    <a:pt x="3879" y="4374"/>
                  </a:cubicBezTo>
                  <a:cubicBezTo>
                    <a:pt x="3817" y="4430"/>
                    <a:pt x="3744" y="4454"/>
                    <a:pt x="3673" y="4454"/>
                  </a:cubicBezTo>
                  <a:cubicBezTo>
                    <a:pt x="3457" y="4454"/>
                    <a:pt x="3255" y="4230"/>
                    <a:pt x="3400" y="3999"/>
                  </a:cubicBezTo>
                  <a:cubicBezTo>
                    <a:pt x="4242" y="2702"/>
                    <a:pt x="5322" y="1304"/>
                    <a:pt x="6631" y="348"/>
                  </a:cubicBezTo>
                  <a:cubicBezTo>
                    <a:pt x="6433" y="106"/>
                    <a:pt x="6180" y="0"/>
                    <a:pt x="5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8"/>
            <p:cNvSpPr/>
            <p:nvPr/>
          </p:nvSpPr>
          <p:spPr>
            <a:xfrm>
              <a:off x="3819500" y="2885000"/>
              <a:ext cx="102050" cy="76750"/>
            </a:xfrm>
            <a:custGeom>
              <a:avLst/>
              <a:gdLst/>
              <a:ahLst/>
              <a:cxnLst/>
              <a:rect l="l" t="t" r="r" b="b"/>
              <a:pathLst>
                <a:path w="4082" h="3070" extrusionOk="0">
                  <a:moveTo>
                    <a:pt x="2530" y="1"/>
                  </a:moveTo>
                  <a:cubicBezTo>
                    <a:pt x="1689" y="254"/>
                    <a:pt x="847" y="500"/>
                    <a:pt x="1" y="726"/>
                  </a:cubicBezTo>
                  <a:cubicBezTo>
                    <a:pt x="421" y="1436"/>
                    <a:pt x="777" y="2199"/>
                    <a:pt x="1109" y="2954"/>
                  </a:cubicBezTo>
                  <a:cubicBezTo>
                    <a:pt x="1597" y="3001"/>
                    <a:pt x="2090" y="3028"/>
                    <a:pt x="2580" y="3070"/>
                  </a:cubicBezTo>
                  <a:cubicBezTo>
                    <a:pt x="2791" y="2784"/>
                    <a:pt x="3043" y="2512"/>
                    <a:pt x="3218" y="2261"/>
                  </a:cubicBezTo>
                  <a:cubicBezTo>
                    <a:pt x="3525" y="1825"/>
                    <a:pt x="3777" y="1349"/>
                    <a:pt x="4081" y="913"/>
                  </a:cubicBezTo>
                  <a:cubicBezTo>
                    <a:pt x="3527" y="677"/>
                    <a:pt x="3006" y="370"/>
                    <a:pt x="25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8"/>
            <p:cNvSpPr/>
            <p:nvPr/>
          </p:nvSpPr>
          <p:spPr>
            <a:xfrm>
              <a:off x="2871100" y="1849225"/>
              <a:ext cx="1077600" cy="1849025"/>
            </a:xfrm>
            <a:custGeom>
              <a:avLst/>
              <a:gdLst/>
              <a:ahLst/>
              <a:cxnLst/>
              <a:rect l="l" t="t" r="r" b="b"/>
              <a:pathLst>
                <a:path w="43104" h="73961" extrusionOk="0">
                  <a:moveTo>
                    <a:pt x="19209" y="0"/>
                  </a:moveTo>
                  <a:cubicBezTo>
                    <a:pt x="9281" y="6414"/>
                    <a:pt x="4277" y="18402"/>
                    <a:pt x="2116" y="29707"/>
                  </a:cubicBezTo>
                  <a:cubicBezTo>
                    <a:pt x="319" y="39112"/>
                    <a:pt x="1" y="51771"/>
                    <a:pt x="3674" y="61494"/>
                  </a:cubicBezTo>
                  <a:cubicBezTo>
                    <a:pt x="3727" y="61530"/>
                    <a:pt x="3766" y="61582"/>
                    <a:pt x="3788" y="61642"/>
                  </a:cubicBezTo>
                  <a:cubicBezTo>
                    <a:pt x="3822" y="61733"/>
                    <a:pt x="3833" y="61824"/>
                    <a:pt x="3856" y="61926"/>
                  </a:cubicBezTo>
                  <a:cubicBezTo>
                    <a:pt x="4618" y="63859"/>
                    <a:pt x="5529" y="65690"/>
                    <a:pt x="6642" y="67329"/>
                  </a:cubicBezTo>
                  <a:cubicBezTo>
                    <a:pt x="6850" y="67631"/>
                    <a:pt x="6571" y="67912"/>
                    <a:pt x="6284" y="67912"/>
                  </a:cubicBezTo>
                  <a:cubicBezTo>
                    <a:pt x="6162" y="67912"/>
                    <a:pt x="6038" y="67861"/>
                    <a:pt x="5949" y="67738"/>
                  </a:cubicBezTo>
                  <a:cubicBezTo>
                    <a:pt x="5301" y="66850"/>
                    <a:pt x="4732" y="65896"/>
                    <a:pt x="4198" y="64917"/>
                  </a:cubicBezTo>
                  <a:cubicBezTo>
                    <a:pt x="4185" y="65633"/>
                    <a:pt x="4152" y="66339"/>
                    <a:pt x="4084" y="67056"/>
                  </a:cubicBezTo>
                  <a:cubicBezTo>
                    <a:pt x="3947" y="68671"/>
                    <a:pt x="3833" y="70445"/>
                    <a:pt x="3356" y="72014"/>
                  </a:cubicBezTo>
                  <a:cubicBezTo>
                    <a:pt x="4243" y="72616"/>
                    <a:pt x="5244" y="73060"/>
                    <a:pt x="6324" y="73356"/>
                  </a:cubicBezTo>
                  <a:cubicBezTo>
                    <a:pt x="7789" y="73783"/>
                    <a:pt x="9395" y="73960"/>
                    <a:pt x="11059" y="73960"/>
                  </a:cubicBezTo>
                  <a:cubicBezTo>
                    <a:pt x="15865" y="73960"/>
                    <a:pt x="21148" y="72480"/>
                    <a:pt x="24873" y="71264"/>
                  </a:cubicBezTo>
                  <a:cubicBezTo>
                    <a:pt x="31163" y="69205"/>
                    <a:pt x="37531" y="66100"/>
                    <a:pt x="43104" y="62426"/>
                  </a:cubicBezTo>
                  <a:cubicBezTo>
                    <a:pt x="41045" y="60379"/>
                    <a:pt x="39077" y="58275"/>
                    <a:pt x="37236" y="56114"/>
                  </a:cubicBezTo>
                  <a:cubicBezTo>
                    <a:pt x="36541" y="56035"/>
                    <a:pt x="35836" y="55955"/>
                    <a:pt x="35154" y="55853"/>
                  </a:cubicBezTo>
                  <a:cubicBezTo>
                    <a:pt x="28160" y="54795"/>
                    <a:pt x="26420" y="50326"/>
                    <a:pt x="24293" y="44116"/>
                  </a:cubicBezTo>
                  <a:cubicBezTo>
                    <a:pt x="23792" y="44014"/>
                    <a:pt x="23292" y="43865"/>
                    <a:pt x="22803" y="43638"/>
                  </a:cubicBezTo>
                  <a:cubicBezTo>
                    <a:pt x="22644" y="43559"/>
                    <a:pt x="22587" y="43434"/>
                    <a:pt x="22587" y="43309"/>
                  </a:cubicBezTo>
                  <a:cubicBezTo>
                    <a:pt x="22587" y="43298"/>
                    <a:pt x="22575" y="43286"/>
                    <a:pt x="22575" y="43274"/>
                  </a:cubicBezTo>
                  <a:cubicBezTo>
                    <a:pt x="20734" y="36792"/>
                    <a:pt x="20573" y="30298"/>
                    <a:pt x="20198" y="23634"/>
                  </a:cubicBezTo>
                  <a:cubicBezTo>
                    <a:pt x="20186" y="23344"/>
                    <a:pt x="20427" y="23187"/>
                    <a:pt x="20665" y="23187"/>
                  </a:cubicBezTo>
                  <a:cubicBezTo>
                    <a:pt x="20857" y="23187"/>
                    <a:pt x="21046" y="23290"/>
                    <a:pt x="21097" y="23508"/>
                  </a:cubicBezTo>
                  <a:cubicBezTo>
                    <a:pt x="21814" y="26386"/>
                    <a:pt x="21621" y="29332"/>
                    <a:pt x="21904" y="32254"/>
                  </a:cubicBezTo>
                  <a:cubicBezTo>
                    <a:pt x="22245" y="35859"/>
                    <a:pt x="23144" y="39339"/>
                    <a:pt x="23633" y="42923"/>
                  </a:cubicBezTo>
                  <a:cubicBezTo>
                    <a:pt x="24437" y="43023"/>
                    <a:pt x="25254" y="43068"/>
                    <a:pt x="26077" y="43068"/>
                  </a:cubicBezTo>
                  <a:cubicBezTo>
                    <a:pt x="27781" y="43068"/>
                    <a:pt x="29517" y="42873"/>
                    <a:pt x="31242" y="42558"/>
                  </a:cubicBezTo>
                  <a:cubicBezTo>
                    <a:pt x="34347" y="41989"/>
                    <a:pt x="37428" y="41045"/>
                    <a:pt x="40260" y="40181"/>
                  </a:cubicBezTo>
                  <a:cubicBezTo>
                    <a:pt x="39590" y="35530"/>
                    <a:pt x="39318" y="30811"/>
                    <a:pt x="39169" y="26113"/>
                  </a:cubicBezTo>
                  <a:cubicBezTo>
                    <a:pt x="39055" y="22554"/>
                    <a:pt x="39420" y="18766"/>
                    <a:pt x="38862" y="15275"/>
                  </a:cubicBezTo>
                  <a:cubicBezTo>
                    <a:pt x="38476" y="12773"/>
                    <a:pt x="37622" y="10429"/>
                    <a:pt x="35814" y="8417"/>
                  </a:cubicBezTo>
                  <a:cubicBezTo>
                    <a:pt x="32686" y="7928"/>
                    <a:pt x="29662" y="6961"/>
                    <a:pt x="27034" y="5642"/>
                  </a:cubicBezTo>
                  <a:cubicBezTo>
                    <a:pt x="24942" y="4583"/>
                    <a:pt x="23088" y="3401"/>
                    <a:pt x="21405" y="2014"/>
                  </a:cubicBezTo>
                  <a:cubicBezTo>
                    <a:pt x="20635" y="1384"/>
                    <a:pt x="19902" y="713"/>
                    <a:pt x="19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8"/>
            <p:cNvSpPr/>
            <p:nvPr/>
          </p:nvSpPr>
          <p:spPr>
            <a:xfrm>
              <a:off x="4358850" y="3455150"/>
              <a:ext cx="942725" cy="277675"/>
            </a:xfrm>
            <a:custGeom>
              <a:avLst/>
              <a:gdLst/>
              <a:ahLst/>
              <a:cxnLst/>
              <a:rect l="l" t="t" r="r" b="b"/>
              <a:pathLst>
                <a:path w="37709" h="11107" extrusionOk="0">
                  <a:moveTo>
                    <a:pt x="37517" y="1"/>
                  </a:moveTo>
                  <a:cubicBezTo>
                    <a:pt x="26629" y="2773"/>
                    <a:pt x="15861" y="6199"/>
                    <a:pt x="722" y="8972"/>
                  </a:cubicBezTo>
                  <a:cubicBezTo>
                    <a:pt x="581" y="9730"/>
                    <a:pt x="373" y="10471"/>
                    <a:pt x="1" y="11107"/>
                  </a:cubicBezTo>
                  <a:cubicBezTo>
                    <a:pt x="15610" y="7935"/>
                    <a:pt x="25301" y="4558"/>
                    <a:pt x="37699" y="1384"/>
                  </a:cubicBezTo>
                  <a:cubicBezTo>
                    <a:pt x="37708" y="1012"/>
                    <a:pt x="37699" y="639"/>
                    <a:pt x="37608" y="278"/>
                  </a:cubicBezTo>
                  <a:cubicBezTo>
                    <a:pt x="37585" y="182"/>
                    <a:pt x="37549" y="92"/>
                    <a:pt x="375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8"/>
            <p:cNvSpPr/>
            <p:nvPr/>
          </p:nvSpPr>
          <p:spPr>
            <a:xfrm>
              <a:off x="4381300" y="3274125"/>
              <a:ext cx="943300" cy="383525"/>
            </a:xfrm>
            <a:custGeom>
              <a:avLst/>
              <a:gdLst/>
              <a:ahLst/>
              <a:cxnLst/>
              <a:rect l="l" t="t" r="r" b="b"/>
              <a:pathLst>
                <a:path w="37732" h="15341" extrusionOk="0">
                  <a:moveTo>
                    <a:pt x="37731" y="1"/>
                  </a:moveTo>
                  <a:cubicBezTo>
                    <a:pt x="31626" y="1833"/>
                    <a:pt x="25479" y="3604"/>
                    <a:pt x="19441" y="5686"/>
                  </a:cubicBezTo>
                  <a:cubicBezTo>
                    <a:pt x="13536" y="7722"/>
                    <a:pt x="7554" y="9814"/>
                    <a:pt x="1273" y="9814"/>
                  </a:cubicBezTo>
                  <a:cubicBezTo>
                    <a:pt x="889" y="9814"/>
                    <a:pt x="504" y="9806"/>
                    <a:pt x="118" y="9790"/>
                  </a:cubicBezTo>
                  <a:cubicBezTo>
                    <a:pt x="116" y="9791"/>
                    <a:pt x="116" y="9793"/>
                    <a:pt x="115" y="9794"/>
                  </a:cubicBezTo>
                  <a:cubicBezTo>
                    <a:pt x="345" y="11217"/>
                    <a:pt x="263" y="12738"/>
                    <a:pt x="100" y="14145"/>
                  </a:cubicBezTo>
                  <a:cubicBezTo>
                    <a:pt x="70" y="14412"/>
                    <a:pt x="35" y="14695"/>
                    <a:pt x="0" y="14975"/>
                  </a:cubicBezTo>
                  <a:cubicBezTo>
                    <a:pt x="102" y="15068"/>
                    <a:pt x="155" y="15202"/>
                    <a:pt x="143" y="15341"/>
                  </a:cubicBezTo>
                  <a:cubicBezTo>
                    <a:pt x="13303" y="11895"/>
                    <a:pt x="24497" y="9824"/>
                    <a:pt x="36429" y="5988"/>
                  </a:cubicBezTo>
                  <a:cubicBezTo>
                    <a:pt x="37088" y="4006"/>
                    <a:pt x="37378" y="2026"/>
                    <a:pt x="377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8"/>
            <p:cNvSpPr/>
            <p:nvPr/>
          </p:nvSpPr>
          <p:spPr>
            <a:xfrm>
              <a:off x="2299625" y="3610050"/>
              <a:ext cx="2023800" cy="425925"/>
            </a:xfrm>
            <a:custGeom>
              <a:avLst/>
              <a:gdLst/>
              <a:ahLst/>
              <a:cxnLst/>
              <a:rect l="l" t="t" r="r" b="b"/>
              <a:pathLst>
                <a:path w="80952" h="17037" extrusionOk="0">
                  <a:moveTo>
                    <a:pt x="25384" y="0"/>
                  </a:moveTo>
                  <a:cubicBezTo>
                    <a:pt x="17321" y="5687"/>
                    <a:pt x="8370" y="9963"/>
                    <a:pt x="0" y="15149"/>
                  </a:cubicBezTo>
                  <a:cubicBezTo>
                    <a:pt x="19437" y="16320"/>
                    <a:pt x="38975" y="15672"/>
                    <a:pt x="58399" y="17015"/>
                  </a:cubicBezTo>
                  <a:cubicBezTo>
                    <a:pt x="58434" y="17015"/>
                    <a:pt x="58456" y="17025"/>
                    <a:pt x="58491" y="17037"/>
                  </a:cubicBezTo>
                  <a:cubicBezTo>
                    <a:pt x="58573" y="16954"/>
                    <a:pt x="58685" y="16916"/>
                    <a:pt x="58803" y="16916"/>
                  </a:cubicBezTo>
                  <a:cubicBezTo>
                    <a:pt x="58832" y="16916"/>
                    <a:pt x="58861" y="16919"/>
                    <a:pt x="58889" y="16923"/>
                  </a:cubicBezTo>
                  <a:cubicBezTo>
                    <a:pt x="62460" y="15013"/>
                    <a:pt x="66020" y="13056"/>
                    <a:pt x="69602" y="11146"/>
                  </a:cubicBezTo>
                  <a:cubicBezTo>
                    <a:pt x="73355" y="9121"/>
                    <a:pt x="77119" y="7154"/>
                    <a:pt x="80952" y="5323"/>
                  </a:cubicBezTo>
                  <a:cubicBezTo>
                    <a:pt x="80521" y="4970"/>
                    <a:pt x="80088" y="4607"/>
                    <a:pt x="79656" y="4255"/>
                  </a:cubicBezTo>
                  <a:cubicBezTo>
                    <a:pt x="79610" y="4312"/>
                    <a:pt x="79553" y="4369"/>
                    <a:pt x="79462" y="4402"/>
                  </a:cubicBezTo>
                  <a:cubicBezTo>
                    <a:pt x="75005" y="6529"/>
                    <a:pt x="70057" y="8724"/>
                    <a:pt x="65019" y="10202"/>
                  </a:cubicBezTo>
                  <a:cubicBezTo>
                    <a:pt x="64711" y="10441"/>
                    <a:pt x="64405" y="10681"/>
                    <a:pt x="64097" y="10930"/>
                  </a:cubicBezTo>
                  <a:cubicBezTo>
                    <a:pt x="63631" y="11272"/>
                    <a:pt x="63165" y="11625"/>
                    <a:pt x="62699" y="11965"/>
                  </a:cubicBezTo>
                  <a:cubicBezTo>
                    <a:pt x="61550" y="12807"/>
                    <a:pt x="60401" y="13762"/>
                    <a:pt x="59173" y="14547"/>
                  </a:cubicBezTo>
                  <a:cubicBezTo>
                    <a:pt x="59252" y="14929"/>
                    <a:pt x="59054" y="15366"/>
                    <a:pt x="58556" y="15366"/>
                  </a:cubicBezTo>
                  <a:cubicBezTo>
                    <a:pt x="58549" y="15366"/>
                    <a:pt x="58543" y="15366"/>
                    <a:pt x="58536" y="15366"/>
                  </a:cubicBezTo>
                  <a:cubicBezTo>
                    <a:pt x="42932" y="14933"/>
                    <a:pt x="26828" y="14886"/>
                    <a:pt x="11338" y="12989"/>
                  </a:cubicBezTo>
                  <a:lnTo>
                    <a:pt x="11236" y="12955"/>
                  </a:lnTo>
                  <a:lnTo>
                    <a:pt x="11133" y="12989"/>
                  </a:lnTo>
                  <a:cubicBezTo>
                    <a:pt x="11101" y="12997"/>
                    <a:pt x="11069" y="13000"/>
                    <a:pt x="11038" y="13000"/>
                  </a:cubicBezTo>
                  <a:cubicBezTo>
                    <a:pt x="10703" y="13000"/>
                    <a:pt x="10487" y="12578"/>
                    <a:pt x="10747" y="12318"/>
                  </a:cubicBezTo>
                  <a:cubicBezTo>
                    <a:pt x="13011" y="10054"/>
                    <a:pt x="16342" y="8701"/>
                    <a:pt x="19118" y="7143"/>
                  </a:cubicBezTo>
                  <a:cubicBezTo>
                    <a:pt x="21586" y="5755"/>
                    <a:pt x="24043" y="4230"/>
                    <a:pt x="26636" y="3094"/>
                  </a:cubicBezTo>
                  <a:cubicBezTo>
                    <a:pt x="26272" y="2878"/>
                    <a:pt x="25919" y="2650"/>
                    <a:pt x="25578" y="2377"/>
                  </a:cubicBezTo>
                  <a:cubicBezTo>
                    <a:pt x="25486" y="2299"/>
                    <a:pt x="25429" y="2189"/>
                    <a:pt x="25419" y="2070"/>
                  </a:cubicBezTo>
                  <a:cubicBezTo>
                    <a:pt x="25395" y="2024"/>
                    <a:pt x="25362" y="1991"/>
                    <a:pt x="25350" y="1922"/>
                  </a:cubicBezTo>
                  <a:cubicBezTo>
                    <a:pt x="25293" y="1296"/>
                    <a:pt x="25327" y="648"/>
                    <a:pt x="253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8"/>
            <p:cNvSpPr/>
            <p:nvPr/>
          </p:nvSpPr>
          <p:spPr>
            <a:xfrm>
              <a:off x="3842500" y="3256825"/>
              <a:ext cx="505550" cy="462425"/>
            </a:xfrm>
            <a:custGeom>
              <a:avLst/>
              <a:gdLst/>
              <a:ahLst/>
              <a:cxnLst/>
              <a:rect l="l" t="t" r="r" b="b"/>
              <a:pathLst>
                <a:path w="20222" h="18497" extrusionOk="0">
                  <a:moveTo>
                    <a:pt x="1" y="1"/>
                  </a:moveTo>
                  <a:cubicBezTo>
                    <a:pt x="2019" y="1705"/>
                    <a:pt x="4010" y="3461"/>
                    <a:pt x="5977" y="5266"/>
                  </a:cubicBezTo>
                  <a:cubicBezTo>
                    <a:pt x="6043" y="5305"/>
                    <a:pt x="6100" y="5356"/>
                    <a:pt x="6144" y="5419"/>
                  </a:cubicBezTo>
                  <a:cubicBezTo>
                    <a:pt x="10809" y="9695"/>
                    <a:pt x="15358" y="14161"/>
                    <a:pt x="19871" y="18496"/>
                  </a:cubicBezTo>
                  <a:cubicBezTo>
                    <a:pt x="19893" y="17650"/>
                    <a:pt x="20066" y="16790"/>
                    <a:pt x="20222" y="15935"/>
                  </a:cubicBezTo>
                  <a:cubicBezTo>
                    <a:pt x="17203" y="13627"/>
                    <a:pt x="14329" y="11116"/>
                    <a:pt x="11418" y="8678"/>
                  </a:cubicBezTo>
                  <a:cubicBezTo>
                    <a:pt x="8171" y="5955"/>
                    <a:pt x="4550" y="3356"/>
                    <a:pt x="1771" y="132"/>
                  </a:cubicBezTo>
                  <a:cubicBezTo>
                    <a:pt x="1181" y="87"/>
                    <a:pt x="586" y="5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8"/>
            <p:cNvSpPr/>
            <p:nvPr/>
          </p:nvSpPr>
          <p:spPr>
            <a:xfrm>
              <a:off x="3208875" y="3429225"/>
              <a:ext cx="1057150" cy="421650"/>
            </a:xfrm>
            <a:custGeom>
              <a:avLst/>
              <a:gdLst/>
              <a:ahLst/>
              <a:cxnLst/>
              <a:rect l="l" t="t" r="r" b="b"/>
              <a:pathLst>
                <a:path w="42286" h="16866" extrusionOk="0">
                  <a:moveTo>
                    <a:pt x="30366" y="1"/>
                  </a:moveTo>
                  <a:cubicBezTo>
                    <a:pt x="23566" y="4789"/>
                    <a:pt x="14865" y="8758"/>
                    <a:pt x="6801" y="10407"/>
                  </a:cubicBezTo>
                  <a:cubicBezTo>
                    <a:pt x="6743" y="10418"/>
                    <a:pt x="6699" y="10430"/>
                    <a:pt x="6642" y="10442"/>
                  </a:cubicBezTo>
                  <a:cubicBezTo>
                    <a:pt x="5186" y="10737"/>
                    <a:pt x="3628" y="11090"/>
                    <a:pt x="2024" y="11362"/>
                  </a:cubicBezTo>
                  <a:cubicBezTo>
                    <a:pt x="2051" y="11393"/>
                    <a:pt x="2082" y="11419"/>
                    <a:pt x="2115" y="11443"/>
                  </a:cubicBezTo>
                  <a:cubicBezTo>
                    <a:pt x="1899" y="11465"/>
                    <a:pt x="1671" y="11476"/>
                    <a:pt x="1455" y="11510"/>
                  </a:cubicBezTo>
                  <a:cubicBezTo>
                    <a:pt x="1307" y="11532"/>
                    <a:pt x="1160" y="11574"/>
                    <a:pt x="1023" y="11635"/>
                  </a:cubicBezTo>
                  <a:cubicBezTo>
                    <a:pt x="1000" y="11602"/>
                    <a:pt x="967" y="11578"/>
                    <a:pt x="943" y="11545"/>
                  </a:cubicBezTo>
                  <a:cubicBezTo>
                    <a:pt x="626" y="11590"/>
                    <a:pt x="319" y="11635"/>
                    <a:pt x="0" y="11669"/>
                  </a:cubicBezTo>
                  <a:cubicBezTo>
                    <a:pt x="4891" y="15013"/>
                    <a:pt x="10646" y="16481"/>
                    <a:pt x="16286" y="16799"/>
                  </a:cubicBezTo>
                  <a:cubicBezTo>
                    <a:pt x="16289" y="16802"/>
                    <a:pt x="16293" y="16804"/>
                    <a:pt x="16297" y="16804"/>
                  </a:cubicBezTo>
                  <a:cubicBezTo>
                    <a:pt x="16302" y="16804"/>
                    <a:pt x="16306" y="16802"/>
                    <a:pt x="16308" y="16799"/>
                  </a:cubicBezTo>
                  <a:cubicBezTo>
                    <a:pt x="17116" y="16844"/>
                    <a:pt x="17921" y="16865"/>
                    <a:pt x="18720" y="16865"/>
                  </a:cubicBezTo>
                  <a:cubicBezTo>
                    <a:pt x="25982" y="16865"/>
                    <a:pt x="32791" y="15096"/>
                    <a:pt x="36951" y="13170"/>
                  </a:cubicBezTo>
                  <a:cubicBezTo>
                    <a:pt x="38725" y="12362"/>
                    <a:pt x="40488" y="11510"/>
                    <a:pt x="42285" y="10668"/>
                  </a:cubicBezTo>
                  <a:cubicBezTo>
                    <a:pt x="38236" y="7312"/>
                    <a:pt x="34176" y="3754"/>
                    <a:pt x="30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8"/>
            <p:cNvSpPr/>
            <p:nvPr/>
          </p:nvSpPr>
          <p:spPr>
            <a:xfrm>
              <a:off x="3508275" y="2910025"/>
              <a:ext cx="952500" cy="334700"/>
            </a:xfrm>
            <a:custGeom>
              <a:avLst/>
              <a:gdLst/>
              <a:ahLst/>
              <a:cxnLst/>
              <a:rect l="l" t="t" r="r" b="b"/>
              <a:pathLst>
                <a:path w="38100" h="13388" extrusionOk="0">
                  <a:moveTo>
                    <a:pt x="11372" y="1"/>
                  </a:moveTo>
                  <a:cubicBezTo>
                    <a:pt x="9667" y="434"/>
                    <a:pt x="7938" y="819"/>
                    <a:pt x="6209" y="1139"/>
                  </a:cubicBezTo>
                  <a:cubicBezTo>
                    <a:pt x="5469" y="1274"/>
                    <a:pt x="4731" y="1400"/>
                    <a:pt x="3991" y="1514"/>
                  </a:cubicBezTo>
                  <a:cubicBezTo>
                    <a:pt x="2828" y="1689"/>
                    <a:pt x="1681" y="1857"/>
                    <a:pt x="551" y="1857"/>
                  </a:cubicBezTo>
                  <a:cubicBezTo>
                    <a:pt x="367" y="1857"/>
                    <a:pt x="183" y="1853"/>
                    <a:pt x="0" y="1843"/>
                  </a:cubicBezTo>
                  <a:lnTo>
                    <a:pt x="0" y="1843"/>
                  </a:lnTo>
                  <a:cubicBezTo>
                    <a:pt x="1535" y="4915"/>
                    <a:pt x="2434" y="8122"/>
                    <a:pt x="5323" y="10145"/>
                  </a:cubicBezTo>
                  <a:cubicBezTo>
                    <a:pt x="8712" y="12512"/>
                    <a:pt x="12408" y="12363"/>
                    <a:pt x="16445" y="12522"/>
                  </a:cubicBezTo>
                  <a:cubicBezTo>
                    <a:pt x="23485" y="12818"/>
                    <a:pt x="30525" y="13137"/>
                    <a:pt x="37565" y="13387"/>
                  </a:cubicBezTo>
                  <a:cubicBezTo>
                    <a:pt x="37701" y="12216"/>
                    <a:pt x="37929" y="11078"/>
                    <a:pt x="37974" y="9884"/>
                  </a:cubicBezTo>
                  <a:cubicBezTo>
                    <a:pt x="37997" y="9782"/>
                    <a:pt x="37997" y="9668"/>
                    <a:pt x="37997" y="9554"/>
                  </a:cubicBezTo>
                  <a:cubicBezTo>
                    <a:pt x="38009" y="8542"/>
                    <a:pt x="38099" y="7394"/>
                    <a:pt x="37838" y="6415"/>
                  </a:cubicBezTo>
                  <a:cubicBezTo>
                    <a:pt x="37679" y="5790"/>
                    <a:pt x="37338" y="5243"/>
                    <a:pt x="37008" y="4687"/>
                  </a:cubicBezTo>
                  <a:cubicBezTo>
                    <a:pt x="29695" y="3890"/>
                    <a:pt x="22325" y="4505"/>
                    <a:pt x="15068" y="3174"/>
                  </a:cubicBezTo>
                  <a:cubicBezTo>
                    <a:pt x="15046" y="3181"/>
                    <a:pt x="15023" y="3185"/>
                    <a:pt x="14999" y="3185"/>
                  </a:cubicBezTo>
                  <a:cubicBezTo>
                    <a:pt x="14996" y="3185"/>
                    <a:pt x="14993" y="3185"/>
                    <a:pt x="14989" y="3184"/>
                  </a:cubicBezTo>
                  <a:cubicBezTo>
                    <a:pt x="14988" y="3185"/>
                    <a:pt x="14986" y="3185"/>
                    <a:pt x="14984" y="3185"/>
                  </a:cubicBezTo>
                  <a:cubicBezTo>
                    <a:pt x="14925" y="3185"/>
                    <a:pt x="14866" y="3164"/>
                    <a:pt x="14819" y="3128"/>
                  </a:cubicBezTo>
                  <a:cubicBezTo>
                    <a:pt x="14489" y="3060"/>
                    <a:pt x="14170" y="3014"/>
                    <a:pt x="13840" y="2946"/>
                  </a:cubicBezTo>
                  <a:cubicBezTo>
                    <a:pt x="13765" y="3249"/>
                    <a:pt x="13489" y="3469"/>
                    <a:pt x="13218" y="3469"/>
                  </a:cubicBezTo>
                  <a:cubicBezTo>
                    <a:pt x="13041" y="3469"/>
                    <a:pt x="12865" y="3375"/>
                    <a:pt x="12748" y="3151"/>
                  </a:cubicBezTo>
                  <a:cubicBezTo>
                    <a:pt x="12248" y="2150"/>
                    <a:pt x="11725" y="1082"/>
                    <a:pt x="113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8"/>
            <p:cNvSpPr/>
            <p:nvPr/>
          </p:nvSpPr>
          <p:spPr>
            <a:xfrm>
              <a:off x="3924325" y="3262875"/>
              <a:ext cx="433150" cy="359950"/>
            </a:xfrm>
            <a:custGeom>
              <a:avLst/>
              <a:gdLst/>
              <a:ahLst/>
              <a:cxnLst/>
              <a:rect l="l" t="t" r="r" b="b"/>
              <a:pathLst>
                <a:path w="17326" h="14398" extrusionOk="0">
                  <a:moveTo>
                    <a:pt x="1" y="0"/>
                  </a:moveTo>
                  <a:lnTo>
                    <a:pt x="1" y="0"/>
                  </a:lnTo>
                  <a:cubicBezTo>
                    <a:pt x="5603" y="4923"/>
                    <a:pt x="11619" y="9389"/>
                    <a:pt x="17145" y="14397"/>
                  </a:cubicBezTo>
                  <a:cubicBezTo>
                    <a:pt x="17151" y="14353"/>
                    <a:pt x="17160" y="14308"/>
                    <a:pt x="17163" y="14264"/>
                  </a:cubicBezTo>
                  <a:cubicBezTo>
                    <a:pt x="17296" y="12885"/>
                    <a:pt x="17224" y="11491"/>
                    <a:pt x="17326" y="10116"/>
                  </a:cubicBezTo>
                  <a:cubicBezTo>
                    <a:pt x="13246" y="6907"/>
                    <a:pt x="8874" y="3822"/>
                    <a:pt x="5120" y="226"/>
                  </a:cubicBezTo>
                  <a:cubicBezTo>
                    <a:pt x="3406" y="184"/>
                    <a:pt x="1701" y="10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8"/>
            <p:cNvSpPr/>
            <p:nvPr/>
          </p:nvSpPr>
          <p:spPr>
            <a:xfrm>
              <a:off x="2639225" y="3700375"/>
              <a:ext cx="1205325" cy="258175"/>
            </a:xfrm>
            <a:custGeom>
              <a:avLst/>
              <a:gdLst/>
              <a:ahLst/>
              <a:cxnLst/>
              <a:rect l="l" t="t" r="r" b="b"/>
              <a:pathLst>
                <a:path w="48213" h="10327" extrusionOk="0">
                  <a:moveTo>
                    <a:pt x="14091" y="1"/>
                  </a:moveTo>
                  <a:cubicBezTo>
                    <a:pt x="11661" y="1839"/>
                    <a:pt x="8898" y="3263"/>
                    <a:pt x="6271" y="4788"/>
                  </a:cubicBezTo>
                  <a:cubicBezTo>
                    <a:pt x="4261" y="5954"/>
                    <a:pt x="2182" y="7432"/>
                    <a:pt x="0" y="8459"/>
                  </a:cubicBezTo>
                  <a:cubicBezTo>
                    <a:pt x="17225" y="9455"/>
                    <a:pt x="27604" y="10024"/>
                    <a:pt x="44372" y="10327"/>
                  </a:cubicBezTo>
                  <a:cubicBezTo>
                    <a:pt x="45541" y="9289"/>
                    <a:pt x="46851" y="8326"/>
                    <a:pt x="48213" y="7430"/>
                  </a:cubicBezTo>
                  <a:lnTo>
                    <a:pt x="48213" y="7430"/>
                  </a:lnTo>
                  <a:cubicBezTo>
                    <a:pt x="47956" y="7487"/>
                    <a:pt x="46621" y="7581"/>
                    <a:pt x="44655" y="7581"/>
                  </a:cubicBezTo>
                  <a:cubicBezTo>
                    <a:pt x="38529" y="7581"/>
                    <a:pt x="26274" y="6676"/>
                    <a:pt x="21395" y="968"/>
                  </a:cubicBezTo>
                  <a:cubicBezTo>
                    <a:pt x="20798" y="1015"/>
                    <a:pt x="20203" y="1041"/>
                    <a:pt x="19613" y="1041"/>
                  </a:cubicBezTo>
                  <a:cubicBezTo>
                    <a:pt x="17678" y="1041"/>
                    <a:pt x="15797" y="761"/>
                    <a:pt x="140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8"/>
            <p:cNvSpPr/>
            <p:nvPr/>
          </p:nvSpPr>
          <p:spPr>
            <a:xfrm>
              <a:off x="2971200" y="268850"/>
              <a:ext cx="2078700" cy="1142525"/>
            </a:xfrm>
            <a:custGeom>
              <a:avLst/>
              <a:gdLst/>
              <a:ahLst/>
              <a:cxnLst/>
              <a:rect l="l" t="t" r="r" b="b"/>
              <a:pathLst>
                <a:path w="83148" h="45701" extrusionOk="0">
                  <a:moveTo>
                    <a:pt x="37405" y="1"/>
                  </a:moveTo>
                  <a:cubicBezTo>
                    <a:pt x="30766" y="1"/>
                    <a:pt x="25418" y="1472"/>
                    <a:pt x="21654" y="7374"/>
                  </a:cubicBezTo>
                  <a:cubicBezTo>
                    <a:pt x="21581" y="7495"/>
                    <a:pt x="21457" y="7547"/>
                    <a:pt x="21331" y="7547"/>
                  </a:cubicBezTo>
                  <a:cubicBezTo>
                    <a:pt x="21278" y="7547"/>
                    <a:pt x="21226" y="7538"/>
                    <a:pt x="21176" y="7521"/>
                  </a:cubicBezTo>
                  <a:cubicBezTo>
                    <a:pt x="11521" y="7680"/>
                    <a:pt x="3855" y="12424"/>
                    <a:pt x="11" y="21180"/>
                  </a:cubicBezTo>
                  <a:cubicBezTo>
                    <a:pt x="653" y="20739"/>
                    <a:pt x="1447" y="20519"/>
                    <a:pt x="2235" y="20519"/>
                  </a:cubicBezTo>
                  <a:cubicBezTo>
                    <a:pt x="2564" y="20519"/>
                    <a:pt x="2892" y="20557"/>
                    <a:pt x="3207" y="20634"/>
                  </a:cubicBezTo>
                  <a:cubicBezTo>
                    <a:pt x="3269" y="20589"/>
                    <a:pt x="3337" y="20570"/>
                    <a:pt x="3405" y="20570"/>
                  </a:cubicBezTo>
                  <a:cubicBezTo>
                    <a:pt x="3560" y="20570"/>
                    <a:pt x="3712" y="20674"/>
                    <a:pt x="3775" y="20816"/>
                  </a:cubicBezTo>
                  <a:cubicBezTo>
                    <a:pt x="3946" y="20953"/>
                    <a:pt x="3912" y="21191"/>
                    <a:pt x="3730" y="21271"/>
                  </a:cubicBezTo>
                  <a:cubicBezTo>
                    <a:pt x="3013" y="22818"/>
                    <a:pt x="2399" y="24455"/>
                    <a:pt x="1933" y="26127"/>
                  </a:cubicBezTo>
                  <a:cubicBezTo>
                    <a:pt x="0" y="32894"/>
                    <a:pt x="295" y="40309"/>
                    <a:pt x="5288" y="45701"/>
                  </a:cubicBezTo>
                  <a:cubicBezTo>
                    <a:pt x="5504" y="43960"/>
                    <a:pt x="6061" y="42244"/>
                    <a:pt x="6858" y="40867"/>
                  </a:cubicBezTo>
                  <a:cubicBezTo>
                    <a:pt x="7741" y="39355"/>
                    <a:pt x="9294" y="37996"/>
                    <a:pt x="11099" y="37996"/>
                  </a:cubicBezTo>
                  <a:cubicBezTo>
                    <a:pt x="11385" y="37996"/>
                    <a:pt x="11678" y="38030"/>
                    <a:pt x="11975" y="38103"/>
                  </a:cubicBezTo>
                  <a:cubicBezTo>
                    <a:pt x="13772" y="38535"/>
                    <a:pt x="14500" y="40229"/>
                    <a:pt x="14785" y="41913"/>
                  </a:cubicBezTo>
                  <a:cubicBezTo>
                    <a:pt x="15967" y="40311"/>
                    <a:pt x="17434" y="39025"/>
                    <a:pt x="19254" y="38127"/>
                  </a:cubicBezTo>
                  <a:cubicBezTo>
                    <a:pt x="19811" y="37854"/>
                    <a:pt x="20653" y="37695"/>
                    <a:pt x="21108" y="37309"/>
                  </a:cubicBezTo>
                  <a:cubicBezTo>
                    <a:pt x="22392" y="36216"/>
                    <a:pt x="22836" y="34397"/>
                    <a:pt x="22712" y="32862"/>
                  </a:cubicBezTo>
                  <a:cubicBezTo>
                    <a:pt x="22598" y="31315"/>
                    <a:pt x="22575" y="29791"/>
                    <a:pt x="22722" y="28256"/>
                  </a:cubicBezTo>
                  <a:cubicBezTo>
                    <a:pt x="22732" y="28176"/>
                    <a:pt x="22764" y="28101"/>
                    <a:pt x="22814" y="28039"/>
                  </a:cubicBezTo>
                  <a:cubicBezTo>
                    <a:pt x="22733" y="27737"/>
                    <a:pt x="22975" y="27550"/>
                    <a:pt x="23223" y="27550"/>
                  </a:cubicBezTo>
                  <a:cubicBezTo>
                    <a:pt x="23360" y="27550"/>
                    <a:pt x="23499" y="27607"/>
                    <a:pt x="23587" y="27732"/>
                  </a:cubicBezTo>
                  <a:cubicBezTo>
                    <a:pt x="24292" y="28733"/>
                    <a:pt x="25089" y="29449"/>
                    <a:pt x="26158" y="30040"/>
                  </a:cubicBezTo>
                  <a:cubicBezTo>
                    <a:pt x="26488" y="30223"/>
                    <a:pt x="26851" y="30450"/>
                    <a:pt x="27204" y="30586"/>
                  </a:cubicBezTo>
                  <a:cubicBezTo>
                    <a:pt x="27513" y="30762"/>
                    <a:pt x="27841" y="30846"/>
                    <a:pt x="28193" y="30846"/>
                  </a:cubicBezTo>
                  <a:cubicBezTo>
                    <a:pt x="28319" y="30846"/>
                    <a:pt x="28448" y="30835"/>
                    <a:pt x="28580" y="30814"/>
                  </a:cubicBezTo>
                  <a:cubicBezTo>
                    <a:pt x="28842" y="30943"/>
                    <a:pt x="29078" y="31008"/>
                    <a:pt x="29289" y="31008"/>
                  </a:cubicBezTo>
                  <a:cubicBezTo>
                    <a:pt x="29674" y="31008"/>
                    <a:pt x="29975" y="30792"/>
                    <a:pt x="30195" y="30359"/>
                  </a:cubicBezTo>
                  <a:cubicBezTo>
                    <a:pt x="31616" y="29188"/>
                    <a:pt x="32254" y="26480"/>
                    <a:pt x="33004" y="24570"/>
                  </a:cubicBezTo>
                  <a:cubicBezTo>
                    <a:pt x="32970" y="24422"/>
                    <a:pt x="33049" y="24263"/>
                    <a:pt x="33175" y="24160"/>
                  </a:cubicBezTo>
                  <a:cubicBezTo>
                    <a:pt x="33198" y="24093"/>
                    <a:pt x="33232" y="24025"/>
                    <a:pt x="33255" y="23956"/>
                  </a:cubicBezTo>
                  <a:cubicBezTo>
                    <a:pt x="33327" y="23799"/>
                    <a:pt x="33464" y="23734"/>
                    <a:pt x="33607" y="23734"/>
                  </a:cubicBezTo>
                  <a:cubicBezTo>
                    <a:pt x="33890" y="23734"/>
                    <a:pt x="34198" y="23991"/>
                    <a:pt x="34085" y="24309"/>
                  </a:cubicBezTo>
                  <a:cubicBezTo>
                    <a:pt x="34071" y="24338"/>
                    <a:pt x="34060" y="24368"/>
                    <a:pt x="34050" y="24400"/>
                  </a:cubicBezTo>
                  <a:cubicBezTo>
                    <a:pt x="41442" y="29324"/>
                    <a:pt x="51712" y="32417"/>
                    <a:pt x="60481" y="33544"/>
                  </a:cubicBezTo>
                  <a:cubicBezTo>
                    <a:pt x="62153" y="33764"/>
                    <a:pt x="64369" y="33986"/>
                    <a:pt x="66664" y="33986"/>
                  </a:cubicBezTo>
                  <a:cubicBezTo>
                    <a:pt x="67553" y="33986"/>
                    <a:pt x="68454" y="33953"/>
                    <a:pt x="69340" y="33873"/>
                  </a:cubicBezTo>
                  <a:cubicBezTo>
                    <a:pt x="72161" y="33612"/>
                    <a:pt x="74822" y="32884"/>
                    <a:pt x="76471" y="31257"/>
                  </a:cubicBezTo>
                  <a:cubicBezTo>
                    <a:pt x="83147" y="24672"/>
                    <a:pt x="67270" y="18713"/>
                    <a:pt x="63938" y="18485"/>
                  </a:cubicBezTo>
                  <a:cubicBezTo>
                    <a:pt x="63437" y="18450"/>
                    <a:pt x="63437" y="17722"/>
                    <a:pt x="63938" y="17700"/>
                  </a:cubicBezTo>
                  <a:cubicBezTo>
                    <a:pt x="64029" y="17697"/>
                    <a:pt x="64120" y="17695"/>
                    <a:pt x="64211" y="17695"/>
                  </a:cubicBezTo>
                  <a:cubicBezTo>
                    <a:pt x="64557" y="17695"/>
                    <a:pt x="64902" y="17716"/>
                    <a:pt x="65246" y="17757"/>
                  </a:cubicBezTo>
                  <a:cubicBezTo>
                    <a:pt x="65268" y="17700"/>
                    <a:pt x="65280" y="17653"/>
                    <a:pt x="65325" y="17596"/>
                  </a:cubicBezTo>
                  <a:cubicBezTo>
                    <a:pt x="66691" y="16061"/>
                    <a:pt x="68169" y="14663"/>
                    <a:pt x="69590" y="13184"/>
                  </a:cubicBezTo>
                  <a:cubicBezTo>
                    <a:pt x="70420" y="12309"/>
                    <a:pt x="71296" y="11398"/>
                    <a:pt x="71967" y="10375"/>
                  </a:cubicBezTo>
                  <a:cubicBezTo>
                    <a:pt x="73309" y="8305"/>
                    <a:pt x="74003" y="6531"/>
                    <a:pt x="72467" y="5212"/>
                  </a:cubicBezTo>
                  <a:cubicBezTo>
                    <a:pt x="71776" y="4625"/>
                    <a:pt x="71053" y="4461"/>
                    <a:pt x="70233" y="4461"/>
                  </a:cubicBezTo>
                  <a:cubicBezTo>
                    <a:pt x="69433" y="4461"/>
                    <a:pt x="68542" y="4617"/>
                    <a:pt x="67498" y="4689"/>
                  </a:cubicBezTo>
                  <a:cubicBezTo>
                    <a:pt x="65757" y="4815"/>
                    <a:pt x="64029" y="5121"/>
                    <a:pt x="62323" y="5520"/>
                  </a:cubicBezTo>
                  <a:cubicBezTo>
                    <a:pt x="60230" y="5998"/>
                    <a:pt x="58183" y="6657"/>
                    <a:pt x="56091" y="7168"/>
                  </a:cubicBezTo>
                  <a:cubicBezTo>
                    <a:pt x="55996" y="7237"/>
                    <a:pt x="55882" y="7273"/>
                    <a:pt x="55767" y="7273"/>
                  </a:cubicBezTo>
                  <a:cubicBezTo>
                    <a:pt x="55727" y="7273"/>
                    <a:pt x="55687" y="7269"/>
                    <a:pt x="55647" y="7260"/>
                  </a:cubicBezTo>
                  <a:lnTo>
                    <a:pt x="55624" y="7260"/>
                  </a:lnTo>
                  <a:cubicBezTo>
                    <a:pt x="55602" y="7248"/>
                    <a:pt x="55567" y="7237"/>
                    <a:pt x="55545" y="7225"/>
                  </a:cubicBezTo>
                  <a:cubicBezTo>
                    <a:pt x="55533" y="7225"/>
                    <a:pt x="55522" y="7215"/>
                    <a:pt x="55511" y="7203"/>
                  </a:cubicBezTo>
                  <a:cubicBezTo>
                    <a:pt x="55465" y="7180"/>
                    <a:pt x="55420" y="7168"/>
                    <a:pt x="55374" y="7135"/>
                  </a:cubicBezTo>
                  <a:cubicBezTo>
                    <a:pt x="49972" y="2574"/>
                    <a:pt x="45161" y="83"/>
                    <a:pt x="37950" y="4"/>
                  </a:cubicBezTo>
                  <a:cubicBezTo>
                    <a:pt x="37768" y="2"/>
                    <a:pt x="37586" y="1"/>
                    <a:pt x="374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8"/>
            <p:cNvSpPr/>
            <p:nvPr/>
          </p:nvSpPr>
          <p:spPr>
            <a:xfrm>
              <a:off x="2892175" y="4605175"/>
              <a:ext cx="174000" cy="200450"/>
            </a:xfrm>
            <a:custGeom>
              <a:avLst/>
              <a:gdLst/>
              <a:ahLst/>
              <a:cxnLst/>
              <a:rect l="l" t="t" r="r" b="b"/>
              <a:pathLst>
                <a:path w="6960" h="8018" extrusionOk="0">
                  <a:moveTo>
                    <a:pt x="3350" y="0"/>
                  </a:moveTo>
                  <a:cubicBezTo>
                    <a:pt x="2925" y="1532"/>
                    <a:pt x="2235" y="3004"/>
                    <a:pt x="1633" y="4466"/>
                  </a:cubicBezTo>
                  <a:cubicBezTo>
                    <a:pt x="1141" y="5661"/>
                    <a:pt x="698" y="6928"/>
                    <a:pt x="1" y="8018"/>
                  </a:cubicBezTo>
                  <a:cubicBezTo>
                    <a:pt x="1258" y="7869"/>
                    <a:pt x="2536" y="7873"/>
                    <a:pt x="3801" y="7859"/>
                  </a:cubicBezTo>
                  <a:cubicBezTo>
                    <a:pt x="4452" y="7851"/>
                    <a:pt x="5129" y="7784"/>
                    <a:pt x="5795" y="7784"/>
                  </a:cubicBezTo>
                  <a:cubicBezTo>
                    <a:pt x="6190" y="7784"/>
                    <a:pt x="6580" y="7807"/>
                    <a:pt x="6959" y="7881"/>
                  </a:cubicBezTo>
                  <a:cubicBezTo>
                    <a:pt x="6194" y="6706"/>
                    <a:pt x="5790" y="5185"/>
                    <a:pt x="5217" y="3946"/>
                  </a:cubicBezTo>
                  <a:cubicBezTo>
                    <a:pt x="4609" y="2629"/>
                    <a:pt x="3911" y="1340"/>
                    <a:pt x="335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8"/>
            <p:cNvSpPr/>
            <p:nvPr/>
          </p:nvSpPr>
          <p:spPr>
            <a:xfrm>
              <a:off x="4002700" y="4081900"/>
              <a:ext cx="543925" cy="983050"/>
            </a:xfrm>
            <a:custGeom>
              <a:avLst/>
              <a:gdLst/>
              <a:ahLst/>
              <a:cxnLst/>
              <a:rect l="l" t="t" r="r" b="b"/>
              <a:pathLst>
                <a:path w="21757" h="39322" extrusionOk="0">
                  <a:moveTo>
                    <a:pt x="10912" y="3263"/>
                  </a:moveTo>
                  <a:cubicBezTo>
                    <a:pt x="11134" y="3263"/>
                    <a:pt x="11352" y="3272"/>
                    <a:pt x="11567" y="3292"/>
                  </a:cubicBezTo>
                  <a:cubicBezTo>
                    <a:pt x="13432" y="3463"/>
                    <a:pt x="15013" y="4430"/>
                    <a:pt x="15559" y="6717"/>
                  </a:cubicBezTo>
                  <a:cubicBezTo>
                    <a:pt x="15695" y="7297"/>
                    <a:pt x="15729" y="7842"/>
                    <a:pt x="15649" y="8377"/>
                  </a:cubicBezTo>
                  <a:cubicBezTo>
                    <a:pt x="15137" y="12652"/>
                    <a:pt x="8666" y="15587"/>
                    <a:pt x="5208" y="16372"/>
                  </a:cubicBezTo>
                  <a:cubicBezTo>
                    <a:pt x="5159" y="16382"/>
                    <a:pt x="5111" y="16386"/>
                    <a:pt x="5065" y="16386"/>
                  </a:cubicBezTo>
                  <a:cubicBezTo>
                    <a:pt x="4851" y="16386"/>
                    <a:pt x="4684" y="16283"/>
                    <a:pt x="4572" y="16133"/>
                  </a:cubicBezTo>
                  <a:cubicBezTo>
                    <a:pt x="4356" y="16122"/>
                    <a:pt x="4151" y="15996"/>
                    <a:pt x="4129" y="15690"/>
                  </a:cubicBezTo>
                  <a:cubicBezTo>
                    <a:pt x="4026" y="14085"/>
                    <a:pt x="4174" y="12458"/>
                    <a:pt x="4105" y="10855"/>
                  </a:cubicBezTo>
                  <a:lnTo>
                    <a:pt x="4107" y="10855"/>
                  </a:lnTo>
                  <a:cubicBezTo>
                    <a:pt x="4038" y="9240"/>
                    <a:pt x="3800" y="7648"/>
                    <a:pt x="3697" y="6033"/>
                  </a:cubicBezTo>
                  <a:cubicBezTo>
                    <a:pt x="3677" y="5767"/>
                    <a:pt x="3894" y="5630"/>
                    <a:pt x="4120" y="5630"/>
                  </a:cubicBezTo>
                  <a:cubicBezTo>
                    <a:pt x="4146" y="5630"/>
                    <a:pt x="4171" y="5632"/>
                    <a:pt x="4197" y="5636"/>
                  </a:cubicBezTo>
                  <a:cubicBezTo>
                    <a:pt x="5831" y="4387"/>
                    <a:pt x="8531" y="3263"/>
                    <a:pt x="10912" y="3263"/>
                  </a:cubicBezTo>
                  <a:close/>
                  <a:moveTo>
                    <a:pt x="11109" y="20764"/>
                  </a:moveTo>
                  <a:cubicBezTo>
                    <a:pt x="13548" y="20764"/>
                    <a:pt x="15609" y="21681"/>
                    <a:pt x="15706" y="24662"/>
                  </a:cubicBezTo>
                  <a:cubicBezTo>
                    <a:pt x="15865" y="29451"/>
                    <a:pt x="10429" y="33249"/>
                    <a:pt x="6313" y="34283"/>
                  </a:cubicBezTo>
                  <a:cubicBezTo>
                    <a:pt x="6250" y="34300"/>
                    <a:pt x="6191" y="34308"/>
                    <a:pt x="6135" y="34308"/>
                  </a:cubicBezTo>
                  <a:cubicBezTo>
                    <a:pt x="5969" y="34308"/>
                    <a:pt x="5835" y="34238"/>
                    <a:pt x="5732" y="34136"/>
                  </a:cubicBezTo>
                  <a:cubicBezTo>
                    <a:pt x="5707" y="34139"/>
                    <a:pt x="5681" y="34140"/>
                    <a:pt x="5655" y="34140"/>
                  </a:cubicBezTo>
                  <a:cubicBezTo>
                    <a:pt x="5383" y="34140"/>
                    <a:pt x="5114" y="33974"/>
                    <a:pt x="5073" y="33590"/>
                  </a:cubicBezTo>
                  <a:cubicBezTo>
                    <a:pt x="4720" y="30177"/>
                    <a:pt x="4197" y="26482"/>
                    <a:pt x="4334" y="23024"/>
                  </a:cubicBezTo>
                  <a:cubicBezTo>
                    <a:pt x="4095" y="22853"/>
                    <a:pt x="4140" y="22443"/>
                    <a:pt x="4435" y="22296"/>
                  </a:cubicBezTo>
                  <a:cubicBezTo>
                    <a:pt x="4518" y="22166"/>
                    <a:pt x="4639" y="22105"/>
                    <a:pt x="4772" y="22105"/>
                  </a:cubicBezTo>
                  <a:cubicBezTo>
                    <a:pt x="4803" y="22105"/>
                    <a:pt x="4835" y="22108"/>
                    <a:pt x="4867" y="22114"/>
                  </a:cubicBezTo>
                  <a:cubicBezTo>
                    <a:pt x="6519" y="21476"/>
                    <a:pt x="8961" y="20764"/>
                    <a:pt x="11109" y="20764"/>
                  </a:cubicBezTo>
                  <a:close/>
                  <a:moveTo>
                    <a:pt x="13981" y="1"/>
                  </a:moveTo>
                  <a:cubicBezTo>
                    <a:pt x="13580" y="1"/>
                    <a:pt x="13175" y="26"/>
                    <a:pt x="12772" y="74"/>
                  </a:cubicBezTo>
                  <a:cubicBezTo>
                    <a:pt x="11771" y="188"/>
                    <a:pt x="10771" y="426"/>
                    <a:pt x="9771" y="755"/>
                  </a:cubicBezTo>
                  <a:cubicBezTo>
                    <a:pt x="6358" y="1848"/>
                    <a:pt x="2980" y="3940"/>
                    <a:pt x="1" y="5589"/>
                  </a:cubicBezTo>
                  <a:cubicBezTo>
                    <a:pt x="1184" y="16757"/>
                    <a:pt x="1275" y="28097"/>
                    <a:pt x="1763" y="39321"/>
                  </a:cubicBezTo>
                  <a:cubicBezTo>
                    <a:pt x="6187" y="38195"/>
                    <a:pt x="10248" y="36364"/>
                    <a:pt x="13876" y="33555"/>
                  </a:cubicBezTo>
                  <a:cubicBezTo>
                    <a:pt x="15832" y="32054"/>
                    <a:pt x="17731" y="30405"/>
                    <a:pt x="18993" y="28233"/>
                  </a:cubicBezTo>
                  <a:cubicBezTo>
                    <a:pt x="21757" y="23502"/>
                    <a:pt x="20358" y="17316"/>
                    <a:pt x="14183" y="16826"/>
                  </a:cubicBezTo>
                  <a:cubicBezTo>
                    <a:pt x="14175" y="16824"/>
                    <a:pt x="14167" y="16821"/>
                    <a:pt x="14161" y="16815"/>
                  </a:cubicBezTo>
                  <a:cubicBezTo>
                    <a:pt x="13876" y="16860"/>
                    <a:pt x="13592" y="16906"/>
                    <a:pt x="13319" y="16963"/>
                  </a:cubicBezTo>
                  <a:cubicBezTo>
                    <a:pt x="13298" y="16965"/>
                    <a:pt x="13276" y="16967"/>
                    <a:pt x="13255" y="16967"/>
                  </a:cubicBezTo>
                  <a:cubicBezTo>
                    <a:pt x="13029" y="16967"/>
                    <a:pt x="12823" y="16807"/>
                    <a:pt x="12762" y="16610"/>
                  </a:cubicBezTo>
                  <a:cubicBezTo>
                    <a:pt x="12522" y="16450"/>
                    <a:pt x="12409" y="16099"/>
                    <a:pt x="12670" y="15883"/>
                  </a:cubicBezTo>
                  <a:cubicBezTo>
                    <a:pt x="12819" y="15769"/>
                    <a:pt x="12978" y="15666"/>
                    <a:pt x="13137" y="15563"/>
                  </a:cubicBezTo>
                  <a:cubicBezTo>
                    <a:pt x="13148" y="15439"/>
                    <a:pt x="13216" y="15314"/>
                    <a:pt x="13341" y="15200"/>
                  </a:cubicBezTo>
                  <a:cubicBezTo>
                    <a:pt x="14866" y="13801"/>
                    <a:pt x="16491" y="12368"/>
                    <a:pt x="17698" y="10651"/>
                  </a:cubicBezTo>
                  <a:cubicBezTo>
                    <a:pt x="18024" y="10213"/>
                    <a:pt x="18313" y="9748"/>
                    <a:pt x="18561" y="9263"/>
                  </a:cubicBezTo>
                  <a:cubicBezTo>
                    <a:pt x="19380" y="7682"/>
                    <a:pt x="19983" y="5237"/>
                    <a:pt x="19437" y="3485"/>
                  </a:cubicBezTo>
                  <a:cubicBezTo>
                    <a:pt x="18630" y="906"/>
                    <a:pt x="16371" y="1"/>
                    <a:pt x="13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8"/>
            <p:cNvSpPr/>
            <p:nvPr/>
          </p:nvSpPr>
          <p:spPr>
            <a:xfrm>
              <a:off x="2238200" y="4012050"/>
              <a:ext cx="1546525" cy="1422525"/>
            </a:xfrm>
            <a:custGeom>
              <a:avLst/>
              <a:gdLst/>
              <a:ahLst/>
              <a:cxnLst/>
              <a:rect l="l" t="t" r="r" b="b"/>
              <a:pathLst>
                <a:path w="61861" h="56901" extrusionOk="0">
                  <a:moveTo>
                    <a:pt x="5257" y="5940"/>
                  </a:moveTo>
                  <a:cubicBezTo>
                    <a:pt x="5257" y="5940"/>
                    <a:pt x="5258" y="5940"/>
                    <a:pt x="5258" y="5940"/>
                  </a:cubicBezTo>
                  <a:cubicBezTo>
                    <a:pt x="21845" y="5962"/>
                    <a:pt x="38432" y="6681"/>
                    <a:pt x="55017" y="6892"/>
                  </a:cubicBezTo>
                  <a:cubicBezTo>
                    <a:pt x="55714" y="6902"/>
                    <a:pt x="55872" y="7734"/>
                    <a:pt x="55506" y="8116"/>
                  </a:cubicBezTo>
                  <a:cubicBezTo>
                    <a:pt x="56136" y="22044"/>
                    <a:pt x="55390" y="36780"/>
                    <a:pt x="54262" y="50662"/>
                  </a:cubicBezTo>
                  <a:cubicBezTo>
                    <a:pt x="54482" y="50939"/>
                    <a:pt x="54335" y="51469"/>
                    <a:pt x="53869" y="51530"/>
                  </a:cubicBezTo>
                  <a:lnTo>
                    <a:pt x="53869" y="51531"/>
                  </a:lnTo>
                  <a:cubicBezTo>
                    <a:pt x="53833" y="51536"/>
                    <a:pt x="53796" y="51538"/>
                    <a:pt x="53761" y="51543"/>
                  </a:cubicBezTo>
                  <a:cubicBezTo>
                    <a:pt x="53714" y="51553"/>
                    <a:pt x="53667" y="51559"/>
                    <a:pt x="53619" y="51559"/>
                  </a:cubicBezTo>
                  <a:cubicBezTo>
                    <a:pt x="45621" y="52579"/>
                    <a:pt x="37202" y="53097"/>
                    <a:pt x="28795" y="53097"/>
                  </a:cubicBezTo>
                  <a:cubicBezTo>
                    <a:pt x="20819" y="53097"/>
                    <a:pt x="12853" y="52631"/>
                    <a:pt x="5269" y="51685"/>
                  </a:cubicBezTo>
                  <a:cubicBezTo>
                    <a:pt x="5179" y="51674"/>
                    <a:pt x="5094" y="51633"/>
                    <a:pt x="5031" y="51569"/>
                  </a:cubicBezTo>
                  <a:cubicBezTo>
                    <a:pt x="4942" y="51606"/>
                    <a:pt x="4845" y="51625"/>
                    <a:pt x="4749" y="51625"/>
                  </a:cubicBezTo>
                  <a:cubicBezTo>
                    <a:pt x="4430" y="51625"/>
                    <a:pt x="4116" y="51420"/>
                    <a:pt x="4116" y="51006"/>
                  </a:cubicBezTo>
                  <a:cubicBezTo>
                    <a:pt x="4126" y="36386"/>
                    <a:pt x="3636" y="21366"/>
                    <a:pt x="4887" y="6799"/>
                  </a:cubicBezTo>
                  <a:cubicBezTo>
                    <a:pt x="4888" y="6790"/>
                    <a:pt x="4896" y="6787"/>
                    <a:pt x="4897" y="6777"/>
                  </a:cubicBezTo>
                  <a:cubicBezTo>
                    <a:pt x="4652" y="6492"/>
                    <a:pt x="4769" y="5940"/>
                    <a:pt x="5257" y="5940"/>
                  </a:cubicBezTo>
                  <a:close/>
                  <a:moveTo>
                    <a:pt x="1158" y="1"/>
                  </a:moveTo>
                  <a:cubicBezTo>
                    <a:pt x="711" y="20018"/>
                    <a:pt x="1" y="35656"/>
                    <a:pt x="304" y="55537"/>
                  </a:cubicBezTo>
                  <a:cubicBezTo>
                    <a:pt x="540" y="55536"/>
                    <a:pt x="776" y="55535"/>
                    <a:pt x="1013" y="55535"/>
                  </a:cubicBezTo>
                  <a:cubicBezTo>
                    <a:pt x="11123" y="55535"/>
                    <a:pt x="21282" y="56534"/>
                    <a:pt x="31396" y="56761"/>
                  </a:cubicBezTo>
                  <a:cubicBezTo>
                    <a:pt x="35738" y="56859"/>
                    <a:pt x="40080" y="56901"/>
                    <a:pt x="44423" y="56901"/>
                  </a:cubicBezTo>
                  <a:cubicBezTo>
                    <a:pt x="50236" y="56901"/>
                    <a:pt x="56049" y="56825"/>
                    <a:pt x="61861" y="56706"/>
                  </a:cubicBezTo>
                  <a:cubicBezTo>
                    <a:pt x="60892" y="47631"/>
                    <a:pt x="60833" y="38385"/>
                    <a:pt x="60594" y="29267"/>
                  </a:cubicBezTo>
                  <a:cubicBezTo>
                    <a:pt x="60361" y="20337"/>
                    <a:pt x="60561" y="14189"/>
                    <a:pt x="60716" y="2125"/>
                  </a:cubicBezTo>
                  <a:cubicBezTo>
                    <a:pt x="60700" y="2113"/>
                    <a:pt x="60681" y="2105"/>
                    <a:pt x="60666" y="2093"/>
                  </a:cubicBezTo>
                  <a:cubicBezTo>
                    <a:pt x="59156" y="2127"/>
                    <a:pt x="57644" y="2142"/>
                    <a:pt x="56131" y="2142"/>
                  </a:cubicBezTo>
                  <a:cubicBezTo>
                    <a:pt x="47329" y="2142"/>
                    <a:pt x="38484" y="1641"/>
                    <a:pt x="29699" y="1445"/>
                  </a:cubicBezTo>
                  <a:cubicBezTo>
                    <a:pt x="20212" y="1234"/>
                    <a:pt x="10556" y="1465"/>
                    <a:pt x="1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8"/>
            <p:cNvSpPr/>
            <p:nvPr/>
          </p:nvSpPr>
          <p:spPr>
            <a:xfrm>
              <a:off x="3781475" y="3720025"/>
              <a:ext cx="935750" cy="1698350"/>
            </a:xfrm>
            <a:custGeom>
              <a:avLst/>
              <a:gdLst/>
              <a:ahLst/>
              <a:cxnLst/>
              <a:rect l="l" t="t" r="r" b="b"/>
              <a:pathLst>
                <a:path w="37430" h="67934" extrusionOk="0">
                  <a:moveTo>
                    <a:pt x="30515" y="1"/>
                  </a:moveTo>
                  <a:cubicBezTo>
                    <a:pt x="27971" y="551"/>
                    <a:pt x="25420" y="1025"/>
                    <a:pt x="22861" y="1423"/>
                  </a:cubicBezTo>
                  <a:cubicBezTo>
                    <a:pt x="22840" y="1425"/>
                    <a:pt x="22820" y="1426"/>
                    <a:pt x="22800" y="1426"/>
                  </a:cubicBezTo>
                  <a:cubicBezTo>
                    <a:pt x="22703" y="1426"/>
                    <a:pt x="22620" y="1402"/>
                    <a:pt x="22555" y="1356"/>
                  </a:cubicBezTo>
                  <a:cubicBezTo>
                    <a:pt x="19348" y="3266"/>
                    <a:pt x="16072" y="5074"/>
                    <a:pt x="12773" y="6837"/>
                  </a:cubicBezTo>
                  <a:cubicBezTo>
                    <a:pt x="8531" y="9123"/>
                    <a:pt x="4244" y="11329"/>
                    <a:pt x="1" y="13604"/>
                  </a:cubicBezTo>
                  <a:cubicBezTo>
                    <a:pt x="786" y="22623"/>
                    <a:pt x="228" y="31892"/>
                    <a:pt x="422" y="40945"/>
                  </a:cubicBezTo>
                  <a:cubicBezTo>
                    <a:pt x="627" y="49952"/>
                    <a:pt x="1365" y="58948"/>
                    <a:pt x="1525" y="67933"/>
                  </a:cubicBezTo>
                  <a:cubicBezTo>
                    <a:pt x="7076" y="64874"/>
                    <a:pt x="13012" y="62440"/>
                    <a:pt x="18642" y="59516"/>
                  </a:cubicBezTo>
                  <a:cubicBezTo>
                    <a:pt x="24408" y="56526"/>
                    <a:pt x="29958" y="53103"/>
                    <a:pt x="35781" y="50236"/>
                  </a:cubicBezTo>
                  <a:cubicBezTo>
                    <a:pt x="36076" y="44085"/>
                    <a:pt x="36281" y="39000"/>
                    <a:pt x="36452" y="34246"/>
                  </a:cubicBezTo>
                  <a:cubicBezTo>
                    <a:pt x="36725" y="27411"/>
                    <a:pt x="36963" y="21247"/>
                    <a:pt x="37430" y="13582"/>
                  </a:cubicBezTo>
                  <a:cubicBezTo>
                    <a:pt x="36702" y="12319"/>
                    <a:pt x="35997" y="11034"/>
                    <a:pt x="35327" y="9736"/>
                  </a:cubicBezTo>
                  <a:lnTo>
                    <a:pt x="35327" y="9736"/>
                  </a:lnTo>
                  <a:cubicBezTo>
                    <a:pt x="35429" y="17323"/>
                    <a:pt x="35008" y="24999"/>
                    <a:pt x="34485" y="32642"/>
                  </a:cubicBezTo>
                  <a:cubicBezTo>
                    <a:pt x="34144" y="37532"/>
                    <a:pt x="33769" y="42411"/>
                    <a:pt x="33462" y="47244"/>
                  </a:cubicBezTo>
                  <a:cubicBezTo>
                    <a:pt x="33633" y="47472"/>
                    <a:pt x="33655" y="47801"/>
                    <a:pt x="33394" y="48007"/>
                  </a:cubicBezTo>
                  <a:cubicBezTo>
                    <a:pt x="33315" y="48351"/>
                    <a:pt x="33016" y="48530"/>
                    <a:pt x="32727" y="48530"/>
                  </a:cubicBezTo>
                  <a:cubicBezTo>
                    <a:pt x="32643" y="48530"/>
                    <a:pt x="32560" y="48515"/>
                    <a:pt x="32483" y="48484"/>
                  </a:cubicBezTo>
                  <a:cubicBezTo>
                    <a:pt x="23477" y="52999"/>
                    <a:pt x="14457" y="58209"/>
                    <a:pt x="5052" y="61756"/>
                  </a:cubicBezTo>
                  <a:cubicBezTo>
                    <a:pt x="5015" y="61769"/>
                    <a:pt x="4981" y="61775"/>
                    <a:pt x="4949" y="61775"/>
                  </a:cubicBezTo>
                  <a:cubicBezTo>
                    <a:pt x="4760" y="61775"/>
                    <a:pt x="4650" y="61567"/>
                    <a:pt x="4688" y="61392"/>
                  </a:cubicBezTo>
                  <a:cubicBezTo>
                    <a:pt x="4427" y="61324"/>
                    <a:pt x="4199" y="61131"/>
                    <a:pt x="4199" y="60835"/>
                  </a:cubicBezTo>
                  <a:cubicBezTo>
                    <a:pt x="4086" y="46471"/>
                    <a:pt x="4575" y="32278"/>
                    <a:pt x="3949" y="17891"/>
                  </a:cubicBezTo>
                  <a:cubicBezTo>
                    <a:pt x="3778" y="17720"/>
                    <a:pt x="3756" y="17437"/>
                    <a:pt x="4029" y="17276"/>
                  </a:cubicBezTo>
                  <a:cubicBezTo>
                    <a:pt x="7895" y="15047"/>
                    <a:pt x="11854" y="12944"/>
                    <a:pt x="15834" y="10896"/>
                  </a:cubicBezTo>
                  <a:cubicBezTo>
                    <a:pt x="21155" y="8144"/>
                    <a:pt x="26547" y="5506"/>
                    <a:pt x="31858" y="2776"/>
                  </a:cubicBezTo>
                  <a:cubicBezTo>
                    <a:pt x="31402" y="1844"/>
                    <a:pt x="30959" y="923"/>
                    <a:pt x="305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8"/>
            <p:cNvSpPr/>
            <p:nvPr/>
          </p:nvSpPr>
          <p:spPr>
            <a:xfrm>
              <a:off x="4563950" y="3623975"/>
              <a:ext cx="472850" cy="597375"/>
            </a:xfrm>
            <a:custGeom>
              <a:avLst/>
              <a:gdLst/>
              <a:ahLst/>
              <a:cxnLst/>
              <a:rect l="l" t="t" r="r" b="b"/>
              <a:pathLst>
                <a:path w="18914" h="23895" extrusionOk="0">
                  <a:moveTo>
                    <a:pt x="14786" y="1"/>
                  </a:moveTo>
                  <a:cubicBezTo>
                    <a:pt x="9872" y="1343"/>
                    <a:pt x="4936" y="2628"/>
                    <a:pt x="0" y="3686"/>
                  </a:cubicBezTo>
                  <a:cubicBezTo>
                    <a:pt x="3014" y="7427"/>
                    <a:pt x="4982" y="11897"/>
                    <a:pt x="7189" y="16208"/>
                  </a:cubicBezTo>
                  <a:cubicBezTo>
                    <a:pt x="7212" y="16239"/>
                    <a:pt x="7230" y="16273"/>
                    <a:pt x="7245" y="16309"/>
                  </a:cubicBezTo>
                  <a:cubicBezTo>
                    <a:pt x="7291" y="16388"/>
                    <a:pt x="7324" y="16468"/>
                    <a:pt x="7370" y="16548"/>
                  </a:cubicBezTo>
                  <a:cubicBezTo>
                    <a:pt x="8643" y="19027"/>
                    <a:pt x="10021" y="21439"/>
                    <a:pt x="11726" y="23633"/>
                  </a:cubicBezTo>
                  <a:cubicBezTo>
                    <a:pt x="11786" y="23711"/>
                    <a:pt x="11828" y="23799"/>
                    <a:pt x="11851" y="23895"/>
                  </a:cubicBezTo>
                  <a:cubicBezTo>
                    <a:pt x="13341" y="23690"/>
                    <a:pt x="14831" y="23633"/>
                    <a:pt x="16241" y="22996"/>
                  </a:cubicBezTo>
                  <a:cubicBezTo>
                    <a:pt x="17401" y="22462"/>
                    <a:pt x="18072" y="21598"/>
                    <a:pt x="18914" y="20790"/>
                  </a:cubicBezTo>
                  <a:cubicBezTo>
                    <a:pt x="18902" y="20768"/>
                    <a:pt x="18890" y="20756"/>
                    <a:pt x="18890" y="20722"/>
                  </a:cubicBezTo>
                  <a:cubicBezTo>
                    <a:pt x="17992" y="15048"/>
                    <a:pt x="16730" y="9474"/>
                    <a:pt x="15570" y="3867"/>
                  </a:cubicBezTo>
                  <a:cubicBezTo>
                    <a:pt x="15491" y="3470"/>
                    <a:pt x="15411" y="3084"/>
                    <a:pt x="15330" y="2685"/>
                  </a:cubicBezTo>
                  <a:cubicBezTo>
                    <a:pt x="15161" y="2548"/>
                    <a:pt x="15149" y="2356"/>
                    <a:pt x="15229" y="2207"/>
                  </a:cubicBezTo>
                  <a:cubicBezTo>
                    <a:pt x="15081" y="1468"/>
                    <a:pt x="14933" y="740"/>
                    <a:pt x="147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8"/>
            <p:cNvSpPr/>
            <p:nvPr/>
          </p:nvSpPr>
          <p:spPr>
            <a:xfrm>
              <a:off x="2517100" y="4302500"/>
              <a:ext cx="926525" cy="888450"/>
            </a:xfrm>
            <a:custGeom>
              <a:avLst/>
              <a:gdLst/>
              <a:ahLst/>
              <a:cxnLst/>
              <a:rect l="l" t="t" r="r" b="b"/>
              <a:pathLst>
                <a:path w="37061" h="35538" extrusionOk="0">
                  <a:moveTo>
                    <a:pt x="18407" y="10653"/>
                  </a:moveTo>
                  <a:cubicBezTo>
                    <a:pt x="18505" y="10653"/>
                    <a:pt x="18600" y="10690"/>
                    <a:pt x="18673" y="10777"/>
                  </a:cubicBezTo>
                  <a:cubicBezTo>
                    <a:pt x="19894" y="12227"/>
                    <a:pt x="20759" y="13959"/>
                    <a:pt x="21587" y="15658"/>
                  </a:cubicBezTo>
                  <a:cubicBezTo>
                    <a:pt x="22275" y="17069"/>
                    <a:pt x="23407" y="18912"/>
                    <a:pt x="23329" y="20506"/>
                  </a:cubicBezTo>
                  <a:cubicBezTo>
                    <a:pt x="23319" y="20740"/>
                    <a:pt x="23125" y="20906"/>
                    <a:pt x="22912" y="20906"/>
                  </a:cubicBezTo>
                  <a:cubicBezTo>
                    <a:pt x="22849" y="20906"/>
                    <a:pt x="22784" y="20891"/>
                    <a:pt x="22722" y="20859"/>
                  </a:cubicBezTo>
                  <a:cubicBezTo>
                    <a:pt x="22045" y="21173"/>
                    <a:pt x="21293" y="21238"/>
                    <a:pt x="20533" y="21238"/>
                  </a:cubicBezTo>
                  <a:cubicBezTo>
                    <a:pt x="20008" y="21238"/>
                    <a:pt x="19480" y="21207"/>
                    <a:pt x="18968" y="21207"/>
                  </a:cubicBezTo>
                  <a:cubicBezTo>
                    <a:pt x="18913" y="21207"/>
                    <a:pt x="18858" y="21207"/>
                    <a:pt x="18804" y="21208"/>
                  </a:cubicBezTo>
                  <a:cubicBezTo>
                    <a:pt x="18188" y="21218"/>
                    <a:pt x="17569" y="21233"/>
                    <a:pt x="16951" y="21233"/>
                  </a:cubicBezTo>
                  <a:cubicBezTo>
                    <a:pt x="16046" y="21233"/>
                    <a:pt x="15142" y="21200"/>
                    <a:pt x="14248" y="21065"/>
                  </a:cubicBezTo>
                  <a:cubicBezTo>
                    <a:pt x="13899" y="21012"/>
                    <a:pt x="13863" y="20539"/>
                    <a:pt x="14089" y="20332"/>
                  </a:cubicBezTo>
                  <a:cubicBezTo>
                    <a:pt x="14303" y="18689"/>
                    <a:pt x="15124" y="17113"/>
                    <a:pt x="15750" y="15587"/>
                  </a:cubicBezTo>
                  <a:cubicBezTo>
                    <a:pt x="16400" y="14003"/>
                    <a:pt x="16973" y="12335"/>
                    <a:pt x="17932" y="10908"/>
                  </a:cubicBezTo>
                  <a:cubicBezTo>
                    <a:pt x="17971" y="10850"/>
                    <a:pt x="18024" y="10830"/>
                    <a:pt x="18074" y="10802"/>
                  </a:cubicBezTo>
                  <a:cubicBezTo>
                    <a:pt x="18160" y="10711"/>
                    <a:pt x="18285" y="10653"/>
                    <a:pt x="18407" y="10653"/>
                  </a:cubicBezTo>
                  <a:close/>
                  <a:moveTo>
                    <a:pt x="14815" y="0"/>
                  </a:moveTo>
                  <a:cubicBezTo>
                    <a:pt x="10971" y="12061"/>
                    <a:pt x="5034" y="23728"/>
                    <a:pt x="1" y="35327"/>
                  </a:cubicBezTo>
                  <a:cubicBezTo>
                    <a:pt x="448" y="35295"/>
                    <a:pt x="898" y="35284"/>
                    <a:pt x="1348" y="35284"/>
                  </a:cubicBezTo>
                  <a:cubicBezTo>
                    <a:pt x="2087" y="35284"/>
                    <a:pt x="2828" y="35313"/>
                    <a:pt x="3559" y="35328"/>
                  </a:cubicBezTo>
                  <a:cubicBezTo>
                    <a:pt x="3677" y="35330"/>
                    <a:pt x="3797" y="35331"/>
                    <a:pt x="3918" y="35331"/>
                  </a:cubicBezTo>
                  <a:cubicBezTo>
                    <a:pt x="4354" y="35331"/>
                    <a:pt x="4806" y="35319"/>
                    <a:pt x="5260" y="35319"/>
                  </a:cubicBezTo>
                  <a:cubicBezTo>
                    <a:pt x="6022" y="35319"/>
                    <a:pt x="6788" y="35353"/>
                    <a:pt x="7493" y="35538"/>
                  </a:cubicBezTo>
                  <a:cubicBezTo>
                    <a:pt x="7995" y="33456"/>
                    <a:pt x="8971" y="31268"/>
                    <a:pt x="9977" y="29380"/>
                  </a:cubicBezTo>
                  <a:cubicBezTo>
                    <a:pt x="9873" y="29123"/>
                    <a:pt x="10006" y="28779"/>
                    <a:pt x="10382" y="28749"/>
                  </a:cubicBezTo>
                  <a:cubicBezTo>
                    <a:pt x="12648" y="28563"/>
                    <a:pt x="14932" y="28510"/>
                    <a:pt x="17219" y="28510"/>
                  </a:cubicBezTo>
                  <a:cubicBezTo>
                    <a:pt x="19944" y="28510"/>
                    <a:pt x="22673" y="28585"/>
                    <a:pt x="25379" y="28595"/>
                  </a:cubicBezTo>
                  <a:cubicBezTo>
                    <a:pt x="25924" y="28598"/>
                    <a:pt x="26095" y="29156"/>
                    <a:pt x="25911" y="29529"/>
                  </a:cubicBezTo>
                  <a:cubicBezTo>
                    <a:pt x="26662" y="31354"/>
                    <a:pt x="26968" y="33408"/>
                    <a:pt x="27345" y="35329"/>
                  </a:cubicBezTo>
                  <a:cubicBezTo>
                    <a:pt x="27358" y="35390"/>
                    <a:pt x="27349" y="35444"/>
                    <a:pt x="27345" y="35500"/>
                  </a:cubicBezTo>
                  <a:cubicBezTo>
                    <a:pt x="29021" y="35212"/>
                    <a:pt x="30888" y="35089"/>
                    <a:pt x="32736" y="35089"/>
                  </a:cubicBezTo>
                  <a:cubicBezTo>
                    <a:pt x="34227" y="35089"/>
                    <a:pt x="35705" y="35169"/>
                    <a:pt x="37060" y="35306"/>
                  </a:cubicBezTo>
                  <a:cubicBezTo>
                    <a:pt x="33411" y="23659"/>
                    <a:pt x="29210" y="12118"/>
                    <a:pt x="26064" y="328"/>
                  </a:cubicBezTo>
                  <a:cubicBezTo>
                    <a:pt x="26059" y="329"/>
                    <a:pt x="26057" y="335"/>
                    <a:pt x="26052" y="336"/>
                  </a:cubicBezTo>
                  <a:cubicBezTo>
                    <a:pt x="25303" y="506"/>
                    <a:pt x="24526" y="561"/>
                    <a:pt x="23742" y="561"/>
                  </a:cubicBezTo>
                  <a:cubicBezTo>
                    <a:pt x="22576" y="561"/>
                    <a:pt x="21393" y="439"/>
                    <a:pt x="20256" y="395"/>
                  </a:cubicBezTo>
                  <a:cubicBezTo>
                    <a:pt x="18439" y="324"/>
                    <a:pt x="16609" y="306"/>
                    <a:pt x="148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8"/>
            <p:cNvSpPr/>
            <p:nvPr/>
          </p:nvSpPr>
          <p:spPr>
            <a:xfrm>
              <a:off x="2329075" y="4160550"/>
              <a:ext cx="1312575" cy="1178925"/>
            </a:xfrm>
            <a:custGeom>
              <a:avLst/>
              <a:gdLst/>
              <a:ahLst/>
              <a:cxnLst/>
              <a:rect l="l" t="t" r="r" b="b"/>
              <a:pathLst>
                <a:path w="52503" h="47157" extrusionOk="0">
                  <a:moveTo>
                    <a:pt x="1933" y="1017"/>
                  </a:moveTo>
                  <a:lnTo>
                    <a:pt x="1933" y="1017"/>
                  </a:lnTo>
                  <a:cubicBezTo>
                    <a:pt x="18286" y="1748"/>
                    <a:pt x="34669" y="1809"/>
                    <a:pt x="51029" y="2355"/>
                  </a:cubicBezTo>
                  <a:cubicBezTo>
                    <a:pt x="50028" y="16672"/>
                    <a:pt x="49960" y="29147"/>
                    <a:pt x="49453" y="44581"/>
                  </a:cubicBezTo>
                  <a:cubicBezTo>
                    <a:pt x="41612" y="44784"/>
                    <a:pt x="33796" y="45437"/>
                    <a:pt x="25939" y="45481"/>
                  </a:cubicBezTo>
                  <a:cubicBezTo>
                    <a:pt x="25609" y="45483"/>
                    <a:pt x="25279" y="45483"/>
                    <a:pt x="24949" y="45483"/>
                  </a:cubicBezTo>
                  <a:cubicBezTo>
                    <a:pt x="17218" y="45483"/>
                    <a:pt x="9501" y="44995"/>
                    <a:pt x="1776" y="44967"/>
                  </a:cubicBezTo>
                  <a:cubicBezTo>
                    <a:pt x="2072" y="30436"/>
                    <a:pt x="2863" y="15522"/>
                    <a:pt x="1933" y="1017"/>
                  </a:cubicBezTo>
                  <a:close/>
                  <a:moveTo>
                    <a:pt x="1623" y="0"/>
                  </a:moveTo>
                  <a:cubicBezTo>
                    <a:pt x="1135" y="0"/>
                    <a:pt x="1017" y="552"/>
                    <a:pt x="1262" y="837"/>
                  </a:cubicBezTo>
                  <a:cubicBezTo>
                    <a:pt x="1261" y="847"/>
                    <a:pt x="1253" y="850"/>
                    <a:pt x="1252" y="859"/>
                  </a:cubicBezTo>
                  <a:cubicBezTo>
                    <a:pt x="1" y="15426"/>
                    <a:pt x="491" y="30445"/>
                    <a:pt x="482" y="45066"/>
                  </a:cubicBezTo>
                  <a:cubicBezTo>
                    <a:pt x="482" y="45480"/>
                    <a:pt x="796" y="45685"/>
                    <a:pt x="1114" y="45685"/>
                  </a:cubicBezTo>
                  <a:cubicBezTo>
                    <a:pt x="1211" y="45685"/>
                    <a:pt x="1307" y="45666"/>
                    <a:pt x="1396" y="45629"/>
                  </a:cubicBezTo>
                  <a:cubicBezTo>
                    <a:pt x="1461" y="45693"/>
                    <a:pt x="1544" y="45734"/>
                    <a:pt x="1635" y="45745"/>
                  </a:cubicBezTo>
                  <a:cubicBezTo>
                    <a:pt x="9218" y="46690"/>
                    <a:pt x="17182" y="47157"/>
                    <a:pt x="25157" y="47157"/>
                  </a:cubicBezTo>
                  <a:cubicBezTo>
                    <a:pt x="33565" y="47157"/>
                    <a:pt x="41985" y="46638"/>
                    <a:pt x="49984" y="45618"/>
                  </a:cubicBezTo>
                  <a:cubicBezTo>
                    <a:pt x="50032" y="45618"/>
                    <a:pt x="50079" y="45612"/>
                    <a:pt x="50126" y="45601"/>
                  </a:cubicBezTo>
                  <a:cubicBezTo>
                    <a:pt x="50162" y="45597"/>
                    <a:pt x="50198" y="45594"/>
                    <a:pt x="50234" y="45590"/>
                  </a:cubicBezTo>
                  <a:cubicBezTo>
                    <a:pt x="50700" y="45529"/>
                    <a:pt x="50847" y="44999"/>
                    <a:pt x="50627" y="44721"/>
                  </a:cubicBezTo>
                  <a:cubicBezTo>
                    <a:pt x="51755" y="30840"/>
                    <a:pt x="52503" y="16104"/>
                    <a:pt x="51871" y="2176"/>
                  </a:cubicBezTo>
                  <a:cubicBezTo>
                    <a:pt x="52238" y="1794"/>
                    <a:pt x="52079" y="962"/>
                    <a:pt x="51383" y="952"/>
                  </a:cubicBezTo>
                  <a:cubicBezTo>
                    <a:pt x="34797" y="741"/>
                    <a:pt x="18211" y="21"/>
                    <a:pt x="1623" y="0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8"/>
            <p:cNvSpPr/>
            <p:nvPr/>
          </p:nvSpPr>
          <p:spPr>
            <a:xfrm>
              <a:off x="2483675" y="4279625"/>
              <a:ext cx="1000450" cy="942475"/>
            </a:xfrm>
            <a:custGeom>
              <a:avLst/>
              <a:gdLst/>
              <a:ahLst/>
              <a:cxnLst/>
              <a:rect l="l" t="t" r="r" b="b"/>
              <a:pathLst>
                <a:path w="40018" h="37699" extrusionOk="0">
                  <a:moveTo>
                    <a:pt x="16152" y="915"/>
                  </a:moveTo>
                  <a:cubicBezTo>
                    <a:pt x="17948" y="1221"/>
                    <a:pt x="19776" y="1239"/>
                    <a:pt x="21593" y="1310"/>
                  </a:cubicBezTo>
                  <a:cubicBezTo>
                    <a:pt x="22730" y="1354"/>
                    <a:pt x="23913" y="1476"/>
                    <a:pt x="25079" y="1476"/>
                  </a:cubicBezTo>
                  <a:cubicBezTo>
                    <a:pt x="25864" y="1476"/>
                    <a:pt x="26640" y="1421"/>
                    <a:pt x="27389" y="1251"/>
                  </a:cubicBezTo>
                  <a:cubicBezTo>
                    <a:pt x="27394" y="1250"/>
                    <a:pt x="27396" y="1244"/>
                    <a:pt x="27401" y="1243"/>
                  </a:cubicBezTo>
                  <a:cubicBezTo>
                    <a:pt x="30547" y="13033"/>
                    <a:pt x="34748" y="24574"/>
                    <a:pt x="38397" y="36221"/>
                  </a:cubicBezTo>
                  <a:cubicBezTo>
                    <a:pt x="37042" y="36084"/>
                    <a:pt x="35564" y="36004"/>
                    <a:pt x="34073" y="36004"/>
                  </a:cubicBezTo>
                  <a:cubicBezTo>
                    <a:pt x="32225" y="36004"/>
                    <a:pt x="30358" y="36127"/>
                    <a:pt x="28682" y="36415"/>
                  </a:cubicBezTo>
                  <a:cubicBezTo>
                    <a:pt x="28686" y="36359"/>
                    <a:pt x="28695" y="36305"/>
                    <a:pt x="28682" y="36244"/>
                  </a:cubicBezTo>
                  <a:cubicBezTo>
                    <a:pt x="28305" y="34323"/>
                    <a:pt x="28001" y="32269"/>
                    <a:pt x="27248" y="30444"/>
                  </a:cubicBezTo>
                  <a:cubicBezTo>
                    <a:pt x="27432" y="30071"/>
                    <a:pt x="27261" y="29513"/>
                    <a:pt x="26718" y="29510"/>
                  </a:cubicBezTo>
                  <a:cubicBezTo>
                    <a:pt x="24010" y="29500"/>
                    <a:pt x="21281" y="29425"/>
                    <a:pt x="18556" y="29425"/>
                  </a:cubicBezTo>
                  <a:cubicBezTo>
                    <a:pt x="16269" y="29425"/>
                    <a:pt x="13985" y="29478"/>
                    <a:pt x="11719" y="29664"/>
                  </a:cubicBezTo>
                  <a:cubicBezTo>
                    <a:pt x="11343" y="29694"/>
                    <a:pt x="11210" y="30038"/>
                    <a:pt x="11314" y="30295"/>
                  </a:cubicBezTo>
                  <a:cubicBezTo>
                    <a:pt x="10308" y="32183"/>
                    <a:pt x="9332" y="34371"/>
                    <a:pt x="8830" y="36453"/>
                  </a:cubicBezTo>
                  <a:cubicBezTo>
                    <a:pt x="8125" y="36268"/>
                    <a:pt x="7359" y="36234"/>
                    <a:pt x="6597" y="36234"/>
                  </a:cubicBezTo>
                  <a:cubicBezTo>
                    <a:pt x="6143" y="36234"/>
                    <a:pt x="5691" y="36246"/>
                    <a:pt x="5255" y="36246"/>
                  </a:cubicBezTo>
                  <a:cubicBezTo>
                    <a:pt x="5134" y="36246"/>
                    <a:pt x="5014" y="36245"/>
                    <a:pt x="4896" y="36243"/>
                  </a:cubicBezTo>
                  <a:cubicBezTo>
                    <a:pt x="4168" y="36228"/>
                    <a:pt x="3431" y="36199"/>
                    <a:pt x="2696" y="36199"/>
                  </a:cubicBezTo>
                  <a:cubicBezTo>
                    <a:pt x="2242" y="36199"/>
                    <a:pt x="1789" y="36210"/>
                    <a:pt x="1339" y="36243"/>
                  </a:cubicBezTo>
                  <a:cubicBezTo>
                    <a:pt x="6371" y="24643"/>
                    <a:pt x="12308" y="12976"/>
                    <a:pt x="16152" y="915"/>
                  </a:cubicBezTo>
                  <a:close/>
                  <a:moveTo>
                    <a:pt x="18861" y="1"/>
                  </a:moveTo>
                  <a:cubicBezTo>
                    <a:pt x="17948" y="1"/>
                    <a:pt x="17037" y="33"/>
                    <a:pt x="16134" y="138"/>
                  </a:cubicBezTo>
                  <a:cubicBezTo>
                    <a:pt x="16076" y="106"/>
                    <a:pt x="16011" y="88"/>
                    <a:pt x="15947" y="88"/>
                  </a:cubicBezTo>
                  <a:cubicBezTo>
                    <a:pt x="15848" y="88"/>
                    <a:pt x="15751" y="132"/>
                    <a:pt x="15691" y="241"/>
                  </a:cubicBezTo>
                  <a:cubicBezTo>
                    <a:pt x="9503" y="11426"/>
                    <a:pt x="5111" y="23939"/>
                    <a:pt x="123" y="35703"/>
                  </a:cubicBezTo>
                  <a:cubicBezTo>
                    <a:pt x="0" y="35991"/>
                    <a:pt x="80" y="36265"/>
                    <a:pt x="245" y="36457"/>
                  </a:cubicBezTo>
                  <a:cubicBezTo>
                    <a:pt x="98" y="36662"/>
                    <a:pt x="176" y="37036"/>
                    <a:pt x="455" y="37095"/>
                  </a:cubicBezTo>
                  <a:cubicBezTo>
                    <a:pt x="1897" y="37404"/>
                    <a:pt x="3424" y="37390"/>
                    <a:pt x="4896" y="37454"/>
                  </a:cubicBezTo>
                  <a:cubicBezTo>
                    <a:pt x="5717" y="37489"/>
                    <a:pt x="6601" y="37595"/>
                    <a:pt x="7465" y="37595"/>
                  </a:cubicBezTo>
                  <a:cubicBezTo>
                    <a:pt x="8017" y="37595"/>
                    <a:pt x="8562" y="37552"/>
                    <a:pt x="9077" y="37419"/>
                  </a:cubicBezTo>
                  <a:cubicBezTo>
                    <a:pt x="9151" y="37464"/>
                    <a:pt x="9231" y="37492"/>
                    <a:pt x="9312" y="37492"/>
                  </a:cubicBezTo>
                  <a:cubicBezTo>
                    <a:pt x="9452" y="37492"/>
                    <a:pt x="9595" y="37409"/>
                    <a:pt x="9711" y="37194"/>
                  </a:cubicBezTo>
                  <a:cubicBezTo>
                    <a:pt x="10771" y="35229"/>
                    <a:pt x="11499" y="32789"/>
                    <a:pt x="11990" y="30594"/>
                  </a:cubicBezTo>
                  <a:cubicBezTo>
                    <a:pt x="14359" y="30784"/>
                    <a:pt x="16747" y="30833"/>
                    <a:pt x="19138" y="30833"/>
                  </a:cubicBezTo>
                  <a:cubicBezTo>
                    <a:pt x="21570" y="30833"/>
                    <a:pt x="24004" y="30782"/>
                    <a:pt x="26423" y="30775"/>
                  </a:cubicBezTo>
                  <a:cubicBezTo>
                    <a:pt x="26500" y="32719"/>
                    <a:pt x="27062" y="34697"/>
                    <a:pt x="27494" y="36571"/>
                  </a:cubicBezTo>
                  <a:cubicBezTo>
                    <a:pt x="27542" y="36778"/>
                    <a:pt x="27660" y="36901"/>
                    <a:pt x="27803" y="36964"/>
                  </a:cubicBezTo>
                  <a:cubicBezTo>
                    <a:pt x="27830" y="37089"/>
                    <a:pt x="27898" y="37205"/>
                    <a:pt x="28042" y="37233"/>
                  </a:cubicBezTo>
                  <a:cubicBezTo>
                    <a:pt x="29741" y="37561"/>
                    <a:pt x="31679" y="37698"/>
                    <a:pt x="33612" y="37698"/>
                  </a:cubicBezTo>
                  <a:cubicBezTo>
                    <a:pt x="35437" y="37698"/>
                    <a:pt x="37258" y="37576"/>
                    <a:pt x="38872" y="37377"/>
                  </a:cubicBezTo>
                  <a:cubicBezTo>
                    <a:pt x="38892" y="37375"/>
                    <a:pt x="38906" y="37365"/>
                    <a:pt x="38924" y="37361"/>
                  </a:cubicBezTo>
                  <a:cubicBezTo>
                    <a:pt x="39026" y="37421"/>
                    <a:pt x="39142" y="37449"/>
                    <a:pt x="39258" y="37449"/>
                  </a:cubicBezTo>
                  <a:cubicBezTo>
                    <a:pt x="39639" y="37449"/>
                    <a:pt x="40018" y="37148"/>
                    <a:pt x="39868" y="36682"/>
                  </a:cubicBezTo>
                  <a:cubicBezTo>
                    <a:pt x="36030" y="24701"/>
                    <a:pt x="32667" y="12475"/>
                    <a:pt x="28218" y="704"/>
                  </a:cubicBezTo>
                  <a:cubicBezTo>
                    <a:pt x="28134" y="484"/>
                    <a:pt x="27951" y="387"/>
                    <a:pt x="27769" y="387"/>
                  </a:cubicBezTo>
                  <a:cubicBezTo>
                    <a:pt x="27653" y="387"/>
                    <a:pt x="27537" y="427"/>
                    <a:pt x="27450" y="501"/>
                  </a:cubicBezTo>
                  <a:cubicBezTo>
                    <a:pt x="27427" y="488"/>
                    <a:pt x="27415" y="463"/>
                    <a:pt x="27389" y="455"/>
                  </a:cubicBezTo>
                  <a:cubicBezTo>
                    <a:pt x="26141" y="93"/>
                    <a:pt x="24779" y="74"/>
                    <a:pt x="23446" y="74"/>
                  </a:cubicBezTo>
                  <a:cubicBezTo>
                    <a:pt x="23292" y="74"/>
                    <a:pt x="23138" y="74"/>
                    <a:pt x="22985" y="74"/>
                  </a:cubicBezTo>
                  <a:cubicBezTo>
                    <a:pt x="22664" y="74"/>
                    <a:pt x="22345" y="73"/>
                    <a:pt x="22031" y="66"/>
                  </a:cubicBezTo>
                  <a:cubicBezTo>
                    <a:pt x="20979" y="44"/>
                    <a:pt x="19919" y="1"/>
                    <a:pt x="1886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8"/>
            <p:cNvSpPr/>
            <p:nvPr/>
          </p:nvSpPr>
          <p:spPr>
            <a:xfrm>
              <a:off x="3971550" y="4043025"/>
              <a:ext cx="639375" cy="1068600"/>
            </a:xfrm>
            <a:custGeom>
              <a:avLst/>
              <a:gdLst/>
              <a:ahLst/>
              <a:cxnLst/>
              <a:rect l="l" t="t" r="r" b="b"/>
              <a:pathLst>
                <a:path w="25575" h="42744" extrusionOk="0">
                  <a:moveTo>
                    <a:pt x="15217" y="1555"/>
                  </a:moveTo>
                  <a:cubicBezTo>
                    <a:pt x="17610" y="1555"/>
                    <a:pt x="19873" y="2456"/>
                    <a:pt x="20683" y="5040"/>
                  </a:cubicBezTo>
                  <a:cubicBezTo>
                    <a:pt x="21233" y="6792"/>
                    <a:pt x="20623" y="9237"/>
                    <a:pt x="19805" y="10822"/>
                  </a:cubicBezTo>
                  <a:cubicBezTo>
                    <a:pt x="18593" y="13168"/>
                    <a:pt x="16508" y="14990"/>
                    <a:pt x="14587" y="16753"/>
                  </a:cubicBezTo>
                  <a:cubicBezTo>
                    <a:pt x="14463" y="16865"/>
                    <a:pt x="14399" y="16991"/>
                    <a:pt x="14379" y="17115"/>
                  </a:cubicBezTo>
                  <a:cubicBezTo>
                    <a:pt x="14225" y="17225"/>
                    <a:pt x="14063" y="17329"/>
                    <a:pt x="13918" y="17441"/>
                  </a:cubicBezTo>
                  <a:cubicBezTo>
                    <a:pt x="13650" y="17648"/>
                    <a:pt x="13773" y="18007"/>
                    <a:pt x="14012" y="18169"/>
                  </a:cubicBezTo>
                  <a:cubicBezTo>
                    <a:pt x="14065" y="18360"/>
                    <a:pt x="14267" y="18519"/>
                    <a:pt x="14486" y="18519"/>
                  </a:cubicBezTo>
                  <a:cubicBezTo>
                    <a:pt x="14510" y="18519"/>
                    <a:pt x="14535" y="18517"/>
                    <a:pt x="14560" y="18513"/>
                  </a:cubicBezTo>
                  <a:cubicBezTo>
                    <a:pt x="14840" y="18465"/>
                    <a:pt x="15121" y="18418"/>
                    <a:pt x="15402" y="18369"/>
                  </a:cubicBezTo>
                  <a:cubicBezTo>
                    <a:pt x="15411" y="18370"/>
                    <a:pt x="15418" y="18376"/>
                    <a:pt x="15428" y="18377"/>
                  </a:cubicBezTo>
                  <a:cubicBezTo>
                    <a:pt x="21603" y="18867"/>
                    <a:pt x="23006" y="25054"/>
                    <a:pt x="20245" y="29786"/>
                  </a:cubicBezTo>
                  <a:cubicBezTo>
                    <a:pt x="18980" y="31955"/>
                    <a:pt x="17076" y="33605"/>
                    <a:pt x="15121" y="35116"/>
                  </a:cubicBezTo>
                  <a:cubicBezTo>
                    <a:pt x="11493" y="37918"/>
                    <a:pt x="7436" y="39756"/>
                    <a:pt x="3009" y="40876"/>
                  </a:cubicBezTo>
                  <a:cubicBezTo>
                    <a:pt x="2517" y="29648"/>
                    <a:pt x="2428" y="18312"/>
                    <a:pt x="1246" y="7140"/>
                  </a:cubicBezTo>
                  <a:cubicBezTo>
                    <a:pt x="5097" y="5015"/>
                    <a:pt x="9623" y="2136"/>
                    <a:pt x="14013" y="1627"/>
                  </a:cubicBezTo>
                  <a:cubicBezTo>
                    <a:pt x="14414" y="1580"/>
                    <a:pt x="14818" y="1555"/>
                    <a:pt x="15217" y="1555"/>
                  </a:cubicBezTo>
                  <a:close/>
                  <a:moveTo>
                    <a:pt x="15572" y="1"/>
                  </a:moveTo>
                  <a:cubicBezTo>
                    <a:pt x="10313" y="1"/>
                    <a:pt x="3580" y="4307"/>
                    <a:pt x="368" y="6565"/>
                  </a:cubicBezTo>
                  <a:cubicBezTo>
                    <a:pt x="1" y="6823"/>
                    <a:pt x="153" y="7314"/>
                    <a:pt x="479" y="7414"/>
                  </a:cubicBezTo>
                  <a:cubicBezTo>
                    <a:pt x="282" y="18954"/>
                    <a:pt x="1243" y="30568"/>
                    <a:pt x="1708" y="42097"/>
                  </a:cubicBezTo>
                  <a:cubicBezTo>
                    <a:pt x="1725" y="42529"/>
                    <a:pt x="2066" y="42744"/>
                    <a:pt x="2400" y="42744"/>
                  </a:cubicBezTo>
                  <a:cubicBezTo>
                    <a:pt x="2700" y="42744"/>
                    <a:pt x="2995" y="42569"/>
                    <a:pt x="3042" y="42222"/>
                  </a:cubicBezTo>
                  <a:cubicBezTo>
                    <a:pt x="10270" y="40499"/>
                    <a:pt x="19218" y="36303"/>
                    <a:pt x="22285" y="28992"/>
                  </a:cubicBezTo>
                  <a:cubicBezTo>
                    <a:pt x="24281" y="24236"/>
                    <a:pt x="22243" y="17385"/>
                    <a:pt x="16678" y="17385"/>
                  </a:cubicBezTo>
                  <a:cubicBezTo>
                    <a:pt x="16422" y="17385"/>
                    <a:pt x="16158" y="17400"/>
                    <a:pt x="15887" y="17430"/>
                  </a:cubicBezTo>
                  <a:cubicBezTo>
                    <a:pt x="19925" y="13635"/>
                    <a:pt x="25575" y="6576"/>
                    <a:pt x="20030" y="1555"/>
                  </a:cubicBezTo>
                  <a:cubicBezTo>
                    <a:pt x="18809" y="448"/>
                    <a:pt x="17267" y="1"/>
                    <a:pt x="1557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8"/>
            <p:cNvSpPr/>
            <p:nvPr/>
          </p:nvSpPr>
          <p:spPr>
            <a:xfrm>
              <a:off x="4094650" y="4163325"/>
              <a:ext cx="328375" cy="328250"/>
            </a:xfrm>
            <a:custGeom>
              <a:avLst/>
              <a:gdLst/>
              <a:ahLst/>
              <a:cxnLst/>
              <a:rect l="l" t="t" r="r" b="b"/>
              <a:pathLst>
                <a:path w="13135" h="13130" extrusionOk="0">
                  <a:moveTo>
                    <a:pt x="6515" y="1258"/>
                  </a:moveTo>
                  <a:cubicBezTo>
                    <a:pt x="8992" y="1258"/>
                    <a:pt x="11364" y="2790"/>
                    <a:pt x="10310" y="5775"/>
                  </a:cubicBezTo>
                  <a:cubicBezTo>
                    <a:pt x="9146" y="9074"/>
                    <a:pt x="4681" y="11058"/>
                    <a:pt x="1492" y="11851"/>
                  </a:cubicBezTo>
                  <a:cubicBezTo>
                    <a:pt x="1951" y="9055"/>
                    <a:pt x="1678" y="5794"/>
                    <a:pt x="950" y="3082"/>
                  </a:cubicBezTo>
                  <a:cubicBezTo>
                    <a:pt x="2399" y="2512"/>
                    <a:pt x="3768" y="1699"/>
                    <a:pt x="5305" y="1381"/>
                  </a:cubicBezTo>
                  <a:cubicBezTo>
                    <a:pt x="5702" y="1299"/>
                    <a:pt x="6110" y="1258"/>
                    <a:pt x="6515" y="1258"/>
                  </a:cubicBezTo>
                  <a:close/>
                  <a:moveTo>
                    <a:pt x="7244" y="1"/>
                  </a:moveTo>
                  <a:cubicBezTo>
                    <a:pt x="4857" y="1"/>
                    <a:pt x="2149" y="1132"/>
                    <a:pt x="514" y="2383"/>
                  </a:cubicBezTo>
                  <a:cubicBezTo>
                    <a:pt x="485" y="2378"/>
                    <a:pt x="454" y="2375"/>
                    <a:pt x="424" y="2375"/>
                  </a:cubicBezTo>
                  <a:cubicBezTo>
                    <a:pt x="210" y="2375"/>
                    <a:pt x="0" y="2515"/>
                    <a:pt x="18" y="2782"/>
                  </a:cubicBezTo>
                  <a:cubicBezTo>
                    <a:pt x="122" y="4389"/>
                    <a:pt x="355" y="5983"/>
                    <a:pt x="424" y="7593"/>
                  </a:cubicBezTo>
                  <a:cubicBezTo>
                    <a:pt x="495" y="9206"/>
                    <a:pt x="351" y="10829"/>
                    <a:pt x="456" y="12436"/>
                  </a:cubicBezTo>
                  <a:cubicBezTo>
                    <a:pt x="475" y="12736"/>
                    <a:pt x="683" y="12868"/>
                    <a:pt x="898" y="12876"/>
                  </a:cubicBezTo>
                  <a:cubicBezTo>
                    <a:pt x="1004" y="13024"/>
                    <a:pt x="1170" y="13130"/>
                    <a:pt x="1379" y="13130"/>
                  </a:cubicBezTo>
                  <a:cubicBezTo>
                    <a:pt x="1427" y="13130"/>
                    <a:pt x="1477" y="13124"/>
                    <a:pt x="1529" y="13112"/>
                  </a:cubicBezTo>
                  <a:cubicBezTo>
                    <a:pt x="5419" y="12224"/>
                    <a:pt x="13135" y="8631"/>
                    <a:pt x="11880" y="3455"/>
                  </a:cubicBezTo>
                  <a:cubicBezTo>
                    <a:pt x="11262" y="909"/>
                    <a:pt x="9382" y="1"/>
                    <a:pt x="7244" y="1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8"/>
            <p:cNvSpPr/>
            <p:nvPr/>
          </p:nvSpPr>
          <p:spPr>
            <a:xfrm>
              <a:off x="4104950" y="4600925"/>
              <a:ext cx="294250" cy="338675"/>
            </a:xfrm>
            <a:custGeom>
              <a:avLst/>
              <a:gdLst/>
              <a:ahLst/>
              <a:cxnLst/>
              <a:rect l="l" t="t" r="r" b="b"/>
              <a:pathLst>
                <a:path w="11770" h="13547" extrusionOk="0">
                  <a:moveTo>
                    <a:pt x="7525" y="1243"/>
                  </a:moveTo>
                  <a:cubicBezTo>
                    <a:pt x="7861" y="1243"/>
                    <a:pt x="8182" y="1283"/>
                    <a:pt x="8473" y="1384"/>
                  </a:cubicBezTo>
                  <a:cubicBezTo>
                    <a:pt x="10360" y="2036"/>
                    <a:pt x="10481" y="4007"/>
                    <a:pt x="9993" y="5480"/>
                  </a:cubicBezTo>
                  <a:cubicBezTo>
                    <a:pt x="8864" y="8894"/>
                    <a:pt x="5426" y="11148"/>
                    <a:pt x="2162" y="12195"/>
                  </a:cubicBezTo>
                  <a:cubicBezTo>
                    <a:pt x="2246" y="8994"/>
                    <a:pt x="2129" y="5397"/>
                    <a:pt x="1293" y="2296"/>
                  </a:cubicBezTo>
                  <a:cubicBezTo>
                    <a:pt x="2474" y="2186"/>
                    <a:pt x="3629" y="1917"/>
                    <a:pt x="4799" y="1691"/>
                  </a:cubicBezTo>
                  <a:cubicBezTo>
                    <a:pt x="5592" y="1538"/>
                    <a:pt x="6611" y="1243"/>
                    <a:pt x="7525" y="1243"/>
                  </a:cubicBezTo>
                  <a:close/>
                  <a:moveTo>
                    <a:pt x="7018" y="1"/>
                  </a:moveTo>
                  <a:cubicBezTo>
                    <a:pt x="4869" y="1"/>
                    <a:pt x="2429" y="712"/>
                    <a:pt x="783" y="1351"/>
                  </a:cubicBezTo>
                  <a:cubicBezTo>
                    <a:pt x="754" y="1346"/>
                    <a:pt x="724" y="1343"/>
                    <a:pt x="696" y="1343"/>
                  </a:cubicBezTo>
                  <a:cubicBezTo>
                    <a:pt x="558" y="1343"/>
                    <a:pt x="431" y="1407"/>
                    <a:pt x="347" y="1533"/>
                  </a:cubicBezTo>
                  <a:cubicBezTo>
                    <a:pt x="47" y="1684"/>
                    <a:pt x="0" y="2094"/>
                    <a:pt x="241" y="2266"/>
                  </a:cubicBezTo>
                  <a:cubicBezTo>
                    <a:pt x="109" y="5716"/>
                    <a:pt x="628" y="9420"/>
                    <a:pt x="983" y="12832"/>
                  </a:cubicBezTo>
                  <a:cubicBezTo>
                    <a:pt x="1022" y="13215"/>
                    <a:pt x="1290" y="13376"/>
                    <a:pt x="1558" y="13376"/>
                  </a:cubicBezTo>
                  <a:cubicBezTo>
                    <a:pt x="1584" y="13376"/>
                    <a:pt x="1610" y="13374"/>
                    <a:pt x="1636" y="13371"/>
                  </a:cubicBezTo>
                  <a:cubicBezTo>
                    <a:pt x="1742" y="13475"/>
                    <a:pt x="1880" y="13546"/>
                    <a:pt x="2050" y="13546"/>
                  </a:cubicBezTo>
                  <a:cubicBezTo>
                    <a:pt x="2103" y="13546"/>
                    <a:pt x="2158" y="13539"/>
                    <a:pt x="2217" y="13525"/>
                  </a:cubicBezTo>
                  <a:cubicBezTo>
                    <a:pt x="6339" y="12491"/>
                    <a:pt x="11769" y="8694"/>
                    <a:pt x="11617" y="3902"/>
                  </a:cubicBezTo>
                  <a:cubicBezTo>
                    <a:pt x="11523" y="919"/>
                    <a:pt x="9459" y="1"/>
                    <a:pt x="7018" y="1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8"/>
            <p:cNvSpPr/>
            <p:nvPr/>
          </p:nvSpPr>
          <p:spPr>
            <a:xfrm>
              <a:off x="4890650" y="3199725"/>
              <a:ext cx="44925" cy="18550"/>
            </a:xfrm>
            <a:custGeom>
              <a:avLst/>
              <a:gdLst/>
              <a:ahLst/>
              <a:cxnLst/>
              <a:rect l="l" t="t" r="r" b="b"/>
              <a:pathLst>
                <a:path w="1797" h="742" extrusionOk="0">
                  <a:moveTo>
                    <a:pt x="1388" y="1"/>
                  </a:moveTo>
                  <a:cubicBezTo>
                    <a:pt x="921" y="69"/>
                    <a:pt x="466" y="116"/>
                    <a:pt x="1" y="161"/>
                  </a:cubicBezTo>
                  <a:cubicBezTo>
                    <a:pt x="637" y="286"/>
                    <a:pt x="1274" y="445"/>
                    <a:pt x="1797" y="742"/>
                  </a:cubicBezTo>
                  <a:cubicBezTo>
                    <a:pt x="1718" y="466"/>
                    <a:pt x="1577" y="214"/>
                    <a:pt x="1388" y="1"/>
                  </a:cubicBezTo>
                  <a:close/>
                </a:path>
              </a:pathLst>
            </a:custGeom>
            <a:solidFill>
              <a:srgbClr val="F39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8"/>
            <p:cNvSpPr/>
            <p:nvPr/>
          </p:nvSpPr>
          <p:spPr>
            <a:xfrm>
              <a:off x="2205175" y="238100"/>
              <a:ext cx="3235150" cy="5238450"/>
            </a:xfrm>
            <a:custGeom>
              <a:avLst/>
              <a:gdLst/>
              <a:ahLst/>
              <a:cxnLst/>
              <a:rect l="l" t="t" r="r" b="b"/>
              <a:pathLst>
                <a:path w="129406" h="209538" extrusionOk="0">
                  <a:moveTo>
                    <a:pt x="91732" y="36043"/>
                  </a:moveTo>
                  <a:lnTo>
                    <a:pt x="91732" y="36043"/>
                  </a:lnTo>
                  <a:cubicBezTo>
                    <a:pt x="93235" y="36229"/>
                    <a:pt x="94756" y="36336"/>
                    <a:pt x="96268" y="36336"/>
                  </a:cubicBezTo>
                  <a:cubicBezTo>
                    <a:pt x="96580" y="36336"/>
                    <a:pt x="96892" y="36332"/>
                    <a:pt x="97203" y="36322"/>
                  </a:cubicBezTo>
                  <a:lnTo>
                    <a:pt x="97203" y="36322"/>
                  </a:lnTo>
                  <a:cubicBezTo>
                    <a:pt x="96860" y="38433"/>
                    <a:pt x="96762" y="40392"/>
                    <a:pt x="95776" y="42395"/>
                  </a:cubicBezTo>
                  <a:lnTo>
                    <a:pt x="95776" y="42396"/>
                  </a:lnTo>
                  <a:cubicBezTo>
                    <a:pt x="94897" y="44181"/>
                    <a:pt x="93531" y="45355"/>
                    <a:pt x="92275" y="46732"/>
                  </a:cubicBezTo>
                  <a:cubicBezTo>
                    <a:pt x="92584" y="43160"/>
                    <a:pt x="92402" y="39564"/>
                    <a:pt x="91732" y="36043"/>
                  </a:cubicBezTo>
                  <a:close/>
                  <a:moveTo>
                    <a:pt x="68053" y="1233"/>
                  </a:moveTo>
                  <a:cubicBezTo>
                    <a:pt x="68230" y="1233"/>
                    <a:pt x="68408" y="1234"/>
                    <a:pt x="68587" y="1236"/>
                  </a:cubicBezTo>
                  <a:cubicBezTo>
                    <a:pt x="75807" y="1320"/>
                    <a:pt x="80614" y="3800"/>
                    <a:pt x="86013" y="8363"/>
                  </a:cubicBezTo>
                  <a:cubicBezTo>
                    <a:pt x="86056" y="8399"/>
                    <a:pt x="86102" y="8416"/>
                    <a:pt x="86147" y="8438"/>
                  </a:cubicBezTo>
                  <a:cubicBezTo>
                    <a:pt x="86159" y="8446"/>
                    <a:pt x="86172" y="8453"/>
                    <a:pt x="86186" y="8459"/>
                  </a:cubicBezTo>
                  <a:cubicBezTo>
                    <a:pt x="86213" y="8471"/>
                    <a:pt x="86241" y="8482"/>
                    <a:pt x="86268" y="8490"/>
                  </a:cubicBezTo>
                  <a:cubicBezTo>
                    <a:pt x="86275" y="8491"/>
                    <a:pt x="86282" y="8491"/>
                    <a:pt x="86291" y="8491"/>
                  </a:cubicBezTo>
                  <a:cubicBezTo>
                    <a:pt x="86328" y="8499"/>
                    <a:pt x="86366" y="8502"/>
                    <a:pt x="86404" y="8502"/>
                  </a:cubicBezTo>
                  <a:cubicBezTo>
                    <a:pt x="86520" y="8502"/>
                    <a:pt x="86635" y="8468"/>
                    <a:pt x="86734" y="8404"/>
                  </a:cubicBezTo>
                  <a:cubicBezTo>
                    <a:pt x="88821" y="7885"/>
                    <a:pt x="90870" y="7228"/>
                    <a:pt x="92966" y="6746"/>
                  </a:cubicBezTo>
                  <a:cubicBezTo>
                    <a:pt x="94667" y="6354"/>
                    <a:pt x="96397" y="6044"/>
                    <a:pt x="98140" y="5920"/>
                  </a:cubicBezTo>
                  <a:cubicBezTo>
                    <a:pt x="99180" y="5847"/>
                    <a:pt x="100071" y="5691"/>
                    <a:pt x="100870" y="5691"/>
                  </a:cubicBezTo>
                  <a:cubicBezTo>
                    <a:pt x="101694" y="5691"/>
                    <a:pt x="102419" y="5856"/>
                    <a:pt x="103108" y="6448"/>
                  </a:cubicBezTo>
                  <a:cubicBezTo>
                    <a:pt x="104648" y="7768"/>
                    <a:pt x="103945" y="9537"/>
                    <a:pt x="102604" y="11604"/>
                  </a:cubicBezTo>
                  <a:cubicBezTo>
                    <a:pt x="101941" y="12626"/>
                    <a:pt x="101065" y="13540"/>
                    <a:pt x="100226" y="14415"/>
                  </a:cubicBezTo>
                  <a:cubicBezTo>
                    <a:pt x="98807" y="15895"/>
                    <a:pt x="97326" y="17295"/>
                    <a:pt x="95969" y="18833"/>
                  </a:cubicBezTo>
                  <a:cubicBezTo>
                    <a:pt x="95927" y="18881"/>
                    <a:pt x="95906" y="18932"/>
                    <a:pt x="95881" y="18983"/>
                  </a:cubicBezTo>
                  <a:cubicBezTo>
                    <a:pt x="95541" y="18946"/>
                    <a:pt x="95214" y="18927"/>
                    <a:pt x="94903" y="18927"/>
                  </a:cubicBezTo>
                  <a:cubicBezTo>
                    <a:pt x="94792" y="18927"/>
                    <a:pt x="94683" y="18929"/>
                    <a:pt x="94576" y="18934"/>
                  </a:cubicBezTo>
                  <a:cubicBezTo>
                    <a:pt x="94074" y="18959"/>
                    <a:pt x="94077" y="19680"/>
                    <a:pt x="94576" y="19714"/>
                  </a:cubicBezTo>
                  <a:cubicBezTo>
                    <a:pt x="97913" y="19939"/>
                    <a:pt x="113786" y="25907"/>
                    <a:pt x="107115" y="32483"/>
                  </a:cubicBezTo>
                  <a:cubicBezTo>
                    <a:pt x="104938" y="34627"/>
                    <a:pt x="100997" y="35211"/>
                    <a:pt x="97275" y="35211"/>
                  </a:cubicBezTo>
                  <a:cubicBezTo>
                    <a:pt x="94987" y="35211"/>
                    <a:pt x="92783" y="34991"/>
                    <a:pt x="91122" y="34776"/>
                  </a:cubicBezTo>
                  <a:cubicBezTo>
                    <a:pt x="82354" y="33643"/>
                    <a:pt x="72085" y="30555"/>
                    <a:pt x="64689" y="25625"/>
                  </a:cubicBezTo>
                  <a:cubicBezTo>
                    <a:pt x="64699" y="25596"/>
                    <a:pt x="64710" y="25565"/>
                    <a:pt x="64720" y="25536"/>
                  </a:cubicBezTo>
                  <a:cubicBezTo>
                    <a:pt x="64833" y="25221"/>
                    <a:pt x="64530" y="24967"/>
                    <a:pt x="64250" y="24967"/>
                  </a:cubicBezTo>
                  <a:cubicBezTo>
                    <a:pt x="64107" y="24967"/>
                    <a:pt x="63971" y="25032"/>
                    <a:pt x="63898" y="25188"/>
                  </a:cubicBezTo>
                  <a:cubicBezTo>
                    <a:pt x="63869" y="25250"/>
                    <a:pt x="63844" y="25324"/>
                    <a:pt x="63815" y="25388"/>
                  </a:cubicBezTo>
                  <a:cubicBezTo>
                    <a:pt x="63688" y="25490"/>
                    <a:pt x="63611" y="25653"/>
                    <a:pt x="63640" y="25805"/>
                  </a:cubicBezTo>
                  <a:cubicBezTo>
                    <a:pt x="62891" y="27706"/>
                    <a:pt x="62256" y="30420"/>
                    <a:pt x="60837" y="31589"/>
                  </a:cubicBezTo>
                  <a:cubicBezTo>
                    <a:pt x="60616" y="32020"/>
                    <a:pt x="60312" y="32235"/>
                    <a:pt x="59925" y="32235"/>
                  </a:cubicBezTo>
                  <a:cubicBezTo>
                    <a:pt x="59714" y="32235"/>
                    <a:pt x="59479" y="32171"/>
                    <a:pt x="59219" y="32044"/>
                  </a:cubicBezTo>
                  <a:cubicBezTo>
                    <a:pt x="59087" y="32066"/>
                    <a:pt x="58958" y="32078"/>
                    <a:pt x="58832" y="32078"/>
                  </a:cubicBezTo>
                  <a:cubicBezTo>
                    <a:pt x="58480" y="32078"/>
                    <a:pt x="58153" y="31989"/>
                    <a:pt x="57850" y="31813"/>
                  </a:cubicBezTo>
                  <a:cubicBezTo>
                    <a:pt x="57489" y="31678"/>
                    <a:pt x="57131" y="31455"/>
                    <a:pt x="56794" y="31269"/>
                  </a:cubicBezTo>
                  <a:cubicBezTo>
                    <a:pt x="55730" y="30682"/>
                    <a:pt x="54931" y="29965"/>
                    <a:pt x="54229" y="28967"/>
                  </a:cubicBezTo>
                  <a:cubicBezTo>
                    <a:pt x="54140" y="28839"/>
                    <a:pt x="53999" y="28782"/>
                    <a:pt x="53861" y="28782"/>
                  </a:cubicBezTo>
                  <a:cubicBezTo>
                    <a:pt x="53612" y="28782"/>
                    <a:pt x="53372" y="28968"/>
                    <a:pt x="53457" y="29266"/>
                  </a:cubicBezTo>
                  <a:cubicBezTo>
                    <a:pt x="53407" y="29328"/>
                    <a:pt x="53377" y="29401"/>
                    <a:pt x="53369" y="29480"/>
                  </a:cubicBezTo>
                  <a:cubicBezTo>
                    <a:pt x="53220" y="31024"/>
                    <a:pt x="53234" y="32541"/>
                    <a:pt x="53355" y="34086"/>
                  </a:cubicBezTo>
                  <a:cubicBezTo>
                    <a:pt x="53476" y="35623"/>
                    <a:pt x="53032" y="37449"/>
                    <a:pt x="51750" y="38534"/>
                  </a:cubicBezTo>
                  <a:cubicBezTo>
                    <a:pt x="51289" y="38925"/>
                    <a:pt x="50452" y="39081"/>
                    <a:pt x="49889" y="39359"/>
                  </a:cubicBezTo>
                  <a:cubicBezTo>
                    <a:pt x="48073" y="40255"/>
                    <a:pt x="46605" y="41539"/>
                    <a:pt x="45421" y="43141"/>
                  </a:cubicBezTo>
                  <a:cubicBezTo>
                    <a:pt x="45138" y="41457"/>
                    <a:pt x="44413" y="39768"/>
                    <a:pt x="42616" y="39330"/>
                  </a:cubicBezTo>
                  <a:cubicBezTo>
                    <a:pt x="42321" y="39258"/>
                    <a:pt x="42030" y="39225"/>
                    <a:pt x="41746" y="39225"/>
                  </a:cubicBezTo>
                  <a:cubicBezTo>
                    <a:pt x="39938" y="39225"/>
                    <a:pt x="38381" y="40583"/>
                    <a:pt x="37500" y="42103"/>
                  </a:cubicBezTo>
                  <a:cubicBezTo>
                    <a:pt x="36708" y="43469"/>
                    <a:pt x="36143" y="45185"/>
                    <a:pt x="35930" y="46933"/>
                  </a:cubicBezTo>
                  <a:cubicBezTo>
                    <a:pt x="29703" y="40209"/>
                    <a:pt x="30782" y="30328"/>
                    <a:pt x="34367" y="22497"/>
                  </a:cubicBezTo>
                  <a:cubicBezTo>
                    <a:pt x="34552" y="22424"/>
                    <a:pt x="34587" y="22188"/>
                    <a:pt x="34417" y="22052"/>
                  </a:cubicBezTo>
                  <a:cubicBezTo>
                    <a:pt x="34352" y="21902"/>
                    <a:pt x="34200" y="21801"/>
                    <a:pt x="34045" y="21801"/>
                  </a:cubicBezTo>
                  <a:cubicBezTo>
                    <a:pt x="33978" y="21801"/>
                    <a:pt x="33910" y="21820"/>
                    <a:pt x="33848" y="21863"/>
                  </a:cubicBezTo>
                  <a:cubicBezTo>
                    <a:pt x="33531" y="21785"/>
                    <a:pt x="33202" y="21746"/>
                    <a:pt x="32872" y="21746"/>
                  </a:cubicBezTo>
                  <a:cubicBezTo>
                    <a:pt x="32085" y="21746"/>
                    <a:pt x="31293" y="21968"/>
                    <a:pt x="30652" y="22417"/>
                  </a:cubicBezTo>
                  <a:cubicBezTo>
                    <a:pt x="34493" y="13657"/>
                    <a:pt x="42157" y="8910"/>
                    <a:pt x="51819" y="8751"/>
                  </a:cubicBezTo>
                  <a:cubicBezTo>
                    <a:pt x="51867" y="8767"/>
                    <a:pt x="51917" y="8775"/>
                    <a:pt x="51968" y="8775"/>
                  </a:cubicBezTo>
                  <a:cubicBezTo>
                    <a:pt x="52094" y="8775"/>
                    <a:pt x="52219" y="8723"/>
                    <a:pt x="52296" y="8602"/>
                  </a:cubicBezTo>
                  <a:cubicBezTo>
                    <a:pt x="56059" y="2696"/>
                    <a:pt x="61408" y="1233"/>
                    <a:pt x="68053" y="1233"/>
                  </a:cubicBezTo>
                  <a:close/>
                  <a:moveTo>
                    <a:pt x="64394" y="26455"/>
                  </a:moveTo>
                  <a:cubicBezTo>
                    <a:pt x="70317" y="30830"/>
                    <a:pt x="78222" y="33048"/>
                    <a:pt x="85250" y="34803"/>
                  </a:cubicBezTo>
                  <a:cubicBezTo>
                    <a:pt x="86947" y="35226"/>
                    <a:pt x="88725" y="35601"/>
                    <a:pt x="90541" y="35877"/>
                  </a:cubicBezTo>
                  <a:cubicBezTo>
                    <a:pt x="92441" y="50164"/>
                    <a:pt x="88104" y="68330"/>
                    <a:pt x="71592" y="71420"/>
                  </a:cubicBezTo>
                  <a:cubicBezTo>
                    <a:pt x="69991" y="71719"/>
                    <a:pt x="68349" y="71863"/>
                    <a:pt x="66698" y="71863"/>
                  </a:cubicBezTo>
                  <a:cubicBezTo>
                    <a:pt x="61875" y="71863"/>
                    <a:pt x="56974" y="70636"/>
                    <a:pt x="52783" y="68477"/>
                  </a:cubicBezTo>
                  <a:cubicBezTo>
                    <a:pt x="50630" y="67368"/>
                    <a:pt x="48555" y="65695"/>
                    <a:pt x="46652" y="63673"/>
                  </a:cubicBezTo>
                  <a:cubicBezTo>
                    <a:pt x="46645" y="63463"/>
                    <a:pt x="46503" y="63264"/>
                    <a:pt x="46286" y="63264"/>
                  </a:cubicBezTo>
                  <a:cubicBezTo>
                    <a:pt x="46277" y="63264"/>
                    <a:pt x="46268" y="63265"/>
                    <a:pt x="46258" y="63265"/>
                  </a:cubicBezTo>
                  <a:cubicBezTo>
                    <a:pt x="44174" y="60966"/>
                    <a:pt x="42317" y="58237"/>
                    <a:pt x="40849" y="55309"/>
                  </a:cubicBezTo>
                  <a:cubicBezTo>
                    <a:pt x="41110" y="55111"/>
                    <a:pt x="41117" y="54615"/>
                    <a:pt x="40708" y="54463"/>
                  </a:cubicBezTo>
                  <a:cubicBezTo>
                    <a:pt x="36893" y="53034"/>
                    <a:pt x="36455" y="48975"/>
                    <a:pt x="37433" y="45519"/>
                  </a:cubicBezTo>
                  <a:cubicBezTo>
                    <a:pt x="37731" y="44463"/>
                    <a:pt x="38127" y="43258"/>
                    <a:pt x="38742" y="42337"/>
                  </a:cubicBezTo>
                  <a:cubicBezTo>
                    <a:pt x="39459" y="41266"/>
                    <a:pt x="40302" y="40829"/>
                    <a:pt x="41134" y="40829"/>
                  </a:cubicBezTo>
                  <a:cubicBezTo>
                    <a:pt x="42800" y="40829"/>
                    <a:pt x="44423" y="42579"/>
                    <a:pt x="44908" y="44507"/>
                  </a:cubicBezTo>
                  <a:cubicBezTo>
                    <a:pt x="44949" y="44670"/>
                    <a:pt x="45090" y="44746"/>
                    <a:pt x="45232" y="44746"/>
                  </a:cubicBezTo>
                  <a:cubicBezTo>
                    <a:pt x="45406" y="44746"/>
                    <a:pt x="45581" y="44631"/>
                    <a:pt x="45569" y="44419"/>
                  </a:cubicBezTo>
                  <a:cubicBezTo>
                    <a:pt x="45566" y="44378"/>
                    <a:pt x="45560" y="44337"/>
                    <a:pt x="45558" y="44296"/>
                  </a:cubicBezTo>
                  <a:cubicBezTo>
                    <a:pt x="46813" y="42732"/>
                    <a:pt x="48222" y="41385"/>
                    <a:pt x="50010" y="40434"/>
                  </a:cubicBezTo>
                  <a:cubicBezTo>
                    <a:pt x="51165" y="39820"/>
                    <a:pt x="52741" y="39503"/>
                    <a:pt x="53648" y="38482"/>
                  </a:cubicBezTo>
                  <a:cubicBezTo>
                    <a:pt x="55258" y="36666"/>
                    <a:pt x="54476" y="33129"/>
                    <a:pt x="54210" y="30577"/>
                  </a:cubicBezTo>
                  <a:lnTo>
                    <a:pt x="54210" y="30577"/>
                  </a:lnTo>
                  <a:cubicBezTo>
                    <a:pt x="55416" y="32129"/>
                    <a:pt x="57623" y="33464"/>
                    <a:pt x="59388" y="33464"/>
                  </a:cubicBezTo>
                  <a:cubicBezTo>
                    <a:pt x="59477" y="33464"/>
                    <a:pt x="59564" y="33460"/>
                    <a:pt x="59651" y="33453"/>
                  </a:cubicBezTo>
                  <a:cubicBezTo>
                    <a:pt x="60807" y="33362"/>
                    <a:pt x="61694" y="32517"/>
                    <a:pt x="62248" y="31555"/>
                  </a:cubicBezTo>
                  <a:cubicBezTo>
                    <a:pt x="63148" y="29995"/>
                    <a:pt x="63784" y="28185"/>
                    <a:pt x="64394" y="26455"/>
                  </a:cubicBezTo>
                  <a:close/>
                  <a:moveTo>
                    <a:pt x="73515" y="93930"/>
                  </a:moveTo>
                  <a:cubicBezTo>
                    <a:pt x="73808" y="93930"/>
                    <a:pt x="74062" y="94036"/>
                    <a:pt x="74261" y="94278"/>
                  </a:cubicBezTo>
                  <a:cubicBezTo>
                    <a:pt x="72943" y="95233"/>
                    <a:pt x="71868" y="96628"/>
                    <a:pt x="71025" y="97931"/>
                  </a:cubicBezTo>
                  <a:cubicBezTo>
                    <a:pt x="70877" y="98159"/>
                    <a:pt x="71084" y="98382"/>
                    <a:pt x="71302" y="98382"/>
                  </a:cubicBezTo>
                  <a:cubicBezTo>
                    <a:pt x="71373" y="98382"/>
                    <a:pt x="71445" y="98358"/>
                    <a:pt x="71507" y="98303"/>
                  </a:cubicBezTo>
                  <a:cubicBezTo>
                    <a:pt x="72492" y="97418"/>
                    <a:pt x="73343" y="96403"/>
                    <a:pt x="74327" y="95519"/>
                  </a:cubicBezTo>
                  <a:cubicBezTo>
                    <a:pt x="74832" y="95068"/>
                    <a:pt x="76373" y="94047"/>
                    <a:pt x="77449" y="94047"/>
                  </a:cubicBezTo>
                  <a:cubicBezTo>
                    <a:pt x="77742" y="94047"/>
                    <a:pt x="78001" y="94123"/>
                    <a:pt x="78195" y="94306"/>
                  </a:cubicBezTo>
                  <a:cubicBezTo>
                    <a:pt x="76414" y="95222"/>
                    <a:pt x="75014" y="96721"/>
                    <a:pt x="73837" y="98321"/>
                  </a:cubicBezTo>
                  <a:cubicBezTo>
                    <a:pt x="73672" y="98546"/>
                    <a:pt x="73902" y="98800"/>
                    <a:pt x="74132" y="98800"/>
                  </a:cubicBezTo>
                  <a:cubicBezTo>
                    <a:pt x="74207" y="98800"/>
                    <a:pt x="74281" y="98773"/>
                    <a:pt x="74343" y="98710"/>
                  </a:cubicBezTo>
                  <a:cubicBezTo>
                    <a:pt x="75231" y="97798"/>
                    <a:pt x="76106" y="96847"/>
                    <a:pt x="77129" y="96081"/>
                  </a:cubicBezTo>
                  <a:cubicBezTo>
                    <a:pt x="77820" y="95565"/>
                    <a:pt x="79321" y="94544"/>
                    <a:pt x="80473" y="94544"/>
                  </a:cubicBezTo>
                  <a:cubicBezTo>
                    <a:pt x="80718" y="94544"/>
                    <a:pt x="80947" y="94590"/>
                    <a:pt x="81149" y="94697"/>
                  </a:cubicBezTo>
                  <a:cubicBezTo>
                    <a:pt x="79068" y="95942"/>
                    <a:pt x="76599" y="98625"/>
                    <a:pt x="76055" y="99139"/>
                  </a:cubicBezTo>
                  <a:cubicBezTo>
                    <a:pt x="75829" y="99353"/>
                    <a:pt x="76039" y="99651"/>
                    <a:pt x="76284" y="99651"/>
                  </a:cubicBezTo>
                  <a:cubicBezTo>
                    <a:pt x="76353" y="99651"/>
                    <a:pt x="76424" y="99627"/>
                    <a:pt x="76489" y="99572"/>
                  </a:cubicBezTo>
                  <a:cubicBezTo>
                    <a:pt x="77494" y="98717"/>
                    <a:pt x="78497" y="97863"/>
                    <a:pt x="79499" y="97006"/>
                  </a:cubicBezTo>
                  <a:cubicBezTo>
                    <a:pt x="79803" y="96746"/>
                    <a:pt x="81910" y="95028"/>
                    <a:pt x="82752" y="95028"/>
                  </a:cubicBezTo>
                  <a:cubicBezTo>
                    <a:pt x="82892" y="95028"/>
                    <a:pt x="82997" y="95075"/>
                    <a:pt x="83053" y="95184"/>
                  </a:cubicBezTo>
                  <a:cubicBezTo>
                    <a:pt x="81622" y="96177"/>
                    <a:pt x="80293" y="97568"/>
                    <a:pt x="79118" y="98810"/>
                  </a:cubicBezTo>
                  <a:cubicBezTo>
                    <a:pt x="77926" y="100070"/>
                    <a:pt x="76753" y="101495"/>
                    <a:pt x="76120" y="103127"/>
                  </a:cubicBezTo>
                  <a:cubicBezTo>
                    <a:pt x="75828" y="103191"/>
                    <a:pt x="75569" y="103264"/>
                    <a:pt x="75375" y="103340"/>
                  </a:cubicBezTo>
                  <a:cubicBezTo>
                    <a:pt x="75046" y="103467"/>
                    <a:pt x="75067" y="103985"/>
                    <a:pt x="75462" y="103986"/>
                  </a:cubicBezTo>
                  <a:cubicBezTo>
                    <a:pt x="75463" y="103986"/>
                    <a:pt x="75465" y="103986"/>
                    <a:pt x="75466" y="103986"/>
                  </a:cubicBezTo>
                  <a:cubicBezTo>
                    <a:pt x="75811" y="103986"/>
                    <a:pt x="76737" y="103864"/>
                    <a:pt x="77607" y="103864"/>
                  </a:cubicBezTo>
                  <a:cubicBezTo>
                    <a:pt x="78576" y="103864"/>
                    <a:pt x="79475" y="104016"/>
                    <a:pt x="79427" y="104658"/>
                  </a:cubicBezTo>
                  <a:cubicBezTo>
                    <a:pt x="79425" y="104701"/>
                    <a:pt x="79436" y="104733"/>
                    <a:pt x="79442" y="104770"/>
                  </a:cubicBezTo>
                  <a:cubicBezTo>
                    <a:pt x="77477" y="105750"/>
                    <a:pt x="74950" y="106437"/>
                    <a:pt x="72534" y="106437"/>
                  </a:cubicBezTo>
                  <a:cubicBezTo>
                    <a:pt x="70856" y="106437"/>
                    <a:pt x="69233" y="106106"/>
                    <a:pt x="67888" y="105311"/>
                  </a:cubicBezTo>
                  <a:cubicBezTo>
                    <a:pt x="67902" y="105267"/>
                    <a:pt x="67917" y="105224"/>
                    <a:pt x="67913" y="105172"/>
                  </a:cubicBezTo>
                  <a:cubicBezTo>
                    <a:pt x="67810" y="103031"/>
                    <a:pt x="67722" y="100897"/>
                    <a:pt x="67627" y="98762"/>
                  </a:cubicBezTo>
                  <a:cubicBezTo>
                    <a:pt x="68637" y="97684"/>
                    <a:pt x="71767" y="93930"/>
                    <a:pt x="73515" y="93930"/>
                  </a:cubicBezTo>
                  <a:close/>
                  <a:moveTo>
                    <a:pt x="67103" y="105877"/>
                  </a:moveTo>
                  <a:cubicBezTo>
                    <a:pt x="67579" y="106246"/>
                    <a:pt x="68100" y="106553"/>
                    <a:pt x="68654" y="106791"/>
                  </a:cubicBezTo>
                  <a:cubicBezTo>
                    <a:pt x="68350" y="107226"/>
                    <a:pt x="68098" y="107701"/>
                    <a:pt x="67793" y="108137"/>
                  </a:cubicBezTo>
                  <a:cubicBezTo>
                    <a:pt x="67616" y="108388"/>
                    <a:pt x="67364" y="108660"/>
                    <a:pt x="67154" y="108946"/>
                  </a:cubicBezTo>
                  <a:cubicBezTo>
                    <a:pt x="66663" y="108905"/>
                    <a:pt x="66170" y="108878"/>
                    <a:pt x="65682" y="108830"/>
                  </a:cubicBezTo>
                  <a:cubicBezTo>
                    <a:pt x="65350" y="108075"/>
                    <a:pt x="64994" y="107312"/>
                    <a:pt x="64574" y="106602"/>
                  </a:cubicBezTo>
                  <a:cubicBezTo>
                    <a:pt x="65420" y="106375"/>
                    <a:pt x="66262" y="106130"/>
                    <a:pt x="67103" y="105877"/>
                  </a:cubicBezTo>
                  <a:close/>
                  <a:moveTo>
                    <a:pt x="78171" y="89036"/>
                  </a:moveTo>
                  <a:cubicBezTo>
                    <a:pt x="81884" y="91001"/>
                    <a:pt x="85522" y="93276"/>
                    <a:pt x="88743" y="95984"/>
                  </a:cubicBezTo>
                  <a:cubicBezTo>
                    <a:pt x="91752" y="98512"/>
                    <a:pt x="94034" y="101985"/>
                    <a:pt x="96447" y="105091"/>
                  </a:cubicBezTo>
                  <a:cubicBezTo>
                    <a:pt x="91651" y="105871"/>
                    <a:pt x="86584" y="107785"/>
                    <a:pt x="82217" y="109722"/>
                  </a:cubicBezTo>
                  <a:cubicBezTo>
                    <a:pt x="77570" y="109451"/>
                    <a:pt x="72886" y="109369"/>
                    <a:pt x="68247" y="109030"/>
                  </a:cubicBezTo>
                  <a:cubicBezTo>
                    <a:pt x="68310" y="108934"/>
                    <a:pt x="68374" y="108835"/>
                    <a:pt x="68434" y="108748"/>
                  </a:cubicBezTo>
                  <a:cubicBezTo>
                    <a:pt x="68780" y="108233"/>
                    <a:pt x="69159" y="107647"/>
                    <a:pt x="69347" y="107046"/>
                  </a:cubicBezTo>
                  <a:cubicBezTo>
                    <a:pt x="70213" y="107314"/>
                    <a:pt x="71121" y="107425"/>
                    <a:pt x="72066" y="107425"/>
                  </a:cubicBezTo>
                  <a:cubicBezTo>
                    <a:pt x="72540" y="107425"/>
                    <a:pt x="73023" y="107397"/>
                    <a:pt x="73516" y="107347"/>
                  </a:cubicBezTo>
                  <a:cubicBezTo>
                    <a:pt x="75727" y="107121"/>
                    <a:pt x="78842" y="106957"/>
                    <a:pt x="80301" y="105086"/>
                  </a:cubicBezTo>
                  <a:cubicBezTo>
                    <a:pt x="80387" y="104977"/>
                    <a:pt x="80385" y="104854"/>
                    <a:pt x="80351" y="104742"/>
                  </a:cubicBezTo>
                  <a:cubicBezTo>
                    <a:pt x="80358" y="104713"/>
                    <a:pt x="80373" y="104690"/>
                    <a:pt x="80376" y="104658"/>
                  </a:cubicBezTo>
                  <a:cubicBezTo>
                    <a:pt x="80468" y="103330"/>
                    <a:pt x="79178" y="102937"/>
                    <a:pt x="77838" y="102937"/>
                  </a:cubicBezTo>
                  <a:cubicBezTo>
                    <a:pt x="77589" y="102937"/>
                    <a:pt x="77339" y="102950"/>
                    <a:pt x="77096" y="102974"/>
                  </a:cubicBezTo>
                  <a:cubicBezTo>
                    <a:pt x="78074" y="101505"/>
                    <a:pt x="79069" y="100124"/>
                    <a:pt x="80351" y="98867"/>
                  </a:cubicBezTo>
                  <a:cubicBezTo>
                    <a:pt x="81396" y="97842"/>
                    <a:pt x="83003" y="96881"/>
                    <a:pt x="83735" y="95584"/>
                  </a:cubicBezTo>
                  <a:cubicBezTo>
                    <a:pt x="83961" y="95504"/>
                    <a:pt x="84141" y="95296"/>
                    <a:pt x="84052" y="95007"/>
                  </a:cubicBezTo>
                  <a:cubicBezTo>
                    <a:pt x="83843" y="94336"/>
                    <a:pt x="83435" y="94066"/>
                    <a:pt x="82910" y="94066"/>
                  </a:cubicBezTo>
                  <a:cubicBezTo>
                    <a:pt x="82650" y="94066"/>
                    <a:pt x="82361" y="94132"/>
                    <a:pt x="82054" y="94249"/>
                  </a:cubicBezTo>
                  <a:cubicBezTo>
                    <a:pt x="81773" y="93736"/>
                    <a:pt x="81266" y="93560"/>
                    <a:pt x="80705" y="93560"/>
                  </a:cubicBezTo>
                  <a:cubicBezTo>
                    <a:pt x="80211" y="93560"/>
                    <a:pt x="79674" y="93696"/>
                    <a:pt x="79211" y="93859"/>
                  </a:cubicBezTo>
                  <a:cubicBezTo>
                    <a:pt x="79134" y="93262"/>
                    <a:pt x="78490" y="93080"/>
                    <a:pt x="77775" y="93080"/>
                  </a:cubicBezTo>
                  <a:cubicBezTo>
                    <a:pt x="77114" y="93080"/>
                    <a:pt x="76392" y="93235"/>
                    <a:pt x="76001" y="93362"/>
                  </a:cubicBezTo>
                  <a:cubicBezTo>
                    <a:pt x="75686" y="93463"/>
                    <a:pt x="75384" y="93601"/>
                    <a:pt x="75091" y="93757"/>
                  </a:cubicBezTo>
                  <a:cubicBezTo>
                    <a:pt x="74743" y="93138"/>
                    <a:pt x="74253" y="92881"/>
                    <a:pt x="73683" y="92881"/>
                  </a:cubicBezTo>
                  <a:cubicBezTo>
                    <a:pt x="71766" y="92881"/>
                    <a:pt x="68945" y="95780"/>
                    <a:pt x="67573" y="97531"/>
                  </a:cubicBezTo>
                  <a:cubicBezTo>
                    <a:pt x="67522" y="96355"/>
                    <a:pt x="67462" y="95179"/>
                    <a:pt x="67415" y="94005"/>
                  </a:cubicBezTo>
                  <a:cubicBezTo>
                    <a:pt x="69122" y="93363"/>
                    <a:pt x="70731" y="92440"/>
                    <a:pt x="72380" y="91666"/>
                  </a:cubicBezTo>
                  <a:cubicBezTo>
                    <a:pt x="74261" y="90782"/>
                    <a:pt x="76458" y="90214"/>
                    <a:pt x="78171" y="89036"/>
                  </a:cubicBezTo>
                  <a:close/>
                  <a:moveTo>
                    <a:pt x="63494" y="106874"/>
                  </a:moveTo>
                  <a:cubicBezTo>
                    <a:pt x="63853" y="107955"/>
                    <a:pt x="64368" y="109027"/>
                    <a:pt x="64876" y="110028"/>
                  </a:cubicBezTo>
                  <a:cubicBezTo>
                    <a:pt x="64990" y="110253"/>
                    <a:pt x="65163" y="110346"/>
                    <a:pt x="65340" y="110346"/>
                  </a:cubicBezTo>
                  <a:cubicBezTo>
                    <a:pt x="65612" y="110346"/>
                    <a:pt x="65891" y="110125"/>
                    <a:pt x="65967" y="109827"/>
                  </a:cubicBezTo>
                  <a:cubicBezTo>
                    <a:pt x="66291" y="109897"/>
                    <a:pt x="66618" y="109940"/>
                    <a:pt x="66943" y="110002"/>
                  </a:cubicBezTo>
                  <a:cubicBezTo>
                    <a:pt x="66991" y="110037"/>
                    <a:pt x="67046" y="110061"/>
                    <a:pt x="67110" y="110061"/>
                  </a:cubicBezTo>
                  <a:cubicBezTo>
                    <a:pt x="67137" y="110061"/>
                    <a:pt x="67165" y="110057"/>
                    <a:pt x="67195" y="110048"/>
                  </a:cubicBezTo>
                  <a:lnTo>
                    <a:pt x="67196" y="110048"/>
                  </a:lnTo>
                  <a:cubicBezTo>
                    <a:pt x="74453" y="111383"/>
                    <a:pt x="81814" y="110771"/>
                    <a:pt x="89136" y="111565"/>
                  </a:cubicBezTo>
                  <a:cubicBezTo>
                    <a:pt x="89457" y="112118"/>
                    <a:pt x="89803" y="112662"/>
                    <a:pt x="89967" y="113288"/>
                  </a:cubicBezTo>
                  <a:cubicBezTo>
                    <a:pt x="90223" y="114275"/>
                    <a:pt x="90129" y="115417"/>
                    <a:pt x="90118" y="116431"/>
                  </a:cubicBezTo>
                  <a:cubicBezTo>
                    <a:pt x="90105" y="117747"/>
                    <a:pt x="89839" y="118992"/>
                    <a:pt x="89683" y="120266"/>
                  </a:cubicBezTo>
                  <a:cubicBezTo>
                    <a:pt x="82643" y="120010"/>
                    <a:pt x="75606" y="119693"/>
                    <a:pt x="68567" y="119403"/>
                  </a:cubicBezTo>
                  <a:cubicBezTo>
                    <a:pt x="64533" y="119237"/>
                    <a:pt x="60840" y="119394"/>
                    <a:pt x="57442" y="117019"/>
                  </a:cubicBezTo>
                  <a:cubicBezTo>
                    <a:pt x="54552" y="114997"/>
                    <a:pt x="53659" y="111794"/>
                    <a:pt x="52127" y="108717"/>
                  </a:cubicBezTo>
                  <a:lnTo>
                    <a:pt x="52127" y="108717"/>
                  </a:lnTo>
                  <a:cubicBezTo>
                    <a:pt x="52315" y="108727"/>
                    <a:pt x="52503" y="108732"/>
                    <a:pt x="52692" y="108732"/>
                  </a:cubicBezTo>
                  <a:cubicBezTo>
                    <a:pt x="53817" y="108732"/>
                    <a:pt x="54960" y="108562"/>
                    <a:pt x="56115" y="108389"/>
                  </a:cubicBezTo>
                  <a:cubicBezTo>
                    <a:pt x="58606" y="108017"/>
                    <a:pt x="61062" y="107495"/>
                    <a:pt x="63494" y="106874"/>
                  </a:cubicBezTo>
                  <a:close/>
                  <a:moveTo>
                    <a:pt x="98101" y="109082"/>
                  </a:moveTo>
                  <a:cubicBezTo>
                    <a:pt x="99731" y="109082"/>
                    <a:pt x="97605" y="112247"/>
                    <a:pt x="97145" y="112687"/>
                  </a:cubicBezTo>
                  <a:cubicBezTo>
                    <a:pt x="97044" y="112782"/>
                    <a:pt x="97016" y="112892"/>
                    <a:pt x="97029" y="112996"/>
                  </a:cubicBezTo>
                  <a:cubicBezTo>
                    <a:pt x="96966" y="113196"/>
                    <a:pt x="97051" y="113440"/>
                    <a:pt x="97306" y="113440"/>
                  </a:cubicBezTo>
                  <a:cubicBezTo>
                    <a:pt x="97313" y="113440"/>
                    <a:pt x="97320" y="113440"/>
                    <a:pt x="97327" y="113439"/>
                  </a:cubicBezTo>
                  <a:cubicBezTo>
                    <a:pt x="97820" y="113413"/>
                    <a:pt x="98338" y="113398"/>
                    <a:pt x="98870" y="113398"/>
                  </a:cubicBezTo>
                  <a:cubicBezTo>
                    <a:pt x="102288" y="113398"/>
                    <a:pt x="106281" y="114055"/>
                    <a:pt x="108045" y="116966"/>
                  </a:cubicBezTo>
                  <a:cubicBezTo>
                    <a:pt x="108027" y="116956"/>
                    <a:pt x="108009" y="116946"/>
                    <a:pt x="107991" y="116937"/>
                  </a:cubicBezTo>
                  <a:cubicBezTo>
                    <a:pt x="106625" y="116228"/>
                    <a:pt x="105018" y="115595"/>
                    <a:pt x="103468" y="115556"/>
                  </a:cubicBezTo>
                  <a:cubicBezTo>
                    <a:pt x="103465" y="115556"/>
                    <a:pt x="103462" y="115556"/>
                    <a:pt x="103458" y="115556"/>
                  </a:cubicBezTo>
                  <a:cubicBezTo>
                    <a:pt x="103094" y="115556"/>
                    <a:pt x="103071" y="116057"/>
                    <a:pt x="103385" y="116174"/>
                  </a:cubicBezTo>
                  <a:cubicBezTo>
                    <a:pt x="104907" y="116738"/>
                    <a:pt x="108683" y="117271"/>
                    <a:pt x="109215" y="119209"/>
                  </a:cubicBezTo>
                  <a:cubicBezTo>
                    <a:pt x="108381" y="118728"/>
                    <a:pt x="107241" y="118625"/>
                    <a:pt x="106323" y="118407"/>
                  </a:cubicBezTo>
                  <a:cubicBezTo>
                    <a:pt x="105216" y="118143"/>
                    <a:pt x="104100" y="117798"/>
                    <a:pt x="102965" y="117689"/>
                  </a:cubicBezTo>
                  <a:cubicBezTo>
                    <a:pt x="102952" y="117688"/>
                    <a:pt x="102939" y="117687"/>
                    <a:pt x="102927" y="117687"/>
                  </a:cubicBezTo>
                  <a:cubicBezTo>
                    <a:pt x="102565" y="117687"/>
                    <a:pt x="102573" y="118213"/>
                    <a:pt x="102878" y="118336"/>
                  </a:cubicBezTo>
                  <a:cubicBezTo>
                    <a:pt x="104045" y="118803"/>
                    <a:pt x="105346" y="119023"/>
                    <a:pt x="106566" y="119325"/>
                  </a:cubicBezTo>
                  <a:cubicBezTo>
                    <a:pt x="107622" y="119586"/>
                    <a:pt x="109809" y="119930"/>
                    <a:pt x="109316" y="121316"/>
                  </a:cubicBezTo>
                  <a:cubicBezTo>
                    <a:pt x="108804" y="120738"/>
                    <a:pt x="107980" y="120500"/>
                    <a:pt x="107180" y="120363"/>
                  </a:cubicBezTo>
                  <a:cubicBezTo>
                    <a:pt x="106311" y="120213"/>
                    <a:pt x="105319" y="119996"/>
                    <a:pt x="104378" y="119996"/>
                  </a:cubicBezTo>
                  <a:cubicBezTo>
                    <a:pt x="103955" y="119996"/>
                    <a:pt x="103542" y="120040"/>
                    <a:pt x="103155" y="120154"/>
                  </a:cubicBezTo>
                  <a:cubicBezTo>
                    <a:pt x="102775" y="120266"/>
                    <a:pt x="102848" y="120839"/>
                    <a:pt x="103249" y="120845"/>
                  </a:cubicBezTo>
                  <a:cubicBezTo>
                    <a:pt x="104296" y="120860"/>
                    <a:pt x="105275" y="121069"/>
                    <a:pt x="106303" y="121235"/>
                  </a:cubicBezTo>
                  <a:cubicBezTo>
                    <a:pt x="107209" y="121383"/>
                    <a:pt x="107983" y="121498"/>
                    <a:pt x="108639" y="122070"/>
                  </a:cubicBezTo>
                  <a:cubicBezTo>
                    <a:pt x="106679" y="122470"/>
                    <a:pt x="104749" y="122622"/>
                    <a:pt x="102797" y="122622"/>
                  </a:cubicBezTo>
                  <a:cubicBezTo>
                    <a:pt x="101705" y="122622"/>
                    <a:pt x="100607" y="122574"/>
                    <a:pt x="99493" y="122496"/>
                  </a:cubicBezTo>
                  <a:cubicBezTo>
                    <a:pt x="96133" y="122262"/>
                    <a:pt x="94011" y="120951"/>
                    <a:pt x="91179" y="119298"/>
                  </a:cubicBezTo>
                  <a:cubicBezTo>
                    <a:pt x="91466" y="117992"/>
                    <a:pt x="91432" y="116551"/>
                    <a:pt x="91391" y="115301"/>
                  </a:cubicBezTo>
                  <a:cubicBezTo>
                    <a:pt x="91367" y="114517"/>
                    <a:pt x="91289" y="113775"/>
                    <a:pt x="91102" y="113090"/>
                  </a:cubicBezTo>
                  <a:cubicBezTo>
                    <a:pt x="92638" y="112875"/>
                    <a:pt x="94378" y="111806"/>
                    <a:pt x="95481" y="110976"/>
                  </a:cubicBezTo>
                  <a:cubicBezTo>
                    <a:pt x="96108" y="110506"/>
                    <a:pt x="96995" y="109272"/>
                    <a:pt x="97743" y="109122"/>
                  </a:cubicBezTo>
                  <a:cubicBezTo>
                    <a:pt x="97878" y="109095"/>
                    <a:pt x="97997" y="109082"/>
                    <a:pt x="98101" y="109082"/>
                  </a:cubicBezTo>
                  <a:close/>
                  <a:moveTo>
                    <a:pt x="98095" y="105621"/>
                  </a:moveTo>
                  <a:cubicBezTo>
                    <a:pt x="98118" y="105632"/>
                    <a:pt x="98137" y="105647"/>
                    <a:pt x="98165" y="105653"/>
                  </a:cubicBezTo>
                  <a:cubicBezTo>
                    <a:pt x="103584" y="106769"/>
                    <a:pt x="109039" y="107402"/>
                    <a:pt x="113925" y="110243"/>
                  </a:cubicBezTo>
                  <a:cubicBezTo>
                    <a:pt x="118268" y="112768"/>
                    <a:pt x="121343" y="116552"/>
                    <a:pt x="124728" y="120120"/>
                  </a:cubicBezTo>
                  <a:cubicBezTo>
                    <a:pt x="112299" y="123707"/>
                    <a:pt x="100085" y="129024"/>
                    <a:pt x="87152" y="130480"/>
                  </a:cubicBezTo>
                  <a:cubicBezTo>
                    <a:pt x="87149" y="130478"/>
                    <a:pt x="87149" y="130475"/>
                    <a:pt x="87146" y="130473"/>
                  </a:cubicBezTo>
                  <a:cubicBezTo>
                    <a:pt x="87081" y="130422"/>
                    <a:pt x="87016" y="130369"/>
                    <a:pt x="86952" y="130317"/>
                  </a:cubicBezTo>
                  <a:cubicBezTo>
                    <a:pt x="86913" y="130264"/>
                    <a:pt x="86861" y="130222"/>
                    <a:pt x="86799" y="130196"/>
                  </a:cubicBezTo>
                  <a:cubicBezTo>
                    <a:pt x="83027" y="127206"/>
                    <a:pt x="79292" y="123948"/>
                    <a:pt x="75284" y="121247"/>
                  </a:cubicBezTo>
                  <a:lnTo>
                    <a:pt x="75284" y="121247"/>
                  </a:lnTo>
                  <a:cubicBezTo>
                    <a:pt x="80125" y="121333"/>
                    <a:pt x="84984" y="121272"/>
                    <a:pt x="89705" y="121442"/>
                  </a:cubicBezTo>
                  <a:cubicBezTo>
                    <a:pt x="89785" y="121520"/>
                    <a:pt x="89895" y="121570"/>
                    <a:pt x="90001" y="121570"/>
                  </a:cubicBezTo>
                  <a:cubicBezTo>
                    <a:pt x="90087" y="121570"/>
                    <a:pt x="90169" y="121537"/>
                    <a:pt x="90230" y="121460"/>
                  </a:cubicBezTo>
                  <a:cubicBezTo>
                    <a:pt x="90241" y="121446"/>
                    <a:pt x="90248" y="121430"/>
                    <a:pt x="90259" y="121416"/>
                  </a:cubicBezTo>
                  <a:cubicBezTo>
                    <a:pt x="90491" y="121335"/>
                    <a:pt x="90610" y="121112"/>
                    <a:pt x="90609" y="120881"/>
                  </a:cubicBezTo>
                  <a:cubicBezTo>
                    <a:pt x="90756" y="120616"/>
                    <a:pt x="90870" y="120332"/>
                    <a:pt x="90971" y="120040"/>
                  </a:cubicBezTo>
                  <a:cubicBezTo>
                    <a:pt x="92993" y="121716"/>
                    <a:pt x="95209" y="123173"/>
                    <a:pt x="97868" y="123408"/>
                  </a:cubicBezTo>
                  <a:cubicBezTo>
                    <a:pt x="99470" y="123549"/>
                    <a:pt x="101183" y="123692"/>
                    <a:pt x="102893" y="123692"/>
                  </a:cubicBezTo>
                  <a:cubicBezTo>
                    <a:pt x="105116" y="123692"/>
                    <a:pt x="107335" y="123450"/>
                    <a:pt x="109301" y="122651"/>
                  </a:cubicBezTo>
                  <a:cubicBezTo>
                    <a:pt x="109333" y="122637"/>
                    <a:pt x="109347" y="122611"/>
                    <a:pt x="109373" y="122592"/>
                  </a:cubicBezTo>
                  <a:cubicBezTo>
                    <a:pt x="109584" y="122546"/>
                    <a:pt x="109770" y="122331"/>
                    <a:pt x="109730" y="122101"/>
                  </a:cubicBezTo>
                  <a:cubicBezTo>
                    <a:pt x="110296" y="121436"/>
                    <a:pt x="110348" y="120536"/>
                    <a:pt x="109906" y="119852"/>
                  </a:cubicBezTo>
                  <a:cubicBezTo>
                    <a:pt x="110018" y="119794"/>
                    <a:pt x="110101" y="119686"/>
                    <a:pt x="110088" y="119514"/>
                  </a:cubicBezTo>
                  <a:cubicBezTo>
                    <a:pt x="110032" y="118739"/>
                    <a:pt x="109690" y="118180"/>
                    <a:pt x="109193" y="117732"/>
                  </a:cubicBezTo>
                  <a:cubicBezTo>
                    <a:pt x="109086" y="114057"/>
                    <a:pt x="103867" y="112408"/>
                    <a:pt x="99993" y="112408"/>
                  </a:cubicBezTo>
                  <a:cubicBezTo>
                    <a:pt x="99389" y="112408"/>
                    <a:pt x="98818" y="112448"/>
                    <a:pt x="98304" y="112527"/>
                  </a:cubicBezTo>
                  <a:cubicBezTo>
                    <a:pt x="99293" y="111133"/>
                    <a:pt x="100600" y="108465"/>
                    <a:pt x="98875" y="107954"/>
                  </a:cubicBezTo>
                  <a:cubicBezTo>
                    <a:pt x="98767" y="107922"/>
                    <a:pt x="98657" y="107908"/>
                    <a:pt x="98545" y="107908"/>
                  </a:cubicBezTo>
                  <a:cubicBezTo>
                    <a:pt x="97759" y="107908"/>
                    <a:pt x="96886" y="108614"/>
                    <a:pt x="96370" y="109045"/>
                  </a:cubicBezTo>
                  <a:cubicBezTo>
                    <a:pt x="94764" y="110390"/>
                    <a:pt x="92947" y="111872"/>
                    <a:pt x="90814" y="112272"/>
                  </a:cubicBezTo>
                  <a:cubicBezTo>
                    <a:pt x="90568" y="111735"/>
                    <a:pt x="90212" y="111256"/>
                    <a:pt x="89767" y="110867"/>
                  </a:cubicBezTo>
                  <a:cubicBezTo>
                    <a:pt x="89748" y="110628"/>
                    <a:pt x="89618" y="110410"/>
                    <a:pt x="89342" y="110373"/>
                  </a:cubicBezTo>
                  <a:cubicBezTo>
                    <a:pt x="87778" y="110160"/>
                    <a:pt x="86203" y="110013"/>
                    <a:pt x="84624" y="109890"/>
                  </a:cubicBezTo>
                  <a:cubicBezTo>
                    <a:pt x="89138" y="108637"/>
                    <a:pt x="93884" y="107377"/>
                    <a:pt x="98095" y="105621"/>
                  </a:cubicBezTo>
                  <a:close/>
                  <a:moveTo>
                    <a:pt x="68767" y="120991"/>
                  </a:moveTo>
                  <a:cubicBezTo>
                    <a:pt x="70467" y="121096"/>
                    <a:pt x="72172" y="121175"/>
                    <a:pt x="73886" y="121217"/>
                  </a:cubicBezTo>
                  <a:cubicBezTo>
                    <a:pt x="77640" y="124813"/>
                    <a:pt x="82012" y="127898"/>
                    <a:pt x="86092" y="131107"/>
                  </a:cubicBezTo>
                  <a:cubicBezTo>
                    <a:pt x="85990" y="132482"/>
                    <a:pt x="86063" y="133875"/>
                    <a:pt x="85929" y="135255"/>
                  </a:cubicBezTo>
                  <a:cubicBezTo>
                    <a:pt x="85926" y="135299"/>
                    <a:pt x="85917" y="135344"/>
                    <a:pt x="85911" y="135388"/>
                  </a:cubicBezTo>
                  <a:cubicBezTo>
                    <a:pt x="80385" y="130380"/>
                    <a:pt x="74370" y="125914"/>
                    <a:pt x="68767" y="120991"/>
                  </a:cubicBezTo>
                  <a:close/>
                  <a:moveTo>
                    <a:pt x="124776" y="121442"/>
                  </a:moveTo>
                  <a:lnTo>
                    <a:pt x="124776" y="121442"/>
                  </a:lnTo>
                  <a:cubicBezTo>
                    <a:pt x="124423" y="123467"/>
                    <a:pt x="124133" y="125447"/>
                    <a:pt x="123474" y="127429"/>
                  </a:cubicBezTo>
                  <a:cubicBezTo>
                    <a:pt x="111542" y="131265"/>
                    <a:pt x="100348" y="133336"/>
                    <a:pt x="87188" y="136782"/>
                  </a:cubicBezTo>
                  <a:cubicBezTo>
                    <a:pt x="87200" y="136643"/>
                    <a:pt x="87146" y="136509"/>
                    <a:pt x="87045" y="136416"/>
                  </a:cubicBezTo>
                  <a:cubicBezTo>
                    <a:pt x="87079" y="136136"/>
                    <a:pt x="87115" y="135853"/>
                    <a:pt x="87145" y="135586"/>
                  </a:cubicBezTo>
                  <a:cubicBezTo>
                    <a:pt x="87308" y="134179"/>
                    <a:pt x="87390" y="132658"/>
                    <a:pt x="87160" y="131235"/>
                  </a:cubicBezTo>
                  <a:cubicBezTo>
                    <a:pt x="87161" y="131234"/>
                    <a:pt x="87161" y="131232"/>
                    <a:pt x="87163" y="131231"/>
                  </a:cubicBezTo>
                  <a:cubicBezTo>
                    <a:pt x="87549" y="131247"/>
                    <a:pt x="87934" y="131255"/>
                    <a:pt x="88318" y="131255"/>
                  </a:cubicBezTo>
                  <a:cubicBezTo>
                    <a:pt x="94599" y="131255"/>
                    <a:pt x="100581" y="129163"/>
                    <a:pt x="106486" y="127127"/>
                  </a:cubicBezTo>
                  <a:cubicBezTo>
                    <a:pt x="112524" y="125045"/>
                    <a:pt x="118671" y="123274"/>
                    <a:pt x="124776" y="121442"/>
                  </a:cubicBezTo>
                  <a:close/>
                  <a:moveTo>
                    <a:pt x="45847" y="64449"/>
                  </a:moveTo>
                  <a:cubicBezTo>
                    <a:pt x="48075" y="66747"/>
                    <a:pt x="50620" y="68545"/>
                    <a:pt x="53671" y="70081"/>
                  </a:cubicBezTo>
                  <a:cubicBezTo>
                    <a:pt x="56293" y="71403"/>
                    <a:pt x="59323" y="72375"/>
                    <a:pt x="62447" y="72865"/>
                  </a:cubicBezTo>
                  <a:cubicBezTo>
                    <a:pt x="66810" y="77695"/>
                    <a:pt x="65615" y="84463"/>
                    <a:pt x="65805" y="90563"/>
                  </a:cubicBezTo>
                  <a:cubicBezTo>
                    <a:pt x="65952" y="95257"/>
                    <a:pt x="66225" y="99975"/>
                    <a:pt x="66897" y="104626"/>
                  </a:cubicBezTo>
                  <a:cubicBezTo>
                    <a:pt x="62493" y="105980"/>
                    <a:pt x="57485" y="107512"/>
                    <a:pt x="52731" y="107512"/>
                  </a:cubicBezTo>
                  <a:cubicBezTo>
                    <a:pt x="51902" y="107512"/>
                    <a:pt x="51080" y="107465"/>
                    <a:pt x="50271" y="107363"/>
                  </a:cubicBezTo>
                  <a:cubicBezTo>
                    <a:pt x="49782" y="103790"/>
                    <a:pt x="48880" y="100303"/>
                    <a:pt x="48539" y="96703"/>
                  </a:cubicBezTo>
                  <a:cubicBezTo>
                    <a:pt x="48261" y="93774"/>
                    <a:pt x="48449" y="90826"/>
                    <a:pt x="47740" y="87956"/>
                  </a:cubicBezTo>
                  <a:cubicBezTo>
                    <a:pt x="47685" y="87735"/>
                    <a:pt x="47493" y="87632"/>
                    <a:pt x="47301" y="87632"/>
                  </a:cubicBezTo>
                  <a:cubicBezTo>
                    <a:pt x="47063" y="87632"/>
                    <a:pt x="46824" y="87790"/>
                    <a:pt x="46840" y="88078"/>
                  </a:cubicBezTo>
                  <a:cubicBezTo>
                    <a:pt x="47212" y="94747"/>
                    <a:pt x="47372" y="101238"/>
                    <a:pt x="49210" y="107725"/>
                  </a:cubicBezTo>
                  <a:cubicBezTo>
                    <a:pt x="49213" y="107736"/>
                    <a:pt x="49220" y="107743"/>
                    <a:pt x="49224" y="107754"/>
                  </a:cubicBezTo>
                  <a:cubicBezTo>
                    <a:pt x="49219" y="107881"/>
                    <a:pt x="49278" y="108006"/>
                    <a:pt x="49443" y="108083"/>
                  </a:cubicBezTo>
                  <a:cubicBezTo>
                    <a:pt x="49936" y="108312"/>
                    <a:pt x="50433" y="108463"/>
                    <a:pt x="50934" y="108566"/>
                  </a:cubicBezTo>
                  <a:cubicBezTo>
                    <a:pt x="53057" y="114773"/>
                    <a:pt x="54793" y="119239"/>
                    <a:pt x="61786" y="120297"/>
                  </a:cubicBezTo>
                  <a:cubicBezTo>
                    <a:pt x="62476" y="120401"/>
                    <a:pt x="63176" y="120476"/>
                    <a:pt x="63873" y="120558"/>
                  </a:cubicBezTo>
                  <a:cubicBezTo>
                    <a:pt x="65712" y="122717"/>
                    <a:pt x="67687" y="124820"/>
                    <a:pt x="69741" y="126875"/>
                  </a:cubicBezTo>
                  <a:cubicBezTo>
                    <a:pt x="64163" y="130547"/>
                    <a:pt x="57803" y="133648"/>
                    <a:pt x="51507" y="135706"/>
                  </a:cubicBezTo>
                  <a:cubicBezTo>
                    <a:pt x="47772" y="136927"/>
                    <a:pt x="42470" y="138412"/>
                    <a:pt x="37652" y="138412"/>
                  </a:cubicBezTo>
                  <a:cubicBezTo>
                    <a:pt x="34782" y="138412"/>
                    <a:pt x="32084" y="137885"/>
                    <a:pt x="29991" y="136463"/>
                  </a:cubicBezTo>
                  <a:cubicBezTo>
                    <a:pt x="30472" y="134892"/>
                    <a:pt x="30578" y="133110"/>
                    <a:pt x="30725" y="131495"/>
                  </a:cubicBezTo>
                  <a:cubicBezTo>
                    <a:pt x="30790" y="130789"/>
                    <a:pt x="30826" y="130076"/>
                    <a:pt x="30830" y="129363"/>
                  </a:cubicBezTo>
                  <a:cubicBezTo>
                    <a:pt x="31366" y="130340"/>
                    <a:pt x="31935" y="131292"/>
                    <a:pt x="32580" y="132182"/>
                  </a:cubicBezTo>
                  <a:cubicBezTo>
                    <a:pt x="32671" y="132308"/>
                    <a:pt x="32797" y="132360"/>
                    <a:pt x="32922" y="132360"/>
                  </a:cubicBezTo>
                  <a:cubicBezTo>
                    <a:pt x="33210" y="132360"/>
                    <a:pt x="33486" y="132079"/>
                    <a:pt x="33279" y="131774"/>
                  </a:cubicBezTo>
                  <a:cubicBezTo>
                    <a:pt x="32167" y="130131"/>
                    <a:pt x="31254" y="128303"/>
                    <a:pt x="30490" y="126366"/>
                  </a:cubicBezTo>
                  <a:cubicBezTo>
                    <a:pt x="30465" y="126272"/>
                    <a:pt x="30455" y="126176"/>
                    <a:pt x="30427" y="126082"/>
                  </a:cubicBezTo>
                  <a:cubicBezTo>
                    <a:pt x="30407" y="126014"/>
                    <a:pt x="30360" y="125978"/>
                    <a:pt x="30316" y="125939"/>
                  </a:cubicBezTo>
                  <a:cubicBezTo>
                    <a:pt x="26634" y="116213"/>
                    <a:pt x="26957" y="103563"/>
                    <a:pt x="28754" y="94153"/>
                  </a:cubicBezTo>
                  <a:lnTo>
                    <a:pt x="28755" y="94153"/>
                  </a:lnTo>
                  <a:cubicBezTo>
                    <a:pt x="30916" y="82842"/>
                    <a:pt x="35916" y="70855"/>
                    <a:pt x="45847" y="64449"/>
                  </a:cubicBezTo>
                  <a:close/>
                  <a:moveTo>
                    <a:pt x="65492" y="120750"/>
                  </a:moveTo>
                  <a:lnTo>
                    <a:pt x="65492" y="120750"/>
                  </a:lnTo>
                  <a:cubicBezTo>
                    <a:pt x="66079" y="120807"/>
                    <a:pt x="66674" y="120836"/>
                    <a:pt x="67263" y="120880"/>
                  </a:cubicBezTo>
                  <a:cubicBezTo>
                    <a:pt x="70042" y="124105"/>
                    <a:pt x="73664" y="126704"/>
                    <a:pt x="76911" y="129426"/>
                  </a:cubicBezTo>
                  <a:cubicBezTo>
                    <a:pt x="79821" y="131865"/>
                    <a:pt x="82696" y="134374"/>
                    <a:pt x="85713" y="136683"/>
                  </a:cubicBezTo>
                  <a:cubicBezTo>
                    <a:pt x="85558" y="137537"/>
                    <a:pt x="85385" y="138398"/>
                    <a:pt x="85363" y="139244"/>
                  </a:cubicBezTo>
                  <a:cubicBezTo>
                    <a:pt x="80851" y="134910"/>
                    <a:pt x="76302" y="130444"/>
                    <a:pt x="71636" y="126168"/>
                  </a:cubicBezTo>
                  <a:lnTo>
                    <a:pt x="71636" y="126166"/>
                  </a:lnTo>
                  <a:cubicBezTo>
                    <a:pt x="71593" y="126105"/>
                    <a:pt x="71536" y="126053"/>
                    <a:pt x="71470" y="126015"/>
                  </a:cubicBezTo>
                  <a:cubicBezTo>
                    <a:pt x="69501" y="124215"/>
                    <a:pt x="67509" y="122460"/>
                    <a:pt x="65492" y="120750"/>
                  </a:cubicBezTo>
                  <a:close/>
                  <a:moveTo>
                    <a:pt x="123664" y="128684"/>
                  </a:moveTo>
                  <a:cubicBezTo>
                    <a:pt x="123696" y="128776"/>
                    <a:pt x="123732" y="128866"/>
                    <a:pt x="123755" y="128961"/>
                  </a:cubicBezTo>
                  <a:cubicBezTo>
                    <a:pt x="123846" y="129322"/>
                    <a:pt x="123855" y="129695"/>
                    <a:pt x="123846" y="130066"/>
                  </a:cubicBezTo>
                  <a:cubicBezTo>
                    <a:pt x="111448" y="133240"/>
                    <a:pt x="101757" y="136617"/>
                    <a:pt x="86148" y="139789"/>
                  </a:cubicBezTo>
                  <a:cubicBezTo>
                    <a:pt x="86519" y="139153"/>
                    <a:pt x="86728" y="138412"/>
                    <a:pt x="86869" y="137654"/>
                  </a:cubicBezTo>
                  <a:cubicBezTo>
                    <a:pt x="102008" y="134880"/>
                    <a:pt x="112776" y="131455"/>
                    <a:pt x="123664" y="128684"/>
                  </a:cubicBezTo>
                  <a:close/>
                  <a:moveTo>
                    <a:pt x="70518" y="127650"/>
                  </a:moveTo>
                  <a:cubicBezTo>
                    <a:pt x="74323" y="131393"/>
                    <a:pt x="78383" y="134955"/>
                    <a:pt x="82430" y="138310"/>
                  </a:cubicBezTo>
                  <a:cubicBezTo>
                    <a:pt x="80636" y="139154"/>
                    <a:pt x="78870" y="140007"/>
                    <a:pt x="77100" y="140820"/>
                  </a:cubicBezTo>
                  <a:cubicBezTo>
                    <a:pt x="72938" y="142745"/>
                    <a:pt x="66129" y="144510"/>
                    <a:pt x="58869" y="144510"/>
                  </a:cubicBezTo>
                  <a:cubicBezTo>
                    <a:pt x="52480" y="144510"/>
                    <a:pt x="45743" y="143143"/>
                    <a:pt x="40153" y="139314"/>
                  </a:cubicBezTo>
                  <a:cubicBezTo>
                    <a:pt x="40464" y="139274"/>
                    <a:pt x="40777" y="139235"/>
                    <a:pt x="41088" y="139187"/>
                  </a:cubicBezTo>
                  <a:cubicBezTo>
                    <a:pt x="41116" y="139221"/>
                    <a:pt x="41146" y="139249"/>
                    <a:pt x="41175" y="139283"/>
                  </a:cubicBezTo>
                  <a:cubicBezTo>
                    <a:pt x="41308" y="139218"/>
                    <a:pt x="41452" y="139176"/>
                    <a:pt x="41601" y="139158"/>
                  </a:cubicBezTo>
                  <a:cubicBezTo>
                    <a:pt x="41822" y="139125"/>
                    <a:pt x="42042" y="139105"/>
                    <a:pt x="42264" y="139089"/>
                  </a:cubicBezTo>
                  <a:cubicBezTo>
                    <a:pt x="42233" y="139062"/>
                    <a:pt x="42202" y="139036"/>
                    <a:pt x="42171" y="139010"/>
                  </a:cubicBezTo>
                  <a:cubicBezTo>
                    <a:pt x="43828" y="138717"/>
                    <a:pt x="45448" y="138356"/>
                    <a:pt x="46950" y="138049"/>
                  </a:cubicBezTo>
                  <a:cubicBezTo>
                    <a:pt x="55019" y="136404"/>
                    <a:pt x="63719" y="132427"/>
                    <a:pt x="70518" y="127650"/>
                  </a:cubicBezTo>
                  <a:close/>
                  <a:moveTo>
                    <a:pt x="120178" y="138001"/>
                  </a:moveTo>
                  <a:cubicBezTo>
                    <a:pt x="124581" y="138001"/>
                    <a:pt x="119643" y="142858"/>
                    <a:pt x="118168" y="143841"/>
                  </a:cubicBezTo>
                  <a:cubicBezTo>
                    <a:pt x="116448" y="144988"/>
                    <a:pt x="114593" y="145723"/>
                    <a:pt x="112697" y="146476"/>
                  </a:cubicBezTo>
                  <a:cubicBezTo>
                    <a:pt x="112186" y="143868"/>
                    <a:pt x="111610" y="141273"/>
                    <a:pt x="110932" y="138715"/>
                  </a:cubicBezTo>
                  <a:lnTo>
                    <a:pt x="110932" y="138715"/>
                  </a:lnTo>
                  <a:cubicBezTo>
                    <a:pt x="111659" y="138966"/>
                    <a:pt x="112373" y="139063"/>
                    <a:pt x="113083" y="139063"/>
                  </a:cubicBezTo>
                  <a:cubicBezTo>
                    <a:pt x="115290" y="139063"/>
                    <a:pt x="117455" y="138129"/>
                    <a:pt x="119840" y="138010"/>
                  </a:cubicBezTo>
                  <a:cubicBezTo>
                    <a:pt x="119958" y="138004"/>
                    <a:pt x="120071" y="138001"/>
                    <a:pt x="120178" y="138001"/>
                  </a:cubicBezTo>
                  <a:close/>
                  <a:moveTo>
                    <a:pt x="31453" y="138492"/>
                  </a:moveTo>
                  <a:cubicBezTo>
                    <a:pt x="33158" y="139251"/>
                    <a:pt x="35036" y="139531"/>
                    <a:pt x="36969" y="139531"/>
                  </a:cubicBezTo>
                  <a:cubicBezTo>
                    <a:pt x="37561" y="139531"/>
                    <a:pt x="38158" y="139505"/>
                    <a:pt x="38757" y="139458"/>
                  </a:cubicBezTo>
                  <a:cubicBezTo>
                    <a:pt x="43636" y="145167"/>
                    <a:pt x="55892" y="146072"/>
                    <a:pt x="62017" y="146072"/>
                  </a:cubicBezTo>
                  <a:cubicBezTo>
                    <a:pt x="63983" y="146072"/>
                    <a:pt x="65318" y="145978"/>
                    <a:pt x="65575" y="145921"/>
                  </a:cubicBezTo>
                  <a:lnTo>
                    <a:pt x="65575" y="145921"/>
                  </a:lnTo>
                  <a:cubicBezTo>
                    <a:pt x="64213" y="146817"/>
                    <a:pt x="62903" y="147780"/>
                    <a:pt x="61735" y="148818"/>
                  </a:cubicBezTo>
                  <a:cubicBezTo>
                    <a:pt x="44966" y="148515"/>
                    <a:pt x="34587" y="147946"/>
                    <a:pt x="17361" y="146948"/>
                  </a:cubicBezTo>
                  <a:cubicBezTo>
                    <a:pt x="19544" y="145923"/>
                    <a:pt x="21623" y="144445"/>
                    <a:pt x="23631" y="143279"/>
                  </a:cubicBezTo>
                  <a:cubicBezTo>
                    <a:pt x="26260" y="141752"/>
                    <a:pt x="29023" y="140330"/>
                    <a:pt x="31453" y="138492"/>
                  </a:cubicBezTo>
                  <a:close/>
                  <a:moveTo>
                    <a:pt x="29162" y="134884"/>
                  </a:moveTo>
                  <a:lnTo>
                    <a:pt x="29162" y="134884"/>
                  </a:lnTo>
                  <a:cubicBezTo>
                    <a:pt x="29103" y="135529"/>
                    <a:pt x="29069" y="136172"/>
                    <a:pt x="29131" y="136802"/>
                  </a:cubicBezTo>
                  <a:cubicBezTo>
                    <a:pt x="29136" y="136865"/>
                    <a:pt x="29171" y="136903"/>
                    <a:pt x="29197" y="136952"/>
                  </a:cubicBezTo>
                  <a:cubicBezTo>
                    <a:pt x="29201" y="137072"/>
                    <a:pt x="29259" y="137182"/>
                    <a:pt x="29355" y="137255"/>
                  </a:cubicBezTo>
                  <a:cubicBezTo>
                    <a:pt x="29695" y="137525"/>
                    <a:pt x="30054" y="137751"/>
                    <a:pt x="30416" y="137966"/>
                  </a:cubicBezTo>
                  <a:cubicBezTo>
                    <a:pt x="27816" y="139108"/>
                    <a:pt x="25361" y="140635"/>
                    <a:pt x="22895" y="142019"/>
                  </a:cubicBezTo>
                  <a:cubicBezTo>
                    <a:pt x="20118" y="143579"/>
                    <a:pt x="16785" y="144937"/>
                    <a:pt x="14522" y="147198"/>
                  </a:cubicBezTo>
                  <a:cubicBezTo>
                    <a:pt x="14265" y="147456"/>
                    <a:pt x="14480" y="147875"/>
                    <a:pt x="14808" y="147875"/>
                  </a:cubicBezTo>
                  <a:cubicBezTo>
                    <a:pt x="14841" y="147875"/>
                    <a:pt x="14874" y="147871"/>
                    <a:pt x="14909" y="147862"/>
                  </a:cubicBezTo>
                  <a:cubicBezTo>
                    <a:pt x="14945" y="147853"/>
                    <a:pt x="14979" y="147839"/>
                    <a:pt x="15015" y="147830"/>
                  </a:cubicBezTo>
                  <a:cubicBezTo>
                    <a:pt x="15047" y="147840"/>
                    <a:pt x="15076" y="147856"/>
                    <a:pt x="15115" y="147861"/>
                  </a:cubicBezTo>
                  <a:cubicBezTo>
                    <a:pt x="30607" y="149766"/>
                    <a:pt x="46711" y="149809"/>
                    <a:pt x="62313" y="150239"/>
                  </a:cubicBezTo>
                  <a:cubicBezTo>
                    <a:pt x="62321" y="150239"/>
                    <a:pt x="62329" y="150239"/>
                    <a:pt x="62337" y="150239"/>
                  </a:cubicBezTo>
                  <a:cubicBezTo>
                    <a:pt x="62834" y="150239"/>
                    <a:pt x="63031" y="149807"/>
                    <a:pt x="62954" y="149425"/>
                  </a:cubicBezTo>
                  <a:cubicBezTo>
                    <a:pt x="64173" y="148636"/>
                    <a:pt x="65329" y="147683"/>
                    <a:pt x="66482" y="146842"/>
                  </a:cubicBezTo>
                  <a:cubicBezTo>
                    <a:pt x="67265" y="146270"/>
                    <a:pt x="68035" y="145684"/>
                    <a:pt x="68791" y="145084"/>
                  </a:cubicBezTo>
                  <a:cubicBezTo>
                    <a:pt x="73830" y="143604"/>
                    <a:pt x="78784" y="141404"/>
                    <a:pt x="83244" y="139283"/>
                  </a:cubicBezTo>
                  <a:cubicBezTo>
                    <a:pt x="83317" y="139248"/>
                    <a:pt x="83383" y="139198"/>
                    <a:pt x="83436" y="139136"/>
                  </a:cubicBezTo>
                  <a:cubicBezTo>
                    <a:pt x="83867" y="139490"/>
                    <a:pt x="84298" y="139846"/>
                    <a:pt x="84726" y="140196"/>
                  </a:cubicBezTo>
                  <a:cubicBezTo>
                    <a:pt x="77245" y="143780"/>
                    <a:pt x="69981" y="147896"/>
                    <a:pt x="62664" y="151804"/>
                  </a:cubicBezTo>
                  <a:cubicBezTo>
                    <a:pt x="62632" y="151797"/>
                    <a:pt x="62600" y="151793"/>
                    <a:pt x="62568" y="151793"/>
                  </a:cubicBezTo>
                  <a:cubicBezTo>
                    <a:pt x="62456" y="151793"/>
                    <a:pt x="62347" y="151836"/>
                    <a:pt x="62264" y="151916"/>
                  </a:cubicBezTo>
                  <a:cubicBezTo>
                    <a:pt x="62233" y="151908"/>
                    <a:pt x="62206" y="151894"/>
                    <a:pt x="62172" y="151891"/>
                  </a:cubicBezTo>
                  <a:cubicBezTo>
                    <a:pt x="42759" y="150546"/>
                    <a:pt x="23213" y="151199"/>
                    <a:pt x="3773" y="150027"/>
                  </a:cubicBezTo>
                  <a:cubicBezTo>
                    <a:pt x="12150" y="144835"/>
                    <a:pt x="21099" y="140567"/>
                    <a:pt x="29162" y="134884"/>
                  </a:cubicBezTo>
                  <a:close/>
                  <a:moveTo>
                    <a:pt x="109138" y="135433"/>
                  </a:moveTo>
                  <a:cubicBezTo>
                    <a:pt x="109279" y="136171"/>
                    <a:pt x="109435" y="136905"/>
                    <a:pt x="109583" y="137640"/>
                  </a:cubicBezTo>
                  <a:cubicBezTo>
                    <a:pt x="109499" y="137793"/>
                    <a:pt x="109514" y="137986"/>
                    <a:pt x="109679" y="138117"/>
                  </a:cubicBezTo>
                  <a:cubicBezTo>
                    <a:pt x="110896" y="144126"/>
                    <a:pt x="112273" y="150088"/>
                    <a:pt x="113238" y="156159"/>
                  </a:cubicBezTo>
                  <a:cubicBezTo>
                    <a:pt x="113241" y="156185"/>
                    <a:pt x="113257" y="156202"/>
                    <a:pt x="113264" y="156226"/>
                  </a:cubicBezTo>
                  <a:cubicBezTo>
                    <a:pt x="112422" y="157027"/>
                    <a:pt x="111749" y="157901"/>
                    <a:pt x="110595" y="158429"/>
                  </a:cubicBezTo>
                  <a:cubicBezTo>
                    <a:pt x="109184" y="159073"/>
                    <a:pt x="107695" y="159129"/>
                    <a:pt x="106200" y="159328"/>
                  </a:cubicBezTo>
                  <a:cubicBezTo>
                    <a:pt x="106181" y="159236"/>
                    <a:pt x="106140" y="159148"/>
                    <a:pt x="106082" y="159073"/>
                  </a:cubicBezTo>
                  <a:cubicBezTo>
                    <a:pt x="104314" y="156808"/>
                    <a:pt x="102910" y="154304"/>
                    <a:pt x="101594" y="151746"/>
                  </a:cubicBezTo>
                  <a:cubicBezTo>
                    <a:pt x="101581" y="151710"/>
                    <a:pt x="101563" y="151675"/>
                    <a:pt x="101540" y="151643"/>
                  </a:cubicBezTo>
                  <a:cubicBezTo>
                    <a:pt x="99329" y="147330"/>
                    <a:pt x="97364" y="142868"/>
                    <a:pt x="94349" y="139121"/>
                  </a:cubicBezTo>
                  <a:cubicBezTo>
                    <a:pt x="99293" y="138058"/>
                    <a:pt x="104229" y="136777"/>
                    <a:pt x="109138" y="135433"/>
                  </a:cubicBezTo>
                  <a:close/>
                  <a:moveTo>
                    <a:pt x="119791" y="155320"/>
                  </a:moveTo>
                  <a:cubicBezTo>
                    <a:pt x="120123" y="155320"/>
                    <a:pt x="120458" y="155331"/>
                    <a:pt x="120797" y="155356"/>
                  </a:cubicBezTo>
                  <a:cubicBezTo>
                    <a:pt x="122546" y="155487"/>
                    <a:pt x="124442" y="155847"/>
                    <a:pt x="125803" y="157055"/>
                  </a:cubicBezTo>
                  <a:cubicBezTo>
                    <a:pt x="126361" y="157551"/>
                    <a:pt x="126680" y="158189"/>
                    <a:pt x="127023" y="158823"/>
                  </a:cubicBezTo>
                  <a:cubicBezTo>
                    <a:pt x="125943" y="161445"/>
                    <a:pt x="121833" y="163630"/>
                    <a:pt x="119399" y="164869"/>
                  </a:cubicBezTo>
                  <a:cubicBezTo>
                    <a:pt x="117025" y="166079"/>
                    <a:pt x="114716" y="166499"/>
                    <a:pt x="112219" y="166499"/>
                  </a:cubicBezTo>
                  <a:cubicBezTo>
                    <a:pt x="111608" y="166499"/>
                    <a:pt x="110985" y="166474"/>
                    <a:pt x="110348" y="166429"/>
                  </a:cubicBezTo>
                  <a:cubicBezTo>
                    <a:pt x="109962" y="165181"/>
                    <a:pt x="109112" y="164005"/>
                    <a:pt x="108441" y="162901"/>
                  </a:cubicBezTo>
                  <a:cubicBezTo>
                    <a:pt x="107915" y="162037"/>
                    <a:pt x="107391" y="161125"/>
                    <a:pt x="106764" y="160312"/>
                  </a:cubicBezTo>
                  <a:lnTo>
                    <a:pt x="106764" y="160312"/>
                  </a:lnTo>
                  <a:cubicBezTo>
                    <a:pt x="106831" y="160314"/>
                    <a:pt x="106899" y="160314"/>
                    <a:pt x="106968" y="160314"/>
                  </a:cubicBezTo>
                  <a:cubicBezTo>
                    <a:pt x="109852" y="160314"/>
                    <a:pt x="113898" y="158912"/>
                    <a:pt x="114363" y="156076"/>
                  </a:cubicBezTo>
                  <a:cubicBezTo>
                    <a:pt x="114371" y="156031"/>
                    <a:pt x="114355" y="155997"/>
                    <a:pt x="114349" y="155958"/>
                  </a:cubicBezTo>
                  <a:cubicBezTo>
                    <a:pt x="114349" y="155946"/>
                    <a:pt x="114349" y="155934"/>
                    <a:pt x="114350" y="155923"/>
                  </a:cubicBezTo>
                  <a:cubicBezTo>
                    <a:pt x="116184" y="155671"/>
                    <a:pt x="117942" y="155320"/>
                    <a:pt x="119791" y="155320"/>
                  </a:cubicBezTo>
                  <a:close/>
                  <a:moveTo>
                    <a:pt x="95476" y="143229"/>
                  </a:moveTo>
                  <a:cubicBezTo>
                    <a:pt x="96162" y="144645"/>
                    <a:pt x="96861" y="146066"/>
                    <a:pt x="97579" y="147479"/>
                  </a:cubicBezTo>
                  <a:cubicBezTo>
                    <a:pt x="97577" y="147493"/>
                    <a:pt x="97569" y="147503"/>
                    <a:pt x="97567" y="147519"/>
                  </a:cubicBezTo>
                  <a:cubicBezTo>
                    <a:pt x="95874" y="160363"/>
                    <a:pt x="95765" y="173637"/>
                    <a:pt x="95184" y="186586"/>
                  </a:cubicBezTo>
                  <a:cubicBezTo>
                    <a:pt x="86299" y="190964"/>
                    <a:pt x="76847" y="194930"/>
                    <a:pt x="68424" y="200133"/>
                  </a:cubicBezTo>
                  <a:cubicBezTo>
                    <a:pt x="68421" y="186614"/>
                    <a:pt x="69549" y="171032"/>
                    <a:pt x="67754" y="157149"/>
                  </a:cubicBezTo>
                  <a:cubicBezTo>
                    <a:pt x="77164" y="152911"/>
                    <a:pt x="86287" y="147921"/>
                    <a:pt x="95476" y="143229"/>
                  </a:cubicBezTo>
                  <a:close/>
                  <a:moveTo>
                    <a:pt x="93567" y="139284"/>
                  </a:moveTo>
                  <a:cubicBezTo>
                    <a:pt x="94012" y="140199"/>
                    <a:pt x="94458" y="141125"/>
                    <a:pt x="94906" y="142053"/>
                  </a:cubicBezTo>
                  <a:cubicBezTo>
                    <a:pt x="85617" y="146814"/>
                    <a:pt x="76117" y="151334"/>
                    <a:pt x="67078" y="156557"/>
                  </a:cubicBezTo>
                  <a:cubicBezTo>
                    <a:pt x="66804" y="156715"/>
                    <a:pt x="66835" y="156999"/>
                    <a:pt x="66998" y="157170"/>
                  </a:cubicBezTo>
                  <a:cubicBezTo>
                    <a:pt x="67629" y="171552"/>
                    <a:pt x="67141" y="185744"/>
                    <a:pt x="67245" y="200109"/>
                  </a:cubicBezTo>
                  <a:cubicBezTo>
                    <a:pt x="67247" y="200406"/>
                    <a:pt x="67479" y="200602"/>
                    <a:pt x="67735" y="200666"/>
                  </a:cubicBezTo>
                  <a:cubicBezTo>
                    <a:pt x="67700" y="200844"/>
                    <a:pt x="67808" y="201051"/>
                    <a:pt x="67994" y="201051"/>
                  </a:cubicBezTo>
                  <a:cubicBezTo>
                    <a:pt x="68027" y="201051"/>
                    <a:pt x="68062" y="201045"/>
                    <a:pt x="68099" y="201031"/>
                  </a:cubicBezTo>
                  <a:cubicBezTo>
                    <a:pt x="77507" y="197484"/>
                    <a:pt x="86529" y="192276"/>
                    <a:pt x="95533" y="187765"/>
                  </a:cubicBezTo>
                  <a:cubicBezTo>
                    <a:pt x="95609" y="187793"/>
                    <a:pt x="95690" y="187807"/>
                    <a:pt x="95772" y="187807"/>
                  </a:cubicBezTo>
                  <a:cubicBezTo>
                    <a:pt x="96067" y="187807"/>
                    <a:pt x="96368" y="187627"/>
                    <a:pt x="96441" y="187279"/>
                  </a:cubicBezTo>
                  <a:cubicBezTo>
                    <a:pt x="96702" y="187076"/>
                    <a:pt x="96685" y="186753"/>
                    <a:pt x="96512" y="186520"/>
                  </a:cubicBezTo>
                  <a:cubicBezTo>
                    <a:pt x="97303" y="174112"/>
                    <a:pt x="98545" y="161453"/>
                    <a:pt x="98374" y="149013"/>
                  </a:cubicBezTo>
                  <a:lnTo>
                    <a:pt x="98374" y="149013"/>
                  </a:lnTo>
                  <a:cubicBezTo>
                    <a:pt x="99055" y="150311"/>
                    <a:pt x="99750" y="151601"/>
                    <a:pt x="100484" y="152862"/>
                  </a:cubicBezTo>
                  <a:cubicBezTo>
                    <a:pt x="99686" y="165846"/>
                    <a:pt x="99555" y="174514"/>
                    <a:pt x="98828" y="189510"/>
                  </a:cubicBezTo>
                  <a:cubicBezTo>
                    <a:pt x="93011" y="192374"/>
                    <a:pt x="87456" y="195807"/>
                    <a:pt x="81696" y="198793"/>
                  </a:cubicBezTo>
                  <a:cubicBezTo>
                    <a:pt x="76061" y="201713"/>
                    <a:pt x="70128" y="204153"/>
                    <a:pt x="64576" y="207216"/>
                  </a:cubicBezTo>
                  <a:cubicBezTo>
                    <a:pt x="64420" y="198221"/>
                    <a:pt x="63681" y="189225"/>
                    <a:pt x="63480" y="180225"/>
                  </a:cubicBezTo>
                  <a:cubicBezTo>
                    <a:pt x="63278" y="171169"/>
                    <a:pt x="63837" y="161904"/>
                    <a:pt x="63056" y="152877"/>
                  </a:cubicBezTo>
                  <a:cubicBezTo>
                    <a:pt x="70583" y="148849"/>
                    <a:pt x="78273" y="145005"/>
                    <a:pt x="85603" y="140630"/>
                  </a:cubicBezTo>
                  <a:cubicBezTo>
                    <a:pt x="85674" y="140677"/>
                    <a:pt x="85757" y="140702"/>
                    <a:pt x="85841" y="140702"/>
                  </a:cubicBezTo>
                  <a:cubicBezTo>
                    <a:pt x="85866" y="140702"/>
                    <a:pt x="85891" y="140700"/>
                    <a:pt x="85915" y="140696"/>
                  </a:cubicBezTo>
                  <a:cubicBezTo>
                    <a:pt x="88466" y="140302"/>
                    <a:pt x="91017" y="139820"/>
                    <a:pt x="93567" y="139284"/>
                  </a:cubicBezTo>
                  <a:close/>
                  <a:moveTo>
                    <a:pt x="2478" y="150959"/>
                  </a:moveTo>
                  <a:cubicBezTo>
                    <a:pt x="11876" y="152423"/>
                    <a:pt x="21532" y="152192"/>
                    <a:pt x="31020" y="152403"/>
                  </a:cubicBezTo>
                  <a:cubicBezTo>
                    <a:pt x="39805" y="152599"/>
                    <a:pt x="48650" y="153100"/>
                    <a:pt x="57452" y="153100"/>
                  </a:cubicBezTo>
                  <a:cubicBezTo>
                    <a:pt x="58965" y="153100"/>
                    <a:pt x="60477" y="153085"/>
                    <a:pt x="61987" y="153051"/>
                  </a:cubicBezTo>
                  <a:cubicBezTo>
                    <a:pt x="62001" y="153063"/>
                    <a:pt x="62021" y="153071"/>
                    <a:pt x="62036" y="153083"/>
                  </a:cubicBezTo>
                  <a:cubicBezTo>
                    <a:pt x="61881" y="165148"/>
                    <a:pt x="61682" y="171295"/>
                    <a:pt x="61915" y="180225"/>
                  </a:cubicBezTo>
                  <a:cubicBezTo>
                    <a:pt x="62153" y="189343"/>
                    <a:pt x="62212" y="198589"/>
                    <a:pt x="63182" y="207664"/>
                  </a:cubicBezTo>
                  <a:cubicBezTo>
                    <a:pt x="57370" y="207783"/>
                    <a:pt x="51557" y="207859"/>
                    <a:pt x="45744" y="207859"/>
                  </a:cubicBezTo>
                  <a:cubicBezTo>
                    <a:pt x="41401" y="207859"/>
                    <a:pt x="37059" y="207817"/>
                    <a:pt x="32717" y="207719"/>
                  </a:cubicBezTo>
                  <a:lnTo>
                    <a:pt x="32716" y="207719"/>
                  </a:lnTo>
                  <a:cubicBezTo>
                    <a:pt x="22608" y="207492"/>
                    <a:pt x="12455" y="206494"/>
                    <a:pt x="2350" y="206494"/>
                  </a:cubicBezTo>
                  <a:cubicBezTo>
                    <a:pt x="2108" y="206494"/>
                    <a:pt x="1866" y="206495"/>
                    <a:pt x="1625" y="206496"/>
                  </a:cubicBezTo>
                  <a:cubicBezTo>
                    <a:pt x="1322" y="186614"/>
                    <a:pt x="2032" y="170976"/>
                    <a:pt x="2478" y="150959"/>
                  </a:cubicBezTo>
                  <a:close/>
                  <a:moveTo>
                    <a:pt x="68066" y="1"/>
                  </a:moveTo>
                  <a:cubicBezTo>
                    <a:pt x="67234" y="1"/>
                    <a:pt x="66380" y="33"/>
                    <a:pt x="65502" y="96"/>
                  </a:cubicBezTo>
                  <a:cubicBezTo>
                    <a:pt x="59607" y="524"/>
                    <a:pt x="54029" y="2254"/>
                    <a:pt x="51667" y="8113"/>
                  </a:cubicBezTo>
                  <a:cubicBezTo>
                    <a:pt x="50911" y="8028"/>
                    <a:pt x="50145" y="7986"/>
                    <a:pt x="49375" y="7986"/>
                  </a:cubicBezTo>
                  <a:cubicBezTo>
                    <a:pt x="44987" y="7986"/>
                    <a:pt x="40472" y="9360"/>
                    <a:pt x="37097" y="12160"/>
                  </a:cubicBezTo>
                  <a:cubicBezTo>
                    <a:pt x="33708" y="14972"/>
                    <a:pt x="29961" y="19264"/>
                    <a:pt x="29467" y="23788"/>
                  </a:cubicBezTo>
                  <a:cubicBezTo>
                    <a:pt x="29456" y="23899"/>
                    <a:pt x="29504" y="23967"/>
                    <a:pt x="29573" y="24012"/>
                  </a:cubicBezTo>
                  <a:cubicBezTo>
                    <a:pt x="29636" y="24192"/>
                    <a:pt x="29796" y="24334"/>
                    <a:pt x="29969" y="24334"/>
                  </a:cubicBezTo>
                  <a:cubicBezTo>
                    <a:pt x="30064" y="24334"/>
                    <a:pt x="30162" y="24292"/>
                    <a:pt x="30250" y="24190"/>
                  </a:cubicBezTo>
                  <a:cubicBezTo>
                    <a:pt x="31106" y="23196"/>
                    <a:pt x="32176" y="22492"/>
                    <a:pt x="33458" y="22470"/>
                  </a:cubicBezTo>
                  <a:lnTo>
                    <a:pt x="33458" y="22470"/>
                  </a:lnTo>
                  <a:cubicBezTo>
                    <a:pt x="28754" y="30535"/>
                    <a:pt x="28787" y="41875"/>
                    <a:pt x="35841" y="48554"/>
                  </a:cubicBezTo>
                  <a:cubicBezTo>
                    <a:pt x="35877" y="51327"/>
                    <a:pt x="36946" y="53912"/>
                    <a:pt x="39584" y="55049"/>
                  </a:cubicBezTo>
                  <a:cubicBezTo>
                    <a:pt x="39593" y="55079"/>
                    <a:pt x="39593" y="55110"/>
                    <a:pt x="39609" y="55141"/>
                  </a:cubicBezTo>
                  <a:cubicBezTo>
                    <a:pt x="41293" y="58634"/>
                    <a:pt x="43095" y="61417"/>
                    <a:pt x="45169" y="63719"/>
                  </a:cubicBezTo>
                  <a:cubicBezTo>
                    <a:pt x="34882" y="68295"/>
                    <a:pt x="29792" y="82690"/>
                    <a:pt x="27745" y="92780"/>
                  </a:cubicBezTo>
                  <a:cubicBezTo>
                    <a:pt x="25648" y="103112"/>
                    <a:pt x="25142" y="116849"/>
                    <a:pt x="29744" y="127172"/>
                  </a:cubicBezTo>
                  <a:cubicBezTo>
                    <a:pt x="29737" y="128616"/>
                    <a:pt x="29732" y="130042"/>
                    <a:pt x="29587" y="131495"/>
                  </a:cubicBezTo>
                  <a:cubicBezTo>
                    <a:pt x="29510" y="132269"/>
                    <a:pt x="29380" y="133060"/>
                    <a:pt x="29272" y="133852"/>
                  </a:cubicBezTo>
                  <a:cubicBezTo>
                    <a:pt x="20244" y="139021"/>
                    <a:pt x="10879" y="143993"/>
                    <a:pt x="2202" y="149754"/>
                  </a:cubicBezTo>
                  <a:cubicBezTo>
                    <a:pt x="2108" y="149696"/>
                    <a:pt x="1997" y="149667"/>
                    <a:pt x="1886" y="149667"/>
                  </a:cubicBezTo>
                  <a:cubicBezTo>
                    <a:pt x="1609" y="149667"/>
                    <a:pt x="1329" y="149850"/>
                    <a:pt x="1304" y="150218"/>
                  </a:cubicBezTo>
                  <a:cubicBezTo>
                    <a:pt x="29" y="168872"/>
                    <a:pt x="0" y="187955"/>
                    <a:pt x="100" y="206653"/>
                  </a:cubicBezTo>
                  <a:cubicBezTo>
                    <a:pt x="102" y="207141"/>
                    <a:pt x="468" y="207380"/>
                    <a:pt x="840" y="207380"/>
                  </a:cubicBezTo>
                  <a:cubicBezTo>
                    <a:pt x="917" y="207380"/>
                    <a:pt x="995" y="207370"/>
                    <a:pt x="1070" y="207349"/>
                  </a:cubicBezTo>
                  <a:cubicBezTo>
                    <a:pt x="1107" y="207370"/>
                    <a:pt x="1147" y="207384"/>
                    <a:pt x="1190" y="207392"/>
                  </a:cubicBezTo>
                  <a:cubicBezTo>
                    <a:pt x="12907" y="209065"/>
                    <a:pt x="25030" y="209537"/>
                    <a:pt x="37124" y="209537"/>
                  </a:cubicBezTo>
                  <a:cubicBezTo>
                    <a:pt x="46212" y="209537"/>
                    <a:pt x="55285" y="209271"/>
                    <a:pt x="64157" y="209046"/>
                  </a:cubicBezTo>
                  <a:cubicBezTo>
                    <a:pt x="64575" y="209035"/>
                    <a:pt x="89325" y="197487"/>
                    <a:pt x="99466" y="190232"/>
                  </a:cubicBezTo>
                  <a:cubicBezTo>
                    <a:pt x="99681" y="190183"/>
                    <a:pt x="99878" y="190020"/>
                    <a:pt x="99915" y="189733"/>
                  </a:cubicBezTo>
                  <a:cubicBezTo>
                    <a:pt x="101363" y="178335"/>
                    <a:pt x="101563" y="166316"/>
                    <a:pt x="101619" y="154743"/>
                  </a:cubicBezTo>
                  <a:cubicBezTo>
                    <a:pt x="102741" y="156544"/>
                    <a:pt x="103936" y="158283"/>
                    <a:pt x="105244" y="159912"/>
                  </a:cubicBezTo>
                  <a:cubicBezTo>
                    <a:pt x="105267" y="159942"/>
                    <a:pt x="105294" y="159952"/>
                    <a:pt x="105318" y="159974"/>
                  </a:cubicBezTo>
                  <a:cubicBezTo>
                    <a:pt x="105350" y="160046"/>
                    <a:pt x="105407" y="160106"/>
                    <a:pt x="105477" y="160144"/>
                  </a:cubicBezTo>
                  <a:cubicBezTo>
                    <a:pt x="105973" y="161331"/>
                    <a:pt x="106710" y="162430"/>
                    <a:pt x="107366" y="163531"/>
                  </a:cubicBezTo>
                  <a:cubicBezTo>
                    <a:pt x="108067" y="164708"/>
                    <a:pt x="108665" y="166101"/>
                    <a:pt x="109616" y="167091"/>
                  </a:cubicBezTo>
                  <a:cubicBezTo>
                    <a:pt x="109710" y="167188"/>
                    <a:pt x="109821" y="167228"/>
                    <a:pt x="109931" y="167228"/>
                  </a:cubicBezTo>
                  <a:cubicBezTo>
                    <a:pt x="109984" y="167228"/>
                    <a:pt x="110037" y="167219"/>
                    <a:pt x="110088" y="167202"/>
                  </a:cubicBezTo>
                  <a:cubicBezTo>
                    <a:pt x="111137" y="167601"/>
                    <a:pt x="112218" y="167775"/>
                    <a:pt x="113302" y="167775"/>
                  </a:cubicBezTo>
                  <a:cubicBezTo>
                    <a:pt x="115611" y="167775"/>
                    <a:pt x="117936" y="166986"/>
                    <a:pt x="120002" y="165897"/>
                  </a:cubicBezTo>
                  <a:cubicBezTo>
                    <a:pt x="122204" y="164736"/>
                    <a:pt x="126738" y="162324"/>
                    <a:pt x="127844" y="159634"/>
                  </a:cubicBezTo>
                  <a:cubicBezTo>
                    <a:pt x="127876" y="159618"/>
                    <a:pt x="127909" y="159604"/>
                    <a:pt x="127934" y="159572"/>
                  </a:cubicBezTo>
                  <a:cubicBezTo>
                    <a:pt x="129406" y="157731"/>
                    <a:pt x="126090" y="155417"/>
                    <a:pt x="124623" y="154779"/>
                  </a:cubicBezTo>
                  <a:cubicBezTo>
                    <a:pt x="123286" y="154199"/>
                    <a:pt x="121387" y="153838"/>
                    <a:pt x="119485" y="153838"/>
                  </a:cubicBezTo>
                  <a:cubicBezTo>
                    <a:pt x="117536" y="153838"/>
                    <a:pt x="115584" y="154217"/>
                    <a:pt x="114232" y="155126"/>
                  </a:cubicBezTo>
                  <a:cubicBezTo>
                    <a:pt x="113822" y="152652"/>
                    <a:pt x="113402" y="150160"/>
                    <a:pt x="112931" y="147675"/>
                  </a:cubicBezTo>
                  <a:cubicBezTo>
                    <a:pt x="116856" y="146645"/>
                    <a:pt x="123382" y="143347"/>
                    <a:pt x="123210" y="138752"/>
                  </a:cubicBezTo>
                  <a:cubicBezTo>
                    <a:pt x="123152" y="137219"/>
                    <a:pt x="122251" y="136578"/>
                    <a:pt x="120785" y="136578"/>
                  </a:cubicBezTo>
                  <a:cubicBezTo>
                    <a:pt x="120766" y="136578"/>
                    <a:pt x="120746" y="136578"/>
                    <a:pt x="120726" y="136578"/>
                  </a:cubicBezTo>
                  <a:cubicBezTo>
                    <a:pt x="119342" y="136595"/>
                    <a:pt x="117908" y="137196"/>
                    <a:pt x="116552" y="137464"/>
                  </a:cubicBezTo>
                  <a:cubicBezTo>
                    <a:pt x="115473" y="137677"/>
                    <a:pt x="114488" y="137776"/>
                    <a:pt x="113511" y="137776"/>
                  </a:cubicBezTo>
                  <a:cubicBezTo>
                    <a:pt x="112562" y="137776"/>
                    <a:pt x="111621" y="137682"/>
                    <a:pt x="110610" y="137510"/>
                  </a:cubicBezTo>
                  <a:cubicBezTo>
                    <a:pt x="110396" y="136741"/>
                    <a:pt x="110173" y="135976"/>
                    <a:pt x="109936" y="135216"/>
                  </a:cubicBezTo>
                  <a:cubicBezTo>
                    <a:pt x="114887" y="133854"/>
                    <a:pt x="119809" y="132437"/>
                    <a:pt x="124682" y="131121"/>
                  </a:cubicBezTo>
                  <a:cubicBezTo>
                    <a:pt x="125099" y="131010"/>
                    <a:pt x="125185" y="130612"/>
                    <a:pt x="125059" y="130302"/>
                  </a:cubicBezTo>
                  <a:cubicBezTo>
                    <a:pt x="125079" y="130243"/>
                    <a:pt x="125092" y="130182"/>
                    <a:pt x="125095" y="130119"/>
                  </a:cubicBezTo>
                  <a:cubicBezTo>
                    <a:pt x="125136" y="129444"/>
                    <a:pt x="125006" y="128609"/>
                    <a:pt x="124624" y="127989"/>
                  </a:cubicBezTo>
                  <a:cubicBezTo>
                    <a:pt x="124633" y="127919"/>
                    <a:pt x="124656" y="127849"/>
                    <a:pt x="124644" y="127777"/>
                  </a:cubicBezTo>
                  <a:cubicBezTo>
                    <a:pt x="125397" y="125653"/>
                    <a:pt x="126050" y="123222"/>
                    <a:pt x="125940" y="120951"/>
                  </a:cubicBezTo>
                  <a:cubicBezTo>
                    <a:pt x="126244" y="120846"/>
                    <a:pt x="126475" y="120505"/>
                    <a:pt x="126244" y="120190"/>
                  </a:cubicBezTo>
                  <a:cubicBezTo>
                    <a:pt x="119133" y="110560"/>
                    <a:pt x="110190" y="105654"/>
                    <a:pt x="98285" y="104769"/>
                  </a:cubicBezTo>
                  <a:cubicBezTo>
                    <a:pt x="98273" y="104768"/>
                    <a:pt x="98261" y="104767"/>
                    <a:pt x="98250" y="104767"/>
                  </a:cubicBezTo>
                  <a:cubicBezTo>
                    <a:pt x="98156" y="104767"/>
                    <a:pt x="98066" y="104804"/>
                    <a:pt x="97997" y="104868"/>
                  </a:cubicBezTo>
                  <a:cubicBezTo>
                    <a:pt x="97928" y="104876"/>
                    <a:pt x="97858" y="104890"/>
                    <a:pt x="97788" y="104898"/>
                  </a:cubicBezTo>
                  <a:cubicBezTo>
                    <a:pt x="97765" y="104822"/>
                    <a:pt x="97729" y="104752"/>
                    <a:pt x="97681" y="104690"/>
                  </a:cubicBezTo>
                  <a:cubicBezTo>
                    <a:pt x="92670" y="98362"/>
                    <a:pt x="86837" y="90335"/>
                    <a:pt x="78455" y="88344"/>
                  </a:cubicBezTo>
                  <a:cubicBezTo>
                    <a:pt x="78409" y="88298"/>
                    <a:pt x="78349" y="88267"/>
                    <a:pt x="78265" y="88267"/>
                  </a:cubicBezTo>
                  <a:cubicBezTo>
                    <a:pt x="78256" y="88267"/>
                    <a:pt x="78246" y="88267"/>
                    <a:pt x="78236" y="88268"/>
                  </a:cubicBezTo>
                  <a:cubicBezTo>
                    <a:pt x="76299" y="88439"/>
                    <a:pt x="74331" y="89543"/>
                    <a:pt x="72568" y="90347"/>
                  </a:cubicBezTo>
                  <a:cubicBezTo>
                    <a:pt x="70807" y="91149"/>
                    <a:pt x="68976" y="91979"/>
                    <a:pt x="67380" y="93102"/>
                  </a:cubicBezTo>
                  <a:cubicBezTo>
                    <a:pt x="67245" y="89601"/>
                    <a:pt x="67128" y="86098"/>
                    <a:pt x="67053" y="82582"/>
                  </a:cubicBezTo>
                  <a:cubicBezTo>
                    <a:pt x="66975" y="78965"/>
                    <a:pt x="66557" y="75541"/>
                    <a:pt x="64177" y="73082"/>
                  </a:cubicBezTo>
                  <a:lnTo>
                    <a:pt x="64177" y="73082"/>
                  </a:lnTo>
                  <a:cubicBezTo>
                    <a:pt x="65100" y="73172"/>
                    <a:pt x="66026" y="73219"/>
                    <a:pt x="66948" y="73219"/>
                  </a:cubicBezTo>
                  <a:cubicBezTo>
                    <a:pt x="69551" y="73219"/>
                    <a:pt x="72116" y="72844"/>
                    <a:pt x="74464" y="72011"/>
                  </a:cubicBezTo>
                  <a:cubicBezTo>
                    <a:pt x="85098" y="68243"/>
                    <a:pt x="90786" y="58646"/>
                    <a:pt x="92116" y="48233"/>
                  </a:cubicBezTo>
                  <a:cubicBezTo>
                    <a:pt x="95956" y="46661"/>
                    <a:pt x="98836" y="40324"/>
                    <a:pt x="98083" y="36271"/>
                  </a:cubicBezTo>
                  <a:cubicBezTo>
                    <a:pt x="100930" y="36098"/>
                    <a:pt x="103714" y="35505"/>
                    <a:pt x="106255" y="34249"/>
                  </a:cubicBezTo>
                  <a:cubicBezTo>
                    <a:pt x="116379" y="29241"/>
                    <a:pt x="104709" y="20810"/>
                    <a:pt x="97192" y="19202"/>
                  </a:cubicBezTo>
                  <a:cubicBezTo>
                    <a:pt x="99918" y="16442"/>
                    <a:pt x="107379" y="10551"/>
                    <a:pt x="104878" y="6479"/>
                  </a:cubicBezTo>
                  <a:cubicBezTo>
                    <a:pt x="103988" y="5031"/>
                    <a:pt x="102162" y="4760"/>
                    <a:pt x="100487" y="4760"/>
                  </a:cubicBezTo>
                  <a:cubicBezTo>
                    <a:pt x="99893" y="4760"/>
                    <a:pt x="99318" y="4794"/>
                    <a:pt x="98811" y="4822"/>
                  </a:cubicBezTo>
                  <a:cubicBezTo>
                    <a:pt x="94747" y="5043"/>
                    <a:pt x="90662" y="6082"/>
                    <a:pt x="86880" y="7584"/>
                  </a:cubicBezTo>
                  <a:cubicBezTo>
                    <a:pt x="86865" y="7568"/>
                    <a:pt x="86859" y="7550"/>
                    <a:pt x="86842" y="7534"/>
                  </a:cubicBezTo>
                  <a:cubicBezTo>
                    <a:pt x="81072" y="2485"/>
                    <a:pt x="75419" y="1"/>
                    <a:pt x="6806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7" name="Google Shape;927;p38"/>
          <p:cNvGrpSpPr/>
          <p:nvPr/>
        </p:nvGrpSpPr>
        <p:grpSpPr>
          <a:xfrm>
            <a:off x="1737572" y="2014995"/>
            <a:ext cx="5052407" cy="629506"/>
            <a:chOff x="2874404" y="2292362"/>
            <a:chExt cx="2224806" cy="629506"/>
          </a:xfrm>
        </p:grpSpPr>
        <p:sp>
          <p:nvSpPr>
            <p:cNvPr id="928" name="Google Shape;928;p38"/>
            <p:cNvSpPr/>
            <p:nvPr/>
          </p:nvSpPr>
          <p:spPr>
            <a:xfrm>
              <a:off x="2938842" y="2410050"/>
              <a:ext cx="274318" cy="464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9" name="Google Shape;929;p38"/>
            <p:cNvGrpSpPr/>
            <p:nvPr/>
          </p:nvGrpSpPr>
          <p:grpSpPr>
            <a:xfrm>
              <a:off x="2874404" y="2292362"/>
              <a:ext cx="2224806" cy="629506"/>
              <a:chOff x="34100" y="1847300"/>
              <a:chExt cx="7379125" cy="2009275"/>
            </a:xfrm>
          </p:grpSpPr>
          <p:sp>
            <p:nvSpPr>
              <p:cNvPr id="930" name="Google Shape;930;p38"/>
              <p:cNvSpPr/>
              <p:nvPr/>
            </p:nvSpPr>
            <p:spPr>
              <a:xfrm>
                <a:off x="34100" y="2176601"/>
                <a:ext cx="1223165" cy="1602799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38"/>
              <p:cNvSpPr/>
              <p:nvPr/>
            </p:nvSpPr>
            <p:spPr>
              <a:xfrm>
                <a:off x="1964925" y="1847300"/>
                <a:ext cx="5448300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37" name="Google Shape;937;p38"/>
          <p:cNvSpPr txBox="1">
            <a:spLocks noGrp="1"/>
          </p:cNvSpPr>
          <p:nvPr>
            <p:ph type="title" idx="4294967295"/>
          </p:nvPr>
        </p:nvSpPr>
        <p:spPr>
          <a:xfrm>
            <a:off x="1934890" y="1210762"/>
            <a:ext cx="551100" cy="3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1.</a:t>
            </a:r>
            <a:endParaRPr sz="1800" dirty="0"/>
          </a:p>
        </p:txBody>
      </p:sp>
      <p:sp>
        <p:nvSpPr>
          <p:cNvPr id="962" name="Google Shape;962;p38"/>
          <p:cNvSpPr txBox="1"/>
          <p:nvPr/>
        </p:nvSpPr>
        <p:spPr>
          <a:xfrm>
            <a:off x="1881510" y="2107997"/>
            <a:ext cx="6333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2..</a:t>
            </a:r>
            <a:endParaRPr sz="1800" dirty="0">
              <a:solidFill>
                <a:schemeClr val="dk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B7FA08E-58E7-084A-A1DF-3779BBD1E0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04980" y="1403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94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39"/>
          <p:cNvSpPr txBox="1">
            <a:spLocks noGrp="1"/>
          </p:cNvSpPr>
          <p:nvPr>
            <p:ph type="subTitle" idx="1"/>
          </p:nvPr>
        </p:nvSpPr>
        <p:spPr>
          <a:xfrm>
            <a:off x="913727" y="2382688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Point of view </a:t>
            </a:r>
            <a:endParaRPr dirty="0"/>
          </a:p>
        </p:txBody>
      </p:sp>
      <p:sp>
        <p:nvSpPr>
          <p:cNvPr id="967" name="Google Shape;967;p39"/>
          <p:cNvSpPr txBox="1">
            <a:spLocks noGrp="1"/>
          </p:cNvSpPr>
          <p:nvPr>
            <p:ph type="subTitle" idx="2"/>
          </p:nvPr>
        </p:nvSpPr>
        <p:spPr>
          <a:xfrm>
            <a:off x="2593666" y="2436288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/</a:t>
            </a:r>
            <a:r>
              <a:rPr lang="en" dirty="0" err="1">
                <a:solidFill>
                  <a:schemeClr val="dk1"/>
                </a:solidFill>
              </a:rPr>
              <a:t>ar</a:t>
            </a:r>
            <a:r>
              <a:rPr lang="en" dirty="0">
                <a:solidFill>
                  <a:schemeClr val="dk1"/>
                </a:solidFill>
              </a:rPr>
              <a:t>/</a:t>
            </a:r>
            <a:endParaRPr dirty="0">
              <a:solidFill>
                <a:schemeClr val="dk1"/>
              </a:solidFill>
            </a:endParaRPr>
          </a:p>
        </p:txBody>
      </p:sp>
      <p:grpSp>
        <p:nvGrpSpPr>
          <p:cNvPr id="968" name="Google Shape;968;p39"/>
          <p:cNvGrpSpPr/>
          <p:nvPr/>
        </p:nvGrpSpPr>
        <p:grpSpPr>
          <a:xfrm>
            <a:off x="2783563" y="1791950"/>
            <a:ext cx="1309500" cy="457075"/>
            <a:chOff x="3917263" y="1628700"/>
            <a:chExt cx="1309500" cy="457075"/>
          </a:xfrm>
        </p:grpSpPr>
        <p:sp>
          <p:nvSpPr>
            <p:cNvPr id="969" name="Google Shape;969;p39"/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9"/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1" name="Google Shape;971;p39"/>
          <p:cNvGrpSpPr/>
          <p:nvPr/>
        </p:nvGrpSpPr>
        <p:grpSpPr>
          <a:xfrm>
            <a:off x="1103625" y="1791938"/>
            <a:ext cx="1309500" cy="457075"/>
            <a:chOff x="1690075" y="1628700"/>
            <a:chExt cx="1309500" cy="457075"/>
          </a:xfrm>
        </p:grpSpPr>
        <p:sp>
          <p:nvSpPr>
            <p:cNvPr id="972" name="Google Shape;972;p39"/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9"/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4" name="Google Shape;974;p39"/>
          <p:cNvSpPr txBox="1">
            <a:spLocks noGrp="1"/>
          </p:cNvSpPr>
          <p:nvPr>
            <p:ph type="subTitle" idx="3"/>
          </p:nvPr>
        </p:nvSpPr>
        <p:spPr>
          <a:xfrm>
            <a:off x="4693508" y="2382688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Irregular plurals</a:t>
            </a:r>
            <a:endParaRPr dirty="0"/>
          </a:p>
        </p:txBody>
      </p:sp>
      <p:sp>
        <p:nvSpPr>
          <p:cNvPr id="975" name="Google Shape;975;p39"/>
          <p:cNvSpPr txBox="1">
            <a:spLocks noGrp="1"/>
          </p:cNvSpPr>
          <p:nvPr>
            <p:ph type="ctrTitle" idx="15"/>
          </p:nvPr>
        </p:nvSpPr>
        <p:spPr>
          <a:xfrm>
            <a:off x="1763250" y="258375"/>
            <a:ext cx="5126400" cy="7329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 err="1"/>
              <a:t>THis</a:t>
            </a:r>
            <a:r>
              <a:rPr lang="en" sz="2900" dirty="0"/>
              <a:t> week’s skills</a:t>
            </a:r>
            <a:endParaRPr sz="2900" dirty="0"/>
          </a:p>
        </p:txBody>
      </p:sp>
      <p:grpSp>
        <p:nvGrpSpPr>
          <p:cNvPr id="976" name="Google Shape;976;p39"/>
          <p:cNvGrpSpPr/>
          <p:nvPr/>
        </p:nvGrpSpPr>
        <p:grpSpPr>
          <a:xfrm>
            <a:off x="4693510" y="1734953"/>
            <a:ext cx="1537746" cy="571024"/>
            <a:chOff x="3917263" y="1628700"/>
            <a:chExt cx="1309500" cy="457075"/>
          </a:xfrm>
        </p:grpSpPr>
        <p:sp>
          <p:nvSpPr>
            <p:cNvPr id="977" name="Google Shape;977;p39"/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9"/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9" name="Google Shape;979;p39"/>
          <p:cNvSpPr txBox="1">
            <a:spLocks noGrp="1"/>
          </p:cNvSpPr>
          <p:nvPr>
            <p:ph type="ctrTitle"/>
          </p:nvPr>
        </p:nvSpPr>
        <p:spPr>
          <a:xfrm>
            <a:off x="846363" y="1466800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comprehension</a:t>
            </a:r>
            <a:endParaRPr sz="1100"/>
          </a:p>
        </p:txBody>
      </p:sp>
      <p:sp>
        <p:nvSpPr>
          <p:cNvPr id="980" name="Google Shape;980;p39"/>
          <p:cNvSpPr txBox="1">
            <a:spLocks noGrp="1"/>
          </p:cNvSpPr>
          <p:nvPr>
            <p:ph type="ctrTitle" idx="4"/>
          </p:nvPr>
        </p:nvSpPr>
        <p:spPr>
          <a:xfrm>
            <a:off x="2526315" y="1466800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phonics</a:t>
            </a:r>
            <a:endParaRPr/>
          </a:p>
        </p:txBody>
      </p:sp>
      <p:sp>
        <p:nvSpPr>
          <p:cNvPr id="981" name="Google Shape;981;p39"/>
          <p:cNvSpPr txBox="1">
            <a:spLocks noGrp="1"/>
          </p:cNvSpPr>
          <p:nvPr>
            <p:ph type="ctrTitle" idx="5"/>
          </p:nvPr>
        </p:nvSpPr>
        <p:spPr>
          <a:xfrm>
            <a:off x="4540925" y="1573075"/>
            <a:ext cx="18429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Structural analysis</a:t>
            </a:r>
            <a:endParaRPr/>
          </a:p>
        </p:txBody>
      </p:sp>
      <p:sp>
        <p:nvSpPr>
          <p:cNvPr id="982" name="Google Shape;982;p39"/>
          <p:cNvSpPr txBox="1">
            <a:spLocks noGrp="1"/>
          </p:cNvSpPr>
          <p:nvPr>
            <p:ph type="subTitle" idx="6"/>
          </p:nvPr>
        </p:nvSpPr>
        <p:spPr>
          <a:xfrm>
            <a:off x="1974725" y="4224225"/>
            <a:ext cx="5531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How can we classify and categorize things?</a:t>
            </a:r>
            <a:endParaRPr sz="1900" dirty="0"/>
          </a:p>
        </p:txBody>
      </p:sp>
      <p:grpSp>
        <p:nvGrpSpPr>
          <p:cNvPr id="983" name="Google Shape;983;p39"/>
          <p:cNvGrpSpPr/>
          <p:nvPr/>
        </p:nvGrpSpPr>
        <p:grpSpPr>
          <a:xfrm>
            <a:off x="2981052" y="3373243"/>
            <a:ext cx="3181954" cy="915658"/>
            <a:chOff x="3917263" y="1628700"/>
            <a:chExt cx="1309500" cy="457075"/>
          </a:xfrm>
        </p:grpSpPr>
        <p:sp>
          <p:nvSpPr>
            <p:cNvPr id="984" name="Google Shape;984;p39"/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9"/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39"/>
          <p:cNvGrpSpPr/>
          <p:nvPr/>
        </p:nvGrpSpPr>
        <p:grpSpPr>
          <a:xfrm>
            <a:off x="6454600" y="1754375"/>
            <a:ext cx="1309500" cy="457075"/>
            <a:chOff x="6144425" y="3228900"/>
            <a:chExt cx="1309500" cy="457075"/>
          </a:xfrm>
        </p:grpSpPr>
        <p:sp>
          <p:nvSpPr>
            <p:cNvPr id="987" name="Google Shape;987;p39"/>
            <p:cNvSpPr/>
            <p:nvPr/>
          </p:nvSpPr>
          <p:spPr>
            <a:xfrm>
              <a:off x="6144425" y="32289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9"/>
            <p:cNvSpPr/>
            <p:nvPr/>
          </p:nvSpPr>
          <p:spPr>
            <a:xfrm>
              <a:off x="6144425" y="32289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9" name="Google Shape;989;p39"/>
          <p:cNvSpPr txBox="1">
            <a:spLocks noGrp="1"/>
          </p:cNvSpPr>
          <p:nvPr>
            <p:ph type="subTitle" idx="8"/>
          </p:nvPr>
        </p:nvSpPr>
        <p:spPr>
          <a:xfrm>
            <a:off x="6264695" y="2436300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Expanding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-US" dirty="0">
                <a:solidFill>
                  <a:schemeClr val="dk1"/>
                </a:solidFill>
              </a:rPr>
              <a:t>and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-US" dirty="0">
                <a:solidFill>
                  <a:schemeClr val="dk1"/>
                </a:solidFill>
              </a:rPr>
              <a:t>combining</a:t>
            </a:r>
            <a:r>
              <a:rPr lang="en" dirty="0">
                <a:solidFill>
                  <a:schemeClr val="dk1"/>
                </a:solidFill>
              </a:rPr>
              <a:t> sentences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990" name="Google Shape;990;p39"/>
          <p:cNvSpPr txBox="1">
            <a:spLocks noGrp="1"/>
          </p:cNvSpPr>
          <p:nvPr>
            <p:ph type="ctrTitle" idx="9"/>
          </p:nvPr>
        </p:nvSpPr>
        <p:spPr>
          <a:xfrm>
            <a:off x="3660000" y="3556000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Essential question</a:t>
            </a:r>
            <a:endParaRPr sz="2700"/>
          </a:p>
        </p:txBody>
      </p:sp>
      <p:sp>
        <p:nvSpPr>
          <p:cNvPr id="991" name="Google Shape;991;p39"/>
          <p:cNvSpPr txBox="1">
            <a:spLocks noGrp="1"/>
          </p:cNvSpPr>
          <p:nvPr>
            <p:ph type="ctrTitle" idx="14"/>
          </p:nvPr>
        </p:nvSpPr>
        <p:spPr>
          <a:xfrm>
            <a:off x="6197361" y="1466813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grammar</a:t>
            </a:r>
            <a:endParaRPr/>
          </a:p>
        </p:txBody>
      </p:sp>
      <p:grpSp>
        <p:nvGrpSpPr>
          <p:cNvPr id="992" name="Google Shape;992;p39"/>
          <p:cNvGrpSpPr/>
          <p:nvPr/>
        </p:nvGrpSpPr>
        <p:grpSpPr>
          <a:xfrm rot="-1309738">
            <a:off x="220100" y="279534"/>
            <a:ext cx="1097975" cy="1088460"/>
            <a:chOff x="910723" y="1508212"/>
            <a:chExt cx="251660" cy="350166"/>
          </a:xfrm>
        </p:grpSpPr>
        <p:sp>
          <p:nvSpPr>
            <p:cNvPr id="993" name="Google Shape;993;p39"/>
            <p:cNvSpPr/>
            <p:nvPr/>
          </p:nvSpPr>
          <p:spPr>
            <a:xfrm>
              <a:off x="910723" y="1508212"/>
              <a:ext cx="251660" cy="350166"/>
            </a:xfrm>
            <a:custGeom>
              <a:avLst/>
              <a:gdLst/>
              <a:ahLst/>
              <a:cxnLst/>
              <a:rect l="l" t="t" r="r" b="b"/>
              <a:pathLst>
                <a:path w="7907" h="11002" extrusionOk="0">
                  <a:moveTo>
                    <a:pt x="3942" y="334"/>
                  </a:moveTo>
                  <a:cubicBezTo>
                    <a:pt x="4132" y="334"/>
                    <a:pt x="4299" y="441"/>
                    <a:pt x="4394" y="608"/>
                  </a:cubicBezTo>
                  <a:cubicBezTo>
                    <a:pt x="4418" y="644"/>
                    <a:pt x="4466" y="679"/>
                    <a:pt x="4525" y="679"/>
                  </a:cubicBezTo>
                  <a:lnTo>
                    <a:pt x="5132" y="679"/>
                  </a:lnTo>
                  <a:cubicBezTo>
                    <a:pt x="5240" y="679"/>
                    <a:pt x="5311" y="763"/>
                    <a:pt x="5311" y="858"/>
                  </a:cubicBezTo>
                  <a:lnTo>
                    <a:pt x="5311" y="1382"/>
                  </a:lnTo>
                  <a:lnTo>
                    <a:pt x="2573" y="1382"/>
                  </a:lnTo>
                  <a:lnTo>
                    <a:pt x="2573" y="858"/>
                  </a:lnTo>
                  <a:cubicBezTo>
                    <a:pt x="2573" y="751"/>
                    <a:pt x="2668" y="679"/>
                    <a:pt x="2751" y="679"/>
                  </a:cubicBezTo>
                  <a:lnTo>
                    <a:pt x="3358" y="679"/>
                  </a:lnTo>
                  <a:cubicBezTo>
                    <a:pt x="3418" y="679"/>
                    <a:pt x="3466" y="644"/>
                    <a:pt x="3501" y="608"/>
                  </a:cubicBezTo>
                  <a:cubicBezTo>
                    <a:pt x="3585" y="441"/>
                    <a:pt x="3763" y="334"/>
                    <a:pt x="3942" y="334"/>
                  </a:cubicBezTo>
                  <a:close/>
                  <a:moveTo>
                    <a:pt x="7240" y="1013"/>
                  </a:moveTo>
                  <a:cubicBezTo>
                    <a:pt x="7442" y="1013"/>
                    <a:pt x="7609" y="1179"/>
                    <a:pt x="7609" y="1370"/>
                  </a:cubicBezTo>
                  <a:lnTo>
                    <a:pt x="7609" y="10323"/>
                  </a:lnTo>
                  <a:lnTo>
                    <a:pt x="7585" y="10323"/>
                  </a:lnTo>
                  <a:cubicBezTo>
                    <a:pt x="7585" y="10514"/>
                    <a:pt x="7430" y="10681"/>
                    <a:pt x="7228" y="10681"/>
                  </a:cubicBezTo>
                  <a:lnTo>
                    <a:pt x="691" y="10681"/>
                  </a:lnTo>
                  <a:cubicBezTo>
                    <a:pt x="501" y="10681"/>
                    <a:pt x="334" y="10514"/>
                    <a:pt x="334" y="10323"/>
                  </a:cubicBezTo>
                  <a:lnTo>
                    <a:pt x="334" y="1370"/>
                  </a:lnTo>
                  <a:cubicBezTo>
                    <a:pt x="334" y="1179"/>
                    <a:pt x="501" y="1013"/>
                    <a:pt x="691" y="1013"/>
                  </a:cubicBezTo>
                  <a:lnTo>
                    <a:pt x="2263" y="1013"/>
                  </a:lnTo>
                  <a:lnTo>
                    <a:pt x="2263" y="1537"/>
                  </a:lnTo>
                  <a:cubicBezTo>
                    <a:pt x="2263" y="1632"/>
                    <a:pt x="2335" y="1703"/>
                    <a:pt x="2418" y="1703"/>
                  </a:cubicBezTo>
                  <a:lnTo>
                    <a:pt x="5525" y="1703"/>
                  </a:lnTo>
                  <a:cubicBezTo>
                    <a:pt x="5609" y="1703"/>
                    <a:pt x="5680" y="1632"/>
                    <a:pt x="5680" y="1537"/>
                  </a:cubicBezTo>
                  <a:lnTo>
                    <a:pt x="5680" y="1013"/>
                  </a:lnTo>
                  <a:close/>
                  <a:moveTo>
                    <a:pt x="3954" y="1"/>
                  </a:moveTo>
                  <a:cubicBezTo>
                    <a:pt x="3692" y="1"/>
                    <a:pt x="3442" y="144"/>
                    <a:pt x="3275" y="346"/>
                  </a:cubicBezTo>
                  <a:lnTo>
                    <a:pt x="2751" y="346"/>
                  </a:lnTo>
                  <a:cubicBezTo>
                    <a:pt x="2525" y="346"/>
                    <a:pt x="2335" y="501"/>
                    <a:pt x="2275" y="691"/>
                  </a:cubicBezTo>
                  <a:lnTo>
                    <a:pt x="680" y="691"/>
                  </a:lnTo>
                  <a:cubicBezTo>
                    <a:pt x="310" y="691"/>
                    <a:pt x="1" y="989"/>
                    <a:pt x="1" y="1382"/>
                  </a:cubicBezTo>
                  <a:lnTo>
                    <a:pt x="1" y="10323"/>
                  </a:lnTo>
                  <a:cubicBezTo>
                    <a:pt x="1" y="10692"/>
                    <a:pt x="299" y="11002"/>
                    <a:pt x="680" y="11002"/>
                  </a:cubicBezTo>
                  <a:lnTo>
                    <a:pt x="7216" y="11002"/>
                  </a:lnTo>
                  <a:cubicBezTo>
                    <a:pt x="7585" y="11002"/>
                    <a:pt x="7907" y="10704"/>
                    <a:pt x="7907" y="10323"/>
                  </a:cubicBezTo>
                  <a:lnTo>
                    <a:pt x="7907" y="1382"/>
                  </a:lnTo>
                  <a:cubicBezTo>
                    <a:pt x="7907" y="989"/>
                    <a:pt x="7609" y="691"/>
                    <a:pt x="7228" y="691"/>
                  </a:cubicBezTo>
                  <a:lnTo>
                    <a:pt x="5644" y="691"/>
                  </a:lnTo>
                  <a:cubicBezTo>
                    <a:pt x="5561" y="501"/>
                    <a:pt x="5383" y="346"/>
                    <a:pt x="5168" y="346"/>
                  </a:cubicBezTo>
                  <a:lnTo>
                    <a:pt x="4644" y="346"/>
                  </a:lnTo>
                  <a:cubicBezTo>
                    <a:pt x="4478" y="144"/>
                    <a:pt x="4228" y="1"/>
                    <a:pt x="39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9"/>
            <p:cNvSpPr/>
            <p:nvPr/>
          </p:nvSpPr>
          <p:spPr>
            <a:xfrm>
              <a:off x="1031604" y="1530205"/>
              <a:ext cx="10280" cy="10248"/>
            </a:xfrm>
            <a:custGeom>
              <a:avLst/>
              <a:gdLst/>
              <a:ahLst/>
              <a:cxnLst/>
              <a:rect l="l" t="t" r="r" b="b"/>
              <a:pathLst>
                <a:path w="323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cubicBezTo>
                    <a:pt x="251" y="322"/>
                    <a:pt x="322" y="250"/>
                    <a:pt x="322" y="167"/>
                  </a:cubicBez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9"/>
            <p:cNvSpPr/>
            <p:nvPr/>
          </p:nvSpPr>
          <p:spPr>
            <a:xfrm>
              <a:off x="932334" y="1551784"/>
              <a:ext cx="208088" cy="273653"/>
            </a:xfrm>
            <a:custGeom>
              <a:avLst/>
              <a:gdLst/>
              <a:ahLst/>
              <a:cxnLst/>
              <a:rect l="l" t="t" r="r" b="b"/>
              <a:pathLst>
                <a:path w="6538" h="8598" extrusionOk="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lnTo>
                    <a:pt x="1" y="8430"/>
                  </a:lnTo>
                  <a:cubicBezTo>
                    <a:pt x="1" y="8526"/>
                    <a:pt x="72" y="8597"/>
                    <a:pt x="167" y="8597"/>
                  </a:cubicBezTo>
                  <a:lnTo>
                    <a:pt x="6358" y="8597"/>
                  </a:lnTo>
                  <a:cubicBezTo>
                    <a:pt x="6442" y="8597"/>
                    <a:pt x="6525" y="8526"/>
                    <a:pt x="6525" y="8430"/>
                  </a:cubicBezTo>
                  <a:lnTo>
                    <a:pt x="6525" y="168"/>
                  </a:lnTo>
                  <a:cubicBezTo>
                    <a:pt x="6537" y="84"/>
                    <a:pt x="6466" y="13"/>
                    <a:pt x="6370" y="13"/>
                  </a:cubicBezTo>
                  <a:lnTo>
                    <a:pt x="5513" y="13"/>
                  </a:lnTo>
                  <a:cubicBezTo>
                    <a:pt x="5418" y="13"/>
                    <a:pt x="5346" y="84"/>
                    <a:pt x="5346" y="168"/>
                  </a:cubicBezTo>
                  <a:cubicBezTo>
                    <a:pt x="5346" y="263"/>
                    <a:pt x="5418" y="334"/>
                    <a:pt x="5513" y="334"/>
                  </a:cubicBezTo>
                  <a:lnTo>
                    <a:pt x="6204" y="334"/>
                  </a:lnTo>
                  <a:lnTo>
                    <a:pt x="6204" y="8264"/>
                  </a:lnTo>
                  <a:lnTo>
                    <a:pt x="334" y="8264"/>
                  </a:lnTo>
                  <a:lnTo>
                    <a:pt x="334" y="334"/>
                  </a:lnTo>
                  <a:lnTo>
                    <a:pt x="1024" y="334"/>
                  </a:lnTo>
                  <a:cubicBezTo>
                    <a:pt x="1120" y="334"/>
                    <a:pt x="1191" y="263"/>
                    <a:pt x="1191" y="168"/>
                  </a:cubicBezTo>
                  <a:cubicBezTo>
                    <a:pt x="1191" y="84"/>
                    <a:pt x="1120" y="1"/>
                    <a:pt x="10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9"/>
            <p:cNvSpPr/>
            <p:nvPr/>
          </p:nvSpPr>
          <p:spPr>
            <a:xfrm>
              <a:off x="965689" y="1661302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5"/>
                  </a:cubicBezTo>
                  <a:cubicBezTo>
                    <a:pt x="703" y="620"/>
                    <a:pt x="608" y="703"/>
                    <a:pt x="500" y="703"/>
                  </a:cubicBezTo>
                  <a:cubicBezTo>
                    <a:pt x="405" y="703"/>
                    <a:pt x="322" y="620"/>
                    <a:pt x="322" y="525"/>
                  </a:cubicBezTo>
                  <a:cubicBezTo>
                    <a:pt x="322" y="417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7"/>
                    <a:pt x="227" y="1013"/>
                    <a:pt x="500" y="1013"/>
                  </a:cubicBezTo>
                  <a:cubicBezTo>
                    <a:pt x="786" y="1013"/>
                    <a:pt x="1012" y="787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9"/>
            <p:cNvSpPr/>
            <p:nvPr/>
          </p:nvSpPr>
          <p:spPr>
            <a:xfrm>
              <a:off x="965689" y="1710571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4"/>
                  </a:cubicBezTo>
                  <a:cubicBezTo>
                    <a:pt x="679" y="608"/>
                    <a:pt x="608" y="703"/>
                    <a:pt x="500" y="703"/>
                  </a:cubicBezTo>
                  <a:cubicBezTo>
                    <a:pt x="405" y="703"/>
                    <a:pt x="322" y="608"/>
                    <a:pt x="322" y="524"/>
                  </a:cubicBezTo>
                  <a:cubicBezTo>
                    <a:pt x="322" y="441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6"/>
                    <a:pt x="227" y="1013"/>
                    <a:pt x="500" y="1013"/>
                  </a:cubicBezTo>
                  <a:cubicBezTo>
                    <a:pt x="786" y="1013"/>
                    <a:pt x="1012" y="786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9"/>
            <p:cNvSpPr/>
            <p:nvPr/>
          </p:nvSpPr>
          <p:spPr>
            <a:xfrm>
              <a:off x="965689" y="1760604"/>
              <a:ext cx="32241" cy="31859"/>
            </a:xfrm>
            <a:custGeom>
              <a:avLst/>
              <a:gdLst/>
              <a:ahLst/>
              <a:cxnLst/>
              <a:rect l="l" t="t" r="r" b="b"/>
              <a:pathLst>
                <a:path w="1013" h="1001" extrusionOk="0">
                  <a:moveTo>
                    <a:pt x="500" y="322"/>
                  </a:moveTo>
                  <a:cubicBezTo>
                    <a:pt x="608" y="322"/>
                    <a:pt x="679" y="417"/>
                    <a:pt x="679" y="500"/>
                  </a:cubicBezTo>
                  <a:cubicBezTo>
                    <a:pt x="703" y="596"/>
                    <a:pt x="608" y="679"/>
                    <a:pt x="500" y="679"/>
                  </a:cubicBezTo>
                  <a:cubicBezTo>
                    <a:pt x="405" y="679"/>
                    <a:pt x="322" y="584"/>
                    <a:pt x="322" y="500"/>
                  </a:cubicBezTo>
                  <a:cubicBezTo>
                    <a:pt x="322" y="393"/>
                    <a:pt x="417" y="322"/>
                    <a:pt x="500" y="322"/>
                  </a:cubicBezTo>
                  <a:close/>
                  <a:moveTo>
                    <a:pt x="500" y="0"/>
                  </a:moveTo>
                  <a:cubicBezTo>
                    <a:pt x="227" y="0"/>
                    <a:pt x="0" y="215"/>
                    <a:pt x="0" y="500"/>
                  </a:cubicBezTo>
                  <a:cubicBezTo>
                    <a:pt x="0" y="786"/>
                    <a:pt x="227" y="1000"/>
                    <a:pt x="500" y="1000"/>
                  </a:cubicBezTo>
                  <a:cubicBezTo>
                    <a:pt x="786" y="1000"/>
                    <a:pt x="1012" y="786"/>
                    <a:pt x="1012" y="500"/>
                  </a:cubicBezTo>
                  <a:cubicBezTo>
                    <a:pt x="1012" y="215"/>
                    <a:pt x="786" y="0"/>
                    <a:pt x="5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9"/>
            <p:cNvSpPr/>
            <p:nvPr/>
          </p:nvSpPr>
          <p:spPr>
            <a:xfrm>
              <a:off x="1009643" y="1661302"/>
              <a:ext cx="59899" cy="10662"/>
            </a:xfrm>
            <a:custGeom>
              <a:avLst/>
              <a:gdLst/>
              <a:ahLst/>
              <a:cxnLst/>
              <a:rect l="l" t="t" r="r" b="b"/>
              <a:pathLst>
                <a:path w="1882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72"/>
                    <a:pt x="1798" y="1"/>
                    <a:pt x="17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9"/>
            <p:cNvSpPr/>
            <p:nvPr/>
          </p:nvSpPr>
          <p:spPr>
            <a:xfrm>
              <a:off x="1009643" y="1683677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0"/>
                    <a:pt x="3084" y="167"/>
                  </a:cubicBezTo>
                  <a:cubicBezTo>
                    <a:pt x="3084" y="72"/>
                    <a:pt x="3013" y="0"/>
                    <a:pt x="29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9"/>
            <p:cNvSpPr/>
            <p:nvPr/>
          </p:nvSpPr>
          <p:spPr>
            <a:xfrm>
              <a:off x="1009643" y="1710571"/>
              <a:ext cx="59899" cy="10630"/>
            </a:xfrm>
            <a:custGeom>
              <a:avLst/>
              <a:gdLst/>
              <a:ahLst/>
              <a:cxnLst/>
              <a:rect l="l" t="t" r="r" b="b"/>
              <a:pathLst>
                <a:path w="1882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84"/>
                    <a:pt x="1798" y="1"/>
                    <a:pt x="17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9"/>
            <p:cNvSpPr/>
            <p:nvPr/>
          </p:nvSpPr>
          <p:spPr>
            <a:xfrm>
              <a:off x="1009643" y="1732946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9"/>
            <p:cNvSpPr/>
            <p:nvPr/>
          </p:nvSpPr>
          <p:spPr>
            <a:xfrm>
              <a:off x="1009643" y="1760604"/>
              <a:ext cx="59899" cy="10248"/>
            </a:xfrm>
            <a:custGeom>
              <a:avLst/>
              <a:gdLst/>
              <a:ahLst/>
              <a:cxnLst/>
              <a:rect l="l" t="t" r="r" b="b"/>
              <a:pathLst>
                <a:path w="1882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715" y="322"/>
                  </a:lnTo>
                  <a:cubicBezTo>
                    <a:pt x="1798" y="322"/>
                    <a:pt x="1882" y="250"/>
                    <a:pt x="1882" y="155"/>
                  </a:cubicBezTo>
                  <a:cubicBezTo>
                    <a:pt x="1882" y="72"/>
                    <a:pt x="1798" y="0"/>
                    <a:pt x="17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9"/>
            <p:cNvSpPr/>
            <p:nvPr/>
          </p:nvSpPr>
          <p:spPr>
            <a:xfrm>
              <a:off x="1009643" y="1782183"/>
              <a:ext cx="98188" cy="10662"/>
            </a:xfrm>
            <a:custGeom>
              <a:avLst/>
              <a:gdLst/>
              <a:ahLst/>
              <a:cxnLst/>
              <a:rect l="l" t="t" r="r" b="b"/>
              <a:pathLst>
                <a:path w="3085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1"/>
                    <a:pt x="3084" y="168"/>
                  </a:cubicBezTo>
                  <a:cubicBezTo>
                    <a:pt x="3084" y="72"/>
                    <a:pt x="3013" y="1"/>
                    <a:pt x="29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9"/>
            <p:cNvSpPr/>
            <p:nvPr/>
          </p:nvSpPr>
          <p:spPr>
            <a:xfrm>
              <a:off x="1009643" y="1579473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9"/>
            <p:cNvSpPr/>
            <p:nvPr/>
          </p:nvSpPr>
          <p:spPr>
            <a:xfrm>
              <a:off x="965689" y="1628711"/>
              <a:ext cx="142142" cy="10662"/>
            </a:xfrm>
            <a:custGeom>
              <a:avLst/>
              <a:gdLst/>
              <a:ahLst/>
              <a:cxnLst/>
              <a:rect l="l" t="t" r="r" b="b"/>
              <a:pathLst>
                <a:path w="4466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4298" y="334"/>
                  </a:lnTo>
                  <a:cubicBezTo>
                    <a:pt x="4394" y="334"/>
                    <a:pt x="4465" y="251"/>
                    <a:pt x="4465" y="168"/>
                  </a:cubicBezTo>
                  <a:cubicBezTo>
                    <a:pt x="4465" y="72"/>
                    <a:pt x="4394" y="1"/>
                    <a:pt x="42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9"/>
            <p:cNvSpPr/>
            <p:nvPr/>
          </p:nvSpPr>
          <p:spPr>
            <a:xfrm>
              <a:off x="1009643" y="1601434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6" y="251"/>
                    <a:pt x="846" y="155"/>
                  </a:cubicBezTo>
                  <a:cubicBezTo>
                    <a:pt x="846" y="72"/>
                    <a:pt x="762" y="1"/>
                    <a:pt x="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9"/>
            <p:cNvSpPr/>
            <p:nvPr/>
          </p:nvSpPr>
          <p:spPr>
            <a:xfrm>
              <a:off x="1047550" y="1601434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5" y="251"/>
                    <a:pt x="845" y="155"/>
                  </a:cubicBezTo>
                  <a:cubicBezTo>
                    <a:pt x="845" y="72"/>
                    <a:pt x="774" y="1"/>
                    <a:pt x="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9"/>
            <p:cNvSpPr/>
            <p:nvPr/>
          </p:nvSpPr>
          <p:spPr>
            <a:xfrm>
              <a:off x="966071" y="1579473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691" y="310"/>
                  </a:moveTo>
                  <a:lnTo>
                    <a:pt x="691" y="691"/>
                  </a:lnTo>
                  <a:lnTo>
                    <a:pt x="310" y="691"/>
                  </a:lnTo>
                  <a:lnTo>
                    <a:pt x="310" y="310"/>
                  </a:lnTo>
                  <a:close/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845"/>
                  </a:lnTo>
                  <a:cubicBezTo>
                    <a:pt x="0" y="941"/>
                    <a:pt x="72" y="1012"/>
                    <a:pt x="167" y="1012"/>
                  </a:cubicBezTo>
                  <a:lnTo>
                    <a:pt x="846" y="1012"/>
                  </a:lnTo>
                  <a:cubicBezTo>
                    <a:pt x="941" y="1012"/>
                    <a:pt x="1012" y="941"/>
                    <a:pt x="1012" y="845"/>
                  </a:cubicBezTo>
                  <a:lnTo>
                    <a:pt x="1012" y="167"/>
                  </a:lnTo>
                  <a:cubicBezTo>
                    <a:pt x="1000" y="71"/>
                    <a:pt x="941" y="0"/>
                    <a:pt x="8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6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EE8CA64-653F-F646-8285-1E6E8988FA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2977" y="39649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3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34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41"/>
          <p:cNvSpPr txBox="1">
            <a:spLocks noGrp="1"/>
          </p:cNvSpPr>
          <p:nvPr>
            <p:ph type="ctrTitle"/>
          </p:nvPr>
        </p:nvSpPr>
        <p:spPr>
          <a:xfrm>
            <a:off x="939525" y="634375"/>
            <a:ext cx="4798800" cy="6153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 4 week 2 spelling words</a:t>
            </a:r>
            <a:endParaRPr/>
          </a:p>
        </p:txBody>
      </p:sp>
      <p:sp>
        <p:nvSpPr>
          <p:cNvPr id="1022" name="Google Shape;1022;p41"/>
          <p:cNvSpPr txBox="1">
            <a:spLocks noGrp="1"/>
          </p:cNvSpPr>
          <p:nvPr>
            <p:ph type="body" idx="1"/>
          </p:nvPr>
        </p:nvSpPr>
        <p:spPr>
          <a:xfrm>
            <a:off x="939525" y="1476375"/>
            <a:ext cx="1955700" cy="24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en" sz="2100" dirty="0">
                <a:solidFill>
                  <a:schemeClr val="dk1"/>
                </a:solidFill>
              </a:rPr>
              <a:t>Cart</a:t>
            </a:r>
            <a:endParaRPr sz="2100" dirty="0">
              <a:solidFill>
                <a:schemeClr val="dk1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en" sz="2100" dirty="0">
                <a:solidFill>
                  <a:schemeClr val="dk1"/>
                </a:solidFill>
              </a:rPr>
              <a:t>Barn</a:t>
            </a:r>
            <a:endParaRPr sz="2100" dirty="0">
              <a:solidFill>
                <a:schemeClr val="dk1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en" sz="2100" dirty="0">
                <a:solidFill>
                  <a:schemeClr val="dk1"/>
                </a:solidFill>
              </a:rPr>
              <a:t>Arm</a:t>
            </a:r>
            <a:endParaRPr sz="2100" dirty="0">
              <a:solidFill>
                <a:schemeClr val="dk1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en" sz="2100" dirty="0">
                <a:solidFill>
                  <a:schemeClr val="dk1"/>
                </a:solidFill>
              </a:rPr>
              <a:t>Art</a:t>
            </a:r>
            <a:endParaRPr sz="2100" dirty="0">
              <a:solidFill>
                <a:schemeClr val="dk1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en" sz="2100" dirty="0">
                <a:solidFill>
                  <a:schemeClr val="dk1"/>
                </a:solidFill>
              </a:rPr>
              <a:t>Yarn</a:t>
            </a:r>
            <a:endParaRPr sz="2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900" dirty="0"/>
          </a:p>
        </p:txBody>
      </p:sp>
      <p:sp>
        <p:nvSpPr>
          <p:cNvPr id="1023" name="Google Shape;1023;p41"/>
          <p:cNvSpPr/>
          <p:nvPr/>
        </p:nvSpPr>
        <p:spPr>
          <a:xfrm>
            <a:off x="5808050" y="452125"/>
            <a:ext cx="989939" cy="862356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10514" y="382"/>
                </a:moveTo>
                <a:cubicBezTo>
                  <a:pt x="10657" y="382"/>
                  <a:pt x="10812" y="441"/>
                  <a:pt x="10907" y="548"/>
                </a:cubicBezTo>
                <a:lnTo>
                  <a:pt x="11181" y="810"/>
                </a:lnTo>
                <a:cubicBezTo>
                  <a:pt x="11288" y="917"/>
                  <a:pt x="11348" y="1072"/>
                  <a:pt x="11348" y="1215"/>
                </a:cubicBezTo>
                <a:cubicBezTo>
                  <a:pt x="11348" y="1370"/>
                  <a:pt x="11288" y="1513"/>
                  <a:pt x="11181" y="1620"/>
                </a:cubicBezTo>
                <a:lnTo>
                  <a:pt x="10240" y="2560"/>
                </a:lnTo>
                <a:lnTo>
                  <a:pt x="9169" y="1489"/>
                </a:lnTo>
                <a:lnTo>
                  <a:pt x="10109" y="548"/>
                </a:lnTo>
                <a:cubicBezTo>
                  <a:pt x="10217" y="441"/>
                  <a:pt x="10359" y="382"/>
                  <a:pt x="10514" y="382"/>
                </a:cubicBezTo>
                <a:close/>
                <a:moveTo>
                  <a:pt x="8919" y="1715"/>
                </a:moveTo>
                <a:lnTo>
                  <a:pt x="9990" y="2799"/>
                </a:lnTo>
                <a:lnTo>
                  <a:pt x="6954" y="5823"/>
                </a:lnTo>
                <a:lnTo>
                  <a:pt x="5883" y="4751"/>
                </a:lnTo>
                <a:lnTo>
                  <a:pt x="8919" y="1715"/>
                </a:lnTo>
                <a:close/>
                <a:moveTo>
                  <a:pt x="1966" y="8668"/>
                </a:moveTo>
                <a:lnTo>
                  <a:pt x="3037" y="9740"/>
                </a:lnTo>
                <a:lnTo>
                  <a:pt x="2370" y="10419"/>
                </a:lnTo>
                <a:cubicBezTo>
                  <a:pt x="2335" y="10454"/>
                  <a:pt x="2281" y="10472"/>
                  <a:pt x="2227" y="10472"/>
                </a:cubicBezTo>
                <a:cubicBezTo>
                  <a:pt x="2174" y="10472"/>
                  <a:pt x="2120" y="10454"/>
                  <a:pt x="2085" y="10419"/>
                </a:cubicBezTo>
                <a:lnTo>
                  <a:pt x="1299" y="9621"/>
                </a:lnTo>
                <a:cubicBezTo>
                  <a:pt x="1215" y="9549"/>
                  <a:pt x="1215" y="9418"/>
                  <a:pt x="1299" y="9347"/>
                </a:cubicBezTo>
                <a:lnTo>
                  <a:pt x="1966" y="8668"/>
                </a:lnTo>
                <a:close/>
                <a:moveTo>
                  <a:pt x="1311" y="10133"/>
                </a:moveTo>
                <a:lnTo>
                  <a:pt x="1596" y="10407"/>
                </a:lnTo>
                <a:lnTo>
                  <a:pt x="1061" y="10942"/>
                </a:lnTo>
                <a:cubicBezTo>
                  <a:pt x="1019" y="10984"/>
                  <a:pt x="965" y="11005"/>
                  <a:pt x="913" y="11005"/>
                </a:cubicBezTo>
                <a:cubicBezTo>
                  <a:pt x="861" y="11005"/>
                  <a:pt x="811" y="10984"/>
                  <a:pt x="775" y="10942"/>
                </a:cubicBezTo>
                <a:cubicBezTo>
                  <a:pt x="703" y="10859"/>
                  <a:pt x="703" y="10740"/>
                  <a:pt x="775" y="10669"/>
                </a:cubicBezTo>
                <a:lnTo>
                  <a:pt x="1311" y="10133"/>
                </a:lnTo>
                <a:close/>
                <a:moveTo>
                  <a:pt x="10467" y="1"/>
                </a:moveTo>
                <a:cubicBezTo>
                  <a:pt x="10228" y="1"/>
                  <a:pt x="9990" y="84"/>
                  <a:pt x="9812" y="263"/>
                </a:cubicBezTo>
                <a:lnTo>
                  <a:pt x="8871" y="1203"/>
                </a:lnTo>
                <a:lnTo>
                  <a:pt x="8728" y="1048"/>
                </a:lnTo>
                <a:cubicBezTo>
                  <a:pt x="8687" y="1013"/>
                  <a:pt x="8642" y="995"/>
                  <a:pt x="8597" y="995"/>
                </a:cubicBezTo>
                <a:cubicBezTo>
                  <a:pt x="8553" y="995"/>
                  <a:pt x="8508" y="1013"/>
                  <a:pt x="8466" y="1048"/>
                </a:cubicBezTo>
                <a:cubicBezTo>
                  <a:pt x="8395" y="1120"/>
                  <a:pt x="8395" y="1227"/>
                  <a:pt x="8466" y="1310"/>
                </a:cubicBezTo>
                <a:lnTo>
                  <a:pt x="8621" y="1453"/>
                </a:lnTo>
                <a:lnTo>
                  <a:pt x="5037" y="5037"/>
                </a:lnTo>
                <a:cubicBezTo>
                  <a:pt x="4954" y="5120"/>
                  <a:pt x="4954" y="5216"/>
                  <a:pt x="5037" y="5299"/>
                </a:cubicBezTo>
                <a:cubicBezTo>
                  <a:pt x="5073" y="5335"/>
                  <a:pt x="5118" y="5352"/>
                  <a:pt x="5162" y="5352"/>
                </a:cubicBezTo>
                <a:cubicBezTo>
                  <a:pt x="5207" y="5352"/>
                  <a:pt x="5252" y="5335"/>
                  <a:pt x="5287" y="5299"/>
                </a:cubicBezTo>
                <a:lnTo>
                  <a:pt x="5597" y="4977"/>
                </a:lnTo>
                <a:lnTo>
                  <a:pt x="6668" y="6049"/>
                </a:lnTo>
                <a:cubicBezTo>
                  <a:pt x="6299" y="6525"/>
                  <a:pt x="6073" y="6978"/>
                  <a:pt x="5883" y="7382"/>
                </a:cubicBezTo>
                <a:cubicBezTo>
                  <a:pt x="5430" y="8287"/>
                  <a:pt x="5097" y="9002"/>
                  <a:pt x="3275" y="9526"/>
                </a:cubicBezTo>
                <a:lnTo>
                  <a:pt x="2156" y="8406"/>
                </a:lnTo>
                <a:lnTo>
                  <a:pt x="4597" y="5966"/>
                </a:lnTo>
                <a:cubicBezTo>
                  <a:pt x="4680" y="5894"/>
                  <a:pt x="4680" y="5787"/>
                  <a:pt x="4597" y="5716"/>
                </a:cubicBezTo>
                <a:cubicBezTo>
                  <a:pt x="4561" y="5674"/>
                  <a:pt x="4516" y="5653"/>
                  <a:pt x="4472" y="5653"/>
                </a:cubicBezTo>
                <a:cubicBezTo>
                  <a:pt x="4427" y="5653"/>
                  <a:pt x="4382" y="5674"/>
                  <a:pt x="4347" y="5716"/>
                </a:cubicBezTo>
                <a:lnTo>
                  <a:pt x="989" y="9073"/>
                </a:lnTo>
                <a:cubicBezTo>
                  <a:pt x="775" y="9287"/>
                  <a:pt x="775" y="9645"/>
                  <a:pt x="989" y="9847"/>
                </a:cubicBezTo>
                <a:lnTo>
                  <a:pt x="1001" y="9859"/>
                </a:lnTo>
                <a:lnTo>
                  <a:pt x="465" y="10395"/>
                </a:lnTo>
                <a:cubicBezTo>
                  <a:pt x="299" y="10561"/>
                  <a:pt x="251" y="10811"/>
                  <a:pt x="358" y="11026"/>
                </a:cubicBezTo>
                <a:lnTo>
                  <a:pt x="1" y="11383"/>
                </a:lnTo>
                <a:cubicBezTo>
                  <a:pt x="1" y="11454"/>
                  <a:pt x="1" y="11562"/>
                  <a:pt x="61" y="11633"/>
                </a:cubicBezTo>
                <a:cubicBezTo>
                  <a:pt x="92" y="11670"/>
                  <a:pt x="139" y="11688"/>
                  <a:pt x="187" y="11688"/>
                </a:cubicBezTo>
                <a:cubicBezTo>
                  <a:pt x="232" y="11688"/>
                  <a:pt x="276" y="11673"/>
                  <a:pt x="311" y="11645"/>
                </a:cubicBezTo>
                <a:lnTo>
                  <a:pt x="668" y="11288"/>
                </a:lnTo>
                <a:cubicBezTo>
                  <a:pt x="745" y="11326"/>
                  <a:pt x="827" y="11345"/>
                  <a:pt x="908" y="11345"/>
                </a:cubicBezTo>
                <a:cubicBezTo>
                  <a:pt x="1052" y="11345"/>
                  <a:pt x="1192" y="11287"/>
                  <a:pt x="1299" y="11181"/>
                </a:cubicBezTo>
                <a:lnTo>
                  <a:pt x="1835" y="10645"/>
                </a:lnTo>
                <a:cubicBezTo>
                  <a:pt x="1942" y="10752"/>
                  <a:pt x="2073" y="10811"/>
                  <a:pt x="2204" y="10811"/>
                </a:cubicBezTo>
                <a:cubicBezTo>
                  <a:pt x="2358" y="10811"/>
                  <a:pt x="2501" y="10752"/>
                  <a:pt x="2608" y="10645"/>
                </a:cubicBezTo>
                <a:lnTo>
                  <a:pt x="3370" y="9895"/>
                </a:lnTo>
                <a:cubicBezTo>
                  <a:pt x="5371" y="9335"/>
                  <a:pt x="5776" y="8502"/>
                  <a:pt x="6240" y="7549"/>
                </a:cubicBezTo>
                <a:cubicBezTo>
                  <a:pt x="6442" y="7121"/>
                  <a:pt x="6668" y="6656"/>
                  <a:pt x="7073" y="6180"/>
                </a:cubicBezTo>
                <a:lnTo>
                  <a:pt x="10228" y="3025"/>
                </a:lnTo>
                <a:lnTo>
                  <a:pt x="10526" y="3322"/>
                </a:lnTo>
                <a:lnTo>
                  <a:pt x="8407" y="5442"/>
                </a:lnTo>
                <a:cubicBezTo>
                  <a:pt x="8347" y="5501"/>
                  <a:pt x="8335" y="5608"/>
                  <a:pt x="8395" y="5680"/>
                </a:cubicBezTo>
                <a:cubicBezTo>
                  <a:pt x="8426" y="5717"/>
                  <a:pt x="8473" y="5735"/>
                  <a:pt x="8522" y="5735"/>
                </a:cubicBezTo>
                <a:cubicBezTo>
                  <a:pt x="8566" y="5735"/>
                  <a:pt x="8611" y="5720"/>
                  <a:pt x="8645" y="5692"/>
                </a:cubicBezTo>
                <a:lnTo>
                  <a:pt x="10883" y="3465"/>
                </a:lnTo>
                <a:cubicBezTo>
                  <a:pt x="10955" y="3382"/>
                  <a:pt x="10955" y="3287"/>
                  <a:pt x="10883" y="3203"/>
                </a:cubicBezTo>
                <a:lnTo>
                  <a:pt x="10455" y="2775"/>
                </a:lnTo>
                <a:lnTo>
                  <a:pt x="11383" y="1834"/>
                </a:lnTo>
                <a:cubicBezTo>
                  <a:pt x="11562" y="1656"/>
                  <a:pt x="11657" y="1441"/>
                  <a:pt x="11657" y="1179"/>
                </a:cubicBezTo>
                <a:cubicBezTo>
                  <a:pt x="11657" y="929"/>
                  <a:pt x="11562" y="703"/>
                  <a:pt x="11383" y="524"/>
                </a:cubicBezTo>
                <a:lnTo>
                  <a:pt x="11121" y="263"/>
                </a:lnTo>
                <a:cubicBezTo>
                  <a:pt x="10943" y="84"/>
                  <a:pt x="10717" y="1"/>
                  <a:pt x="10467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41"/>
          <p:cNvSpPr txBox="1">
            <a:spLocks noGrp="1"/>
          </p:cNvSpPr>
          <p:nvPr>
            <p:ph type="body" idx="1"/>
          </p:nvPr>
        </p:nvSpPr>
        <p:spPr>
          <a:xfrm>
            <a:off x="3069225" y="1476375"/>
            <a:ext cx="1955700" cy="24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</a:rPr>
              <a:t>6. Harm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</a:rPr>
              <a:t>7. Happy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</a:rPr>
              <a:t>8. Key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</a:rPr>
              <a:t>9. Four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</a:rPr>
              <a:t>10. None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3000" dirty="0">
              <a:solidFill>
                <a:schemeClr val="dk1"/>
              </a:solidFill>
            </a:endParaRPr>
          </a:p>
        </p:txBody>
      </p:sp>
      <p:sp>
        <p:nvSpPr>
          <p:cNvPr id="1025" name="Google Shape;1025;p41"/>
          <p:cNvSpPr txBox="1">
            <a:spLocks noGrp="1"/>
          </p:cNvSpPr>
          <p:nvPr>
            <p:ph type="body" idx="1"/>
          </p:nvPr>
        </p:nvSpPr>
        <p:spPr>
          <a:xfrm>
            <a:off x="4842300" y="1476375"/>
            <a:ext cx="1955700" cy="24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</a:rPr>
              <a:t>11. Large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</a:rPr>
              <a:t>12. Only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</a:rPr>
              <a:t>13.Put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</a:rPr>
              <a:t>14. Round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30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026670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5360</TotalTime>
  <Words>676</Words>
  <Application>Microsoft Macintosh PowerPoint</Application>
  <PresentationFormat>On-screen Show (16:9)</PresentationFormat>
  <Paragraphs>126</Paragraphs>
  <Slides>26</Slides>
  <Notes>25</Notes>
  <HiddenSlides>0</HiddenSlides>
  <MMClips>14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Comfortaa Regular</vt:lpstr>
      <vt:lpstr>Comfortaa</vt:lpstr>
      <vt:lpstr>Permanent Marker</vt:lpstr>
      <vt:lpstr>Arial</vt:lpstr>
      <vt:lpstr>SKETCH LESSON</vt:lpstr>
      <vt:lpstr>     Tuesday May 12th 2020</vt:lpstr>
      <vt:lpstr>Today’s Office Hours: </vt:lpstr>
      <vt:lpstr>THis week’s Learning Goals  </vt:lpstr>
      <vt:lpstr>Weekly Calendar</vt:lpstr>
      <vt:lpstr>Daily Affirmations</vt:lpstr>
      <vt:lpstr>Reading</vt:lpstr>
      <vt:lpstr>REading to do list </vt:lpstr>
      <vt:lpstr>THis week’s skills</vt:lpstr>
      <vt:lpstr>Unit 4 week 2 spelling words</vt:lpstr>
      <vt:lpstr> Read the  story A mousey Mess on epic.com</vt:lpstr>
      <vt:lpstr>mATH</vt:lpstr>
      <vt:lpstr>math to do list </vt:lpstr>
      <vt:lpstr>lesson 11.5: 2d and 3d shapes </vt:lpstr>
      <vt:lpstr>YOU’RE ALMOST DONE! </vt:lpstr>
      <vt:lpstr>SCIENCE</vt:lpstr>
      <vt:lpstr>Science to do list </vt:lpstr>
      <vt:lpstr>Erosion Demo </vt:lpstr>
      <vt:lpstr>Science activities: Complete onE each day</vt:lpstr>
      <vt:lpstr>PowerPoint Presentation</vt:lpstr>
      <vt:lpstr>TURN THESE THINGS INTO MS. RESHARD</vt:lpstr>
      <vt:lpstr>More practice These things are optional </vt:lpstr>
      <vt:lpstr>Spelling  tic tac toe: </vt:lpstr>
      <vt:lpstr>    Getting ready for your daily journal: Writing checklist </vt:lpstr>
      <vt:lpstr>Writing prompt example response</vt:lpstr>
      <vt:lpstr>YOU’RE ALMOST DONE! </vt:lpstr>
      <vt:lpstr>You're finished!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Tuesday May 12th 2020</dc:title>
  <cp:lastModifiedBy>Felicia Reshard</cp:lastModifiedBy>
  <cp:revision>10</cp:revision>
  <dcterms:modified xsi:type="dcterms:W3CDTF">2020-05-09T19:22:49Z</dcterms:modified>
</cp:coreProperties>
</file>