
<file path=[Content_Types].xml><?xml version="1.0" encoding="utf-8"?>
<Types xmlns="http://schemas.openxmlformats.org/package/2006/content-types">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67" r:id="rId3"/>
    <p:sldId id="270" r:id="rId4"/>
    <p:sldId id="271" r:id="rId5"/>
    <p:sldId id="283" r:id="rId6"/>
    <p:sldId id="272" r:id="rId7"/>
    <p:sldId id="273" r:id="rId8"/>
    <p:sldId id="274" r:id="rId9"/>
    <p:sldId id="275" r:id="rId10"/>
    <p:sldId id="276" r:id="rId11"/>
    <p:sldId id="277" r:id="rId12"/>
    <p:sldId id="280" r:id="rId13"/>
    <p:sldId id="278" r:id="rId14"/>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mn-ea"/>
        <a:cs typeface="+mn-cs"/>
      </a:defRPr>
    </a:lvl1pPr>
    <a:lvl2pPr marL="457200" algn="l" rtl="0" fontAlgn="base">
      <a:spcBef>
        <a:spcPct val="0"/>
      </a:spcBef>
      <a:spcAft>
        <a:spcPct val="0"/>
      </a:spcAft>
      <a:defRPr sz="2400" kern="1200">
        <a:solidFill>
          <a:schemeClr val="tx1"/>
        </a:solidFill>
        <a:latin typeface="Arial" charset="0"/>
        <a:ea typeface="+mn-ea"/>
        <a:cs typeface="+mn-cs"/>
      </a:defRPr>
    </a:lvl2pPr>
    <a:lvl3pPr marL="914400" algn="l" rtl="0" fontAlgn="base">
      <a:spcBef>
        <a:spcPct val="0"/>
      </a:spcBef>
      <a:spcAft>
        <a:spcPct val="0"/>
      </a:spcAft>
      <a:defRPr sz="2400" kern="1200">
        <a:solidFill>
          <a:schemeClr val="tx1"/>
        </a:solidFill>
        <a:latin typeface="Arial" charset="0"/>
        <a:ea typeface="+mn-ea"/>
        <a:cs typeface="+mn-cs"/>
      </a:defRPr>
    </a:lvl3pPr>
    <a:lvl4pPr marL="1371600" algn="l" rtl="0" fontAlgn="base">
      <a:spcBef>
        <a:spcPct val="0"/>
      </a:spcBef>
      <a:spcAft>
        <a:spcPct val="0"/>
      </a:spcAft>
      <a:defRPr sz="2400" kern="1200">
        <a:solidFill>
          <a:schemeClr val="tx1"/>
        </a:solidFill>
        <a:latin typeface="Arial" charset="0"/>
        <a:ea typeface="+mn-ea"/>
        <a:cs typeface="+mn-cs"/>
      </a:defRPr>
    </a:lvl4pPr>
    <a:lvl5pPr marL="1828800" algn="l" rtl="0" fontAlgn="base">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99"/>
    <a:srgbClr val="FF0000"/>
    <a:srgbClr val="FFFFCC"/>
    <a:srgbClr val="EAEAEA"/>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44" autoAdjust="0"/>
    <p:restoredTop sz="90878" autoAdjust="0"/>
  </p:normalViewPr>
  <p:slideViewPr>
    <p:cSldViewPr>
      <p:cViewPr varScale="1">
        <p:scale>
          <a:sx n="66" d="100"/>
          <a:sy n="66" d="100"/>
        </p:scale>
        <p:origin x="912" y="4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11.vml.rels><?xml version="1.0" encoding="UTF-8" standalone="yes"?>
<Relationships xmlns="http://schemas.openxmlformats.org/package/2006/relationships"><Relationship Id="rId8" Type="http://schemas.openxmlformats.org/officeDocument/2006/relationships/image" Target="../media/image61.wmf"/><Relationship Id="rId3" Type="http://schemas.openxmlformats.org/officeDocument/2006/relationships/image" Target="../media/image59.wmf"/><Relationship Id="rId7" Type="http://schemas.openxmlformats.org/officeDocument/2006/relationships/image" Target="../media/image60.wmf"/><Relationship Id="rId2" Type="http://schemas.openxmlformats.org/officeDocument/2006/relationships/image" Target="../media/image58.wmf"/><Relationship Id="rId1" Type="http://schemas.openxmlformats.org/officeDocument/2006/relationships/image" Target="../media/image3.wmf"/><Relationship Id="rId6" Type="http://schemas.openxmlformats.org/officeDocument/2006/relationships/image" Target="../media/image11.wmf"/><Relationship Id="rId5" Type="http://schemas.openxmlformats.org/officeDocument/2006/relationships/image" Target="../media/image16.wmf"/><Relationship Id="rId4" Type="http://schemas.openxmlformats.org/officeDocument/2006/relationships/image" Target="../media/image12.wmf"/></Relationships>
</file>

<file path=ppt/drawings/_rels/vmlDrawing2.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3.wmf"/><Relationship Id="rId6" Type="http://schemas.openxmlformats.org/officeDocument/2006/relationships/image" Target="../media/image9.wmf"/><Relationship Id="rId5" Type="http://schemas.openxmlformats.org/officeDocument/2006/relationships/image" Target="../media/image8.wmf"/><Relationship Id="rId4" Type="http://schemas.openxmlformats.org/officeDocument/2006/relationships/image" Target="../media/image7.wmf"/></Relationships>
</file>

<file path=ppt/drawings/_rels/vmlDrawing3.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12" Type="http://schemas.openxmlformats.org/officeDocument/2006/relationships/image" Target="../media/image16.wmf"/><Relationship Id="rId2" Type="http://schemas.openxmlformats.org/officeDocument/2006/relationships/image" Target="../media/image5.wmf"/><Relationship Id="rId1" Type="http://schemas.openxmlformats.org/officeDocument/2006/relationships/image" Target="../media/image3.wmf"/><Relationship Id="rId6" Type="http://schemas.openxmlformats.org/officeDocument/2006/relationships/image" Target="../media/image9.wmf"/><Relationship Id="rId11" Type="http://schemas.openxmlformats.org/officeDocument/2006/relationships/image" Target="../media/image15.wmf"/><Relationship Id="rId5" Type="http://schemas.openxmlformats.org/officeDocument/2006/relationships/image" Target="../media/image8.wmf"/><Relationship Id="rId15" Type="http://schemas.openxmlformats.org/officeDocument/2006/relationships/image" Target="../media/image18.wmf"/><Relationship Id="rId10" Type="http://schemas.openxmlformats.org/officeDocument/2006/relationships/image" Target="../media/image14.wmf"/><Relationship Id="rId4" Type="http://schemas.openxmlformats.org/officeDocument/2006/relationships/image" Target="../media/image7.wmf"/><Relationship Id="rId9" Type="http://schemas.openxmlformats.org/officeDocument/2006/relationships/image" Target="../media/image13.wmf"/><Relationship Id="rId14" Type="http://schemas.openxmlformats.org/officeDocument/2006/relationships/image" Target="../media/image17.wmf"/></Relationships>
</file>

<file path=ppt/drawings/_rels/vmlDrawing4.v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image" Target="../media/image30.wmf"/><Relationship Id="rId3" Type="http://schemas.openxmlformats.org/officeDocument/2006/relationships/image" Target="../media/image20.wmf"/><Relationship Id="rId7" Type="http://schemas.openxmlformats.org/officeDocument/2006/relationships/image" Target="../media/image24.wmf"/><Relationship Id="rId12" Type="http://schemas.openxmlformats.org/officeDocument/2006/relationships/image" Target="../media/image29.wmf"/><Relationship Id="rId2" Type="http://schemas.openxmlformats.org/officeDocument/2006/relationships/image" Target="../media/image12.wmf"/><Relationship Id="rId1" Type="http://schemas.openxmlformats.org/officeDocument/2006/relationships/image" Target="../media/image19.wmf"/><Relationship Id="rId6" Type="http://schemas.openxmlformats.org/officeDocument/2006/relationships/image" Target="../media/image23.wmf"/><Relationship Id="rId11" Type="http://schemas.openxmlformats.org/officeDocument/2006/relationships/image" Target="../media/image28.wmf"/><Relationship Id="rId5" Type="http://schemas.openxmlformats.org/officeDocument/2006/relationships/image" Target="../media/image22.wmf"/><Relationship Id="rId10" Type="http://schemas.openxmlformats.org/officeDocument/2006/relationships/image" Target="../media/image27.wmf"/><Relationship Id="rId4" Type="http://schemas.openxmlformats.org/officeDocument/2006/relationships/image" Target="../media/image21.wmf"/><Relationship Id="rId9" Type="http://schemas.openxmlformats.org/officeDocument/2006/relationships/image" Target="../media/image26.wmf"/><Relationship Id="rId14"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6.wmf"/><Relationship Id="rId3" Type="http://schemas.openxmlformats.org/officeDocument/2006/relationships/image" Target="../media/image32.wmf"/><Relationship Id="rId7" Type="http://schemas.openxmlformats.org/officeDocument/2006/relationships/image" Target="../media/image36.wmf"/><Relationship Id="rId12" Type="http://schemas.openxmlformats.org/officeDocument/2006/relationships/image" Target="../media/image15.wmf"/><Relationship Id="rId17" Type="http://schemas.openxmlformats.org/officeDocument/2006/relationships/image" Target="../media/image4.wmf"/><Relationship Id="rId2" Type="http://schemas.openxmlformats.org/officeDocument/2006/relationships/image" Target="../media/image31.wmf"/><Relationship Id="rId16" Type="http://schemas.openxmlformats.org/officeDocument/2006/relationships/image" Target="../media/image40.wmf"/><Relationship Id="rId1" Type="http://schemas.openxmlformats.org/officeDocument/2006/relationships/image" Target="../media/image3.wmf"/><Relationship Id="rId6" Type="http://schemas.openxmlformats.org/officeDocument/2006/relationships/image" Target="../media/image35.wmf"/><Relationship Id="rId11" Type="http://schemas.openxmlformats.org/officeDocument/2006/relationships/image" Target="../media/image38.wmf"/><Relationship Id="rId5" Type="http://schemas.openxmlformats.org/officeDocument/2006/relationships/image" Target="../media/image34.wmf"/><Relationship Id="rId15" Type="http://schemas.openxmlformats.org/officeDocument/2006/relationships/image" Target="../media/image39.wmf"/><Relationship Id="rId10" Type="http://schemas.openxmlformats.org/officeDocument/2006/relationships/image" Target="../media/image13.wmf"/><Relationship Id="rId4" Type="http://schemas.openxmlformats.org/officeDocument/2006/relationships/image" Target="../media/image33.wmf"/><Relationship Id="rId9" Type="http://schemas.openxmlformats.org/officeDocument/2006/relationships/image" Target="../media/image37.wmf"/><Relationship Id="rId14" Type="http://schemas.openxmlformats.org/officeDocument/2006/relationships/image" Target="../media/image11.wmf"/></Relationships>
</file>

<file path=ppt/drawings/_rels/vmlDrawing6.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wmf"/><Relationship Id="rId3" Type="http://schemas.openxmlformats.org/officeDocument/2006/relationships/image" Target="../media/image42.wmf"/><Relationship Id="rId7" Type="http://schemas.openxmlformats.org/officeDocument/2006/relationships/image" Target="../media/image45.wmf"/><Relationship Id="rId12" Type="http://schemas.openxmlformats.org/officeDocument/2006/relationships/image" Target="../media/image47.wmf"/><Relationship Id="rId2" Type="http://schemas.openxmlformats.org/officeDocument/2006/relationships/image" Target="../media/image41.wmf"/><Relationship Id="rId1" Type="http://schemas.openxmlformats.org/officeDocument/2006/relationships/image" Target="../media/image3.wmf"/><Relationship Id="rId6" Type="http://schemas.openxmlformats.org/officeDocument/2006/relationships/image" Target="../media/image12.wmf"/><Relationship Id="rId11" Type="http://schemas.openxmlformats.org/officeDocument/2006/relationships/image" Target="../media/image46.wmf"/><Relationship Id="rId5" Type="http://schemas.openxmlformats.org/officeDocument/2006/relationships/image" Target="../media/image44.wmf"/><Relationship Id="rId10" Type="http://schemas.openxmlformats.org/officeDocument/2006/relationships/image" Target="../media/image11.wmf"/><Relationship Id="rId4" Type="http://schemas.openxmlformats.org/officeDocument/2006/relationships/image" Target="../media/image43.wmf"/><Relationship Id="rId9" Type="http://schemas.openxmlformats.org/officeDocument/2006/relationships/image" Target="../media/image16.wmf"/></Relationships>
</file>

<file path=ppt/drawings/_rels/vmlDrawing7.vml.rels><?xml version="1.0" encoding="UTF-8" standalone="yes"?>
<Relationships xmlns="http://schemas.openxmlformats.org/package/2006/relationships"><Relationship Id="rId8" Type="http://schemas.openxmlformats.org/officeDocument/2006/relationships/image" Target="../media/image37.wmf"/><Relationship Id="rId13" Type="http://schemas.openxmlformats.org/officeDocument/2006/relationships/image" Target="../media/image4.wmf"/><Relationship Id="rId3" Type="http://schemas.openxmlformats.org/officeDocument/2006/relationships/image" Target="../media/image41.wmf"/><Relationship Id="rId7" Type="http://schemas.openxmlformats.org/officeDocument/2006/relationships/image" Target="../media/image12.wmf"/><Relationship Id="rId12"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3.wmf"/><Relationship Id="rId6" Type="http://schemas.openxmlformats.org/officeDocument/2006/relationships/image" Target="../media/image45.wmf"/><Relationship Id="rId11" Type="http://schemas.openxmlformats.org/officeDocument/2006/relationships/image" Target="../media/image48.wmf"/><Relationship Id="rId5" Type="http://schemas.openxmlformats.org/officeDocument/2006/relationships/image" Target="../media/image43.wmf"/><Relationship Id="rId10" Type="http://schemas.openxmlformats.org/officeDocument/2006/relationships/image" Target="../media/image11.wmf"/><Relationship Id="rId4" Type="http://schemas.openxmlformats.org/officeDocument/2006/relationships/image" Target="../media/image42.wmf"/><Relationship Id="rId9" Type="http://schemas.openxmlformats.org/officeDocument/2006/relationships/image" Target="../media/image16.wmf"/></Relationships>
</file>

<file path=ppt/drawings/_rels/vmlDrawing8.v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image" Target="../media/image25.wmf"/><Relationship Id="rId7" Type="http://schemas.openxmlformats.org/officeDocument/2006/relationships/image" Target="../media/image53.wmf"/><Relationship Id="rId2" Type="http://schemas.openxmlformats.org/officeDocument/2006/relationships/image" Target="../media/image50.wmf"/><Relationship Id="rId1" Type="http://schemas.openxmlformats.org/officeDocument/2006/relationships/image" Target="../media/image40.wmf"/><Relationship Id="rId6" Type="http://schemas.openxmlformats.org/officeDocument/2006/relationships/image" Target="../media/image52.wmf"/><Relationship Id="rId5" Type="http://schemas.openxmlformats.org/officeDocument/2006/relationships/image" Target="../media/image51.wmf"/><Relationship Id="rId4" Type="http://schemas.openxmlformats.org/officeDocument/2006/relationships/image" Target="../media/image21.wmf"/></Relationships>
</file>

<file path=ppt/drawings/_rels/vmlDrawing9.v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image" Target="../media/image11.wmf"/><Relationship Id="rId3" Type="http://schemas.openxmlformats.org/officeDocument/2006/relationships/image" Target="../media/image32.wmf"/><Relationship Id="rId7" Type="http://schemas.openxmlformats.org/officeDocument/2006/relationships/image" Target="../media/image45.wmf"/><Relationship Id="rId12" Type="http://schemas.openxmlformats.org/officeDocument/2006/relationships/image" Target="../media/image16.wmf"/><Relationship Id="rId2" Type="http://schemas.openxmlformats.org/officeDocument/2006/relationships/image" Target="../media/image54.wmf"/><Relationship Id="rId16"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55.wmf"/><Relationship Id="rId11" Type="http://schemas.openxmlformats.org/officeDocument/2006/relationships/image" Target="../media/image38.wmf"/><Relationship Id="rId5" Type="http://schemas.openxmlformats.org/officeDocument/2006/relationships/image" Target="../media/image34.wmf"/><Relationship Id="rId15" Type="http://schemas.openxmlformats.org/officeDocument/2006/relationships/image" Target="../media/image57.wmf"/><Relationship Id="rId10" Type="http://schemas.openxmlformats.org/officeDocument/2006/relationships/image" Target="../media/image13.wmf"/><Relationship Id="rId4" Type="http://schemas.openxmlformats.org/officeDocument/2006/relationships/image" Target="../media/image33.wmf"/><Relationship Id="rId9" Type="http://schemas.openxmlformats.org/officeDocument/2006/relationships/image" Target="../media/image37.wmf"/><Relationship Id="rId14" Type="http://schemas.openxmlformats.org/officeDocument/2006/relationships/image" Target="../media/image56.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A05CF63F-3F4D-485F-A5F7-BED492D5B58A}"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91B8707-CE3C-453D-868E-0FACE952F1CA}"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BEBE731A-6FA1-47EB-9C0C-0CBFF9C99CBB}"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870A4928-73DB-48D0-A675-3AC4870B99CE}"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323EF4B-B405-437A-8255-900338C1737B}"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31CA2A7A-A005-448B-A351-14554FCE771E}"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3A6A2BE0-8AEA-46BB-80F7-5A6CC818FD3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D09844CB-F39B-4626-B678-D860BDE36C03}"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5B78C023-36E6-4DDB-AB03-6574D260D665}"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0A2F92-64ED-4E2C-98A3-49BC51BF4863}"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F2E488EE-6DB4-4195-8633-97165916E1B7}"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fld id="{FB10D2FD-C712-4DB2-ADC1-BD305B9F714D}"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25.wmf"/><Relationship Id="rId13" Type="http://schemas.openxmlformats.org/officeDocument/2006/relationships/oleObject" Target="../embeddings/oleObject98.bin"/><Relationship Id="rId18" Type="http://schemas.openxmlformats.org/officeDocument/2006/relationships/image" Target="../media/image4.wmf"/><Relationship Id="rId3" Type="http://schemas.openxmlformats.org/officeDocument/2006/relationships/oleObject" Target="../embeddings/oleObject93.bin"/><Relationship Id="rId7" Type="http://schemas.openxmlformats.org/officeDocument/2006/relationships/oleObject" Target="../embeddings/oleObject95.bin"/><Relationship Id="rId12" Type="http://schemas.openxmlformats.org/officeDocument/2006/relationships/image" Target="../media/image51.wmf"/><Relationship Id="rId17" Type="http://schemas.openxmlformats.org/officeDocument/2006/relationships/oleObject" Target="../embeddings/oleObject100.bin"/><Relationship Id="rId2" Type="http://schemas.openxmlformats.org/officeDocument/2006/relationships/slideLayout" Target="../slideLayouts/slideLayout7.xml"/><Relationship Id="rId16" Type="http://schemas.openxmlformats.org/officeDocument/2006/relationships/image" Target="../media/image53.wmf"/><Relationship Id="rId1" Type="http://schemas.openxmlformats.org/officeDocument/2006/relationships/vmlDrawing" Target="../drawings/vmlDrawing8.vml"/><Relationship Id="rId6" Type="http://schemas.openxmlformats.org/officeDocument/2006/relationships/image" Target="../media/image50.wmf"/><Relationship Id="rId11" Type="http://schemas.openxmlformats.org/officeDocument/2006/relationships/oleObject" Target="../embeddings/oleObject97.bin"/><Relationship Id="rId5" Type="http://schemas.openxmlformats.org/officeDocument/2006/relationships/oleObject" Target="../embeddings/oleObject94.bin"/><Relationship Id="rId15" Type="http://schemas.openxmlformats.org/officeDocument/2006/relationships/oleObject" Target="../embeddings/oleObject99.bin"/><Relationship Id="rId10" Type="http://schemas.openxmlformats.org/officeDocument/2006/relationships/image" Target="../media/image21.wmf"/><Relationship Id="rId4" Type="http://schemas.openxmlformats.org/officeDocument/2006/relationships/image" Target="../media/image40.wmf"/><Relationship Id="rId9" Type="http://schemas.openxmlformats.org/officeDocument/2006/relationships/oleObject" Target="../embeddings/oleObject96.bin"/><Relationship Id="rId14" Type="http://schemas.openxmlformats.org/officeDocument/2006/relationships/image" Target="../media/image52.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104.bin"/><Relationship Id="rId13" Type="http://schemas.openxmlformats.org/officeDocument/2006/relationships/image" Target="../media/image34.wmf"/><Relationship Id="rId18" Type="http://schemas.openxmlformats.org/officeDocument/2006/relationships/oleObject" Target="../embeddings/oleObject109.bin"/><Relationship Id="rId26" Type="http://schemas.openxmlformats.org/officeDocument/2006/relationships/oleObject" Target="../embeddings/oleObject113.bin"/><Relationship Id="rId3" Type="http://schemas.openxmlformats.org/officeDocument/2006/relationships/oleObject" Target="../embeddings/oleObject101.bin"/><Relationship Id="rId21" Type="http://schemas.openxmlformats.org/officeDocument/2006/relationships/image" Target="../media/image37.wmf"/><Relationship Id="rId34" Type="http://schemas.openxmlformats.org/officeDocument/2006/relationships/oleObject" Target="../embeddings/oleObject117.bin"/><Relationship Id="rId7" Type="http://schemas.openxmlformats.org/officeDocument/2006/relationships/oleObject" Target="../embeddings/oleObject103.bin"/><Relationship Id="rId12" Type="http://schemas.openxmlformats.org/officeDocument/2006/relationships/oleObject" Target="../embeddings/oleObject106.bin"/><Relationship Id="rId17" Type="http://schemas.openxmlformats.org/officeDocument/2006/relationships/image" Target="../media/image45.wmf"/><Relationship Id="rId25" Type="http://schemas.openxmlformats.org/officeDocument/2006/relationships/image" Target="../media/image38.wmf"/><Relationship Id="rId33" Type="http://schemas.openxmlformats.org/officeDocument/2006/relationships/image" Target="../media/image57.wmf"/><Relationship Id="rId2" Type="http://schemas.openxmlformats.org/officeDocument/2006/relationships/slideLayout" Target="../slideLayouts/slideLayout7.xml"/><Relationship Id="rId16" Type="http://schemas.openxmlformats.org/officeDocument/2006/relationships/oleObject" Target="../embeddings/oleObject108.bin"/><Relationship Id="rId20" Type="http://schemas.openxmlformats.org/officeDocument/2006/relationships/oleObject" Target="../embeddings/oleObject110.bin"/><Relationship Id="rId29" Type="http://schemas.openxmlformats.org/officeDocument/2006/relationships/image" Target="../media/image11.wmf"/><Relationship Id="rId1" Type="http://schemas.openxmlformats.org/officeDocument/2006/relationships/vmlDrawing" Target="../drawings/vmlDrawing9.vml"/><Relationship Id="rId6" Type="http://schemas.openxmlformats.org/officeDocument/2006/relationships/image" Target="../media/image54.wmf"/><Relationship Id="rId11" Type="http://schemas.openxmlformats.org/officeDocument/2006/relationships/image" Target="../media/image33.wmf"/><Relationship Id="rId24" Type="http://schemas.openxmlformats.org/officeDocument/2006/relationships/oleObject" Target="../embeddings/oleObject112.bin"/><Relationship Id="rId32" Type="http://schemas.openxmlformats.org/officeDocument/2006/relationships/oleObject" Target="../embeddings/oleObject116.bin"/><Relationship Id="rId5" Type="http://schemas.openxmlformats.org/officeDocument/2006/relationships/oleObject" Target="../embeddings/oleObject102.bin"/><Relationship Id="rId15" Type="http://schemas.openxmlformats.org/officeDocument/2006/relationships/image" Target="../media/image55.wmf"/><Relationship Id="rId23" Type="http://schemas.openxmlformats.org/officeDocument/2006/relationships/image" Target="../media/image13.wmf"/><Relationship Id="rId28" Type="http://schemas.openxmlformats.org/officeDocument/2006/relationships/oleObject" Target="../embeddings/oleObject114.bin"/><Relationship Id="rId10" Type="http://schemas.openxmlformats.org/officeDocument/2006/relationships/oleObject" Target="../embeddings/oleObject105.bin"/><Relationship Id="rId19" Type="http://schemas.openxmlformats.org/officeDocument/2006/relationships/image" Target="../media/image12.wmf"/><Relationship Id="rId31" Type="http://schemas.openxmlformats.org/officeDocument/2006/relationships/image" Target="../media/image56.wmf"/><Relationship Id="rId4" Type="http://schemas.openxmlformats.org/officeDocument/2006/relationships/image" Target="../media/image3.wmf"/><Relationship Id="rId9" Type="http://schemas.openxmlformats.org/officeDocument/2006/relationships/image" Target="../media/image32.wmf"/><Relationship Id="rId14" Type="http://schemas.openxmlformats.org/officeDocument/2006/relationships/oleObject" Target="../embeddings/oleObject107.bin"/><Relationship Id="rId22" Type="http://schemas.openxmlformats.org/officeDocument/2006/relationships/oleObject" Target="../embeddings/oleObject111.bin"/><Relationship Id="rId27" Type="http://schemas.openxmlformats.org/officeDocument/2006/relationships/image" Target="../media/image16.wmf"/><Relationship Id="rId30" Type="http://schemas.openxmlformats.org/officeDocument/2006/relationships/oleObject" Target="../embeddings/oleObject115.bin"/><Relationship Id="rId35" Type="http://schemas.openxmlformats.org/officeDocument/2006/relationships/image" Target="../media/image4.w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18.bin"/><Relationship Id="rId2" Type="http://schemas.openxmlformats.org/officeDocument/2006/relationships/slideLayout" Target="../slideLayouts/slideLayout7.xml"/><Relationship Id="rId1" Type="http://schemas.openxmlformats.org/officeDocument/2006/relationships/vmlDrawing" Target="../drawings/vmlDrawing10.vml"/><Relationship Id="rId4" Type="http://schemas.openxmlformats.org/officeDocument/2006/relationships/image" Target="../media/image4.wmf"/></Relationships>
</file>

<file path=ppt/slides/_rels/slide13.xml.rels><?xml version="1.0" encoding="UTF-8" standalone="yes"?>
<Relationships xmlns="http://schemas.openxmlformats.org/package/2006/relationships"><Relationship Id="rId8" Type="http://schemas.openxmlformats.org/officeDocument/2006/relationships/oleObject" Target="../embeddings/oleObject122.bin"/><Relationship Id="rId13" Type="http://schemas.openxmlformats.org/officeDocument/2006/relationships/image" Target="../media/image59.wmf"/><Relationship Id="rId18" Type="http://schemas.openxmlformats.org/officeDocument/2006/relationships/oleObject" Target="../embeddings/oleObject130.bin"/><Relationship Id="rId26" Type="http://schemas.openxmlformats.org/officeDocument/2006/relationships/image" Target="../media/image61.wmf"/><Relationship Id="rId3" Type="http://schemas.openxmlformats.org/officeDocument/2006/relationships/oleObject" Target="../embeddings/oleObject119.bin"/><Relationship Id="rId21" Type="http://schemas.openxmlformats.org/officeDocument/2006/relationships/oleObject" Target="../embeddings/oleObject132.bin"/><Relationship Id="rId7" Type="http://schemas.openxmlformats.org/officeDocument/2006/relationships/oleObject" Target="../embeddings/oleObject121.bin"/><Relationship Id="rId12" Type="http://schemas.openxmlformats.org/officeDocument/2006/relationships/oleObject" Target="../embeddings/oleObject126.bin"/><Relationship Id="rId17" Type="http://schemas.openxmlformats.org/officeDocument/2006/relationships/oleObject" Target="../embeddings/oleObject129.bin"/><Relationship Id="rId25" Type="http://schemas.openxmlformats.org/officeDocument/2006/relationships/oleObject" Target="../embeddings/oleObject134.bin"/><Relationship Id="rId2" Type="http://schemas.openxmlformats.org/officeDocument/2006/relationships/slideLayout" Target="../slideLayouts/slideLayout7.xml"/><Relationship Id="rId16" Type="http://schemas.openxmlformats.org/officeDocument/2006/relationships/oleObject" Target="../embeddings/oleObject128.bin"/><Relationship Id="rId20" Type="http://schemas.openxmlformats.org/officeDocument/2006/relationships/image" Target="../media/image16.wmf"/><Relationship Id="rId1" Type="http://schemas.openxmlformats.org/officeDocument/2006/relationships/vmlDrawing" Target="../drawings/vmlDrawing11.vml"/><Relationship Id="rId6" Type="http://schemas.openxmlformats.org/officeDocument/2006/relationships/image" Target="../media/image58.wmf"/><Relationship Id="rId11" Type="http://schemas.openxmlformats.org/officeDocument/2006/relationships/oleObject" Target="../embeddings/oleObject125.bin"/><Relationship Id="rId24" Type="http://schemas.openxmlformats.org/officeDocument/2006/relationships/image" Target="../media/image60.wmf"/><Relationship Id="rId5" Type="http://schemas.openxmlformats.org/officeDocument/2006/relationships/oleObject" Target="../embeddings/oleObject120.bin"/><Relationship Id="rId15" Type="http://schemas.openxmlformats.org/officeDocument/2006/relationships/image" Target="../media/image12.wmf"/><Relationship Id="rId23" Type="http://schemas.openxmlformats.org/officeDocument/2006/relationships/oleObject" Target="../embeddings/oleObject133.bin"/><Relationship Id="rId10" Type="http://schemas.openxmlformats.org/officeDocument/2006/relationships/oleObject" Target="../embeddings/oleObject124.bin"/><Relationship Id="rId19" Type="http://schemas.openxmlformats.org/officeDocument/2006/relationships/oleObject" Target="../embeddings/oleObject131.bin"/><Relationship Id="rId4" Type="http://schemas.openxmlformats.org/officeDocument/2006/relationships/image" Target="../media/image3.wmf"/><Relationship Id="rId9" Type="http://schemas.openxmlformats.org/officeDocument/2006/relationships/oleObject" Target="../embeddings/oleObject123.bin"/><Relationship Id="rId14" Type="http://schemas.openxmlformats.org/officeDocument/2006/relationships/oleObject" Target="../embeddings/oleObject127.bin"/><Relationship Id="rId22" Type="http://schemas.openxmlformats.org/officeDocument/2006/relationships/image" Target="../media/image11.wmf"/></Relationships>
</file>

<file path=ppt/slides/_rels/slide2.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3.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9.bin"/><Relationship Id="rId18" Type="http://schemas.openxmlformats.org/officeDocument/2006/relationships/image" Target="../media/image11.wmf"/><Relationship Id="rId3" Type="http://schemas.openxmlformats.org/officeDocument/2006/relationships/oleObject" Target="../embeddings/oleObject4.bin"/><Relationship Id="rId7" Type="http://schemas.openxmlformats.org/officeDocument/2006/relationships/oleObject" Target="../embeddings/oleObject6.bin"/><Relationship Id="rId12" Type="http://schemas.openxmlformats.org/officeDocument/2006/relationships/image" Target="../media/image8.wmf"/><Relationship Id="rId17" Type="http://schemas.openxmlformats.org/officeDocument/2006/relationships/oleObject" Target="../embeddings/oleObject11.bin"/><Relationship Id="rId2" Type="http://schemas.openxmlformats.org/officeDocument/2006/relationships/slideLayout" Target="../slideLayouts/slideLayout7.xml"/><Relationship Id="rId16" Type="http://schemas.openxmlformats.org/officeDocument/2006/relationships/image" Target="../media/image10.wmf"/><Relationship Id="rId1" Type="http://schemas.openxmlformats.org/officeDocument/2006/relationships/vmlDrawing" Target="../drawings/vmlDrawing2.vml"/><Relationship Id="rId6" Type="http://schemas.openxmlformats.org/officeDocument/2006/relationships/image" Target="../media/image5.wmf"/><Relationship Id="rId11" Type="http://schemas.openxmlformats.org/officeDocument/2006/relationships/oleObject" Target="../embeddings/oleObject8.bin"/><Relationship Id="rId5" Type="http://schemas.openxmlformats.org/officeDocument/2006/relationships/oleObject" Target="../embeddings/oleObject5.bin"/><Relationship Id="rId15" Type="http://schemas.openxmlformats.org/officeDocument/2006/relationships/oleObject" Target="../embeddings/oleObject10.bin"/><Relationship Id="rId10" Type="http://schemas.openxmlformats.org/officeDocument/2006/relationships/image" Target="../media/image7.wmf"/><Relationship Id="rId4" Type="http://schemas.openxmlformats.org/officeDocument/2006/relationships/image" Target="../media/image3.wmf"/><Relationship Id="rId9" Type="http://schemas.openxmlformats.org/officeDocument/2006/relationships/oleObject" Target="../embeddings/oleObject7.bin"/><Relationship Id="rId14" Type="http://schemas.openxmlformats.org/officeDocument/2006/relationships/image" Target="../media/image9.wmf"/></Relationships>
</file>

<file path=ppt/slides/_rels/slide4.xml.rels><?xml version="1.0" encoding="UTF-8" standalone="yes"?>
<Relationships xmlns="http://schemas.openxmlformats.org/package/2006/relationships"><Relationship Id="rId8" Type="http://schemas.openxmlformats.org/officeDocument/2006/relationships/image" Target="../media/image6.wmf"/><Relationship Id="rId13" Type="http://schemas.openxmlformats.org/officeDocument/2006/relationships/oleObject" Target="../embeddings/oleObject17.bin"/><Relationship Id="rId18" Type="http://schemas.openxmlformats.org/officeDocument/2006/relationships/image" Target="../media/image12.wmf"/><Relationship Id="rId26" Type="http://schemas.openxmlformats.org/officeDocument/2006/relationships/oleObject" Target="../embeddings/oleObject24.bin"/><Relationship Id="rId3" Type="http://schemas.openxmlformats.org/officeDocument/2006/relationships/oleObject" Target="../embeddings/oleObject12.bin"/><Relationship Id="rId21" Type="http://schemas.openxmlformats.org/officeDocument/2006/relationships/image" Target="../media/image13.wmf"/><Relationship Id="rId7" Type="http://schemas.openxmlformats.org/officeDocument/2006/relationships/oleObject" Target="../embeddings/oleObject14.bin"/><Relationship Id="rId12" Type="http://schemas.openxmlformats.org/officeDocument/2006/relationships/image" Target="../media/image8.wmf"/><Relationship Id="rId17" Type="http://schemas.openxmlformats.org/officeDocument/2006/relationships/oleObject" Target="../embeddings/oleObject19.bin"/><Relationship Id="rId25" Type="http://schemas.openxmlformats.org/officeDocument/2006/relationships/image" Target="../media/image15.wmf"/><Relationship Id="rId33" Type="http://schemas.openxmlformats.org/officeDocument/2006/relationships/image" Target="../media/image18.wmf"/><Relationship Id="rId2" Type="http://schemas.openxmlformats.org/officeDocument/2006/relationships/slideLayout" Target="../slideLayouts/slideLayout7.xml"/><Relationship Id="rId16" Type="http://schemas.openxmlformats.org/officeDocument/2006/relationships/image" Target="../media/image10.wmf"/><Relationship Id="rId20" Type="http://schemas.openxmlformats.org/officeDocument/2006/relationships/oleObject" Target="../embeddings/oleObject21.bin"/><Relationship Id="rId29" Type="http://schemas.openxmlformats.org/officeDocument/2006/relationships/image" Target="../media/image11.wmf"/><Relationship Id="rId1" Type="http://schemas.openxmlformats.org/officeDocument/2006/relationships/vmlDrawing" Target="../drawings/vmlDrawing3.vml"/><Relationship Id="rId6" Type="http://schemas.openxmlformats.org/officeDocument/2006/relationships/image" Target="../media/image5.wmf"/><Relationship Id="rId11" Type="http://schemas.openxmlformats.org/officeDocument/2006/relationships/oleObject" Target="../embeddings/oleObject16.bin"/><Relationship Id="rId24" Type="http://schemas.openxmlformats.org/officeDocument/2006/relationships/oleObject" Target="../embeddings/oleObject23.bin"/><Relationship Id="rId32" Type="http://schemas.openxmlformats.org/officeDocument/2006/relationships/oleObject" Target="../embeddings/oleObject27.bin"/><Relationship Id="rId5" Type="http://schemas.openxmlformats.org/officeDocument/2006/relationships/oleObject" Target="../embeddings/oleObject13.bin"/><Relationship Id="rId15" Type="http://schemas.openxmlformats.org/officeDocument/2006/relationships/oleObject" Target="../embeddings/oleObject18.bin"/><Relationship Id="rId23" Type="http://schemas.openxmlformats.org/officeDocument/2006/relationships/image" Target="../media/image14.wmf"/><Relationship Id="rId28" Type="http://schemas.openxmlformats.org/officeDocument/2006/relationships/oleObject" Target="../embeddings/oleObject25.bin"/><Relationship Id="rId10" Type="http://schemas.openxmlformats.org/officeDocument/2006/relationships/image" Target="../media/image7.wmf"/><Relationship Id="rId19" Type="http://schemas.openxmlformats.org/officeDocument/2006/relationships/oleObject" Target="../embeddings/oleObject20.bin"/><Relationship Id="rId31" Type="http://schemas.openxmlformats.org/officeDocument/2006/relationships/image" Target="../media/image17.wmf"/><Relationship Id="rId4" Type="http://schemas.openxmlformats.org/officeDocument/2006/relationships/image" Target="../media/image3.wmf"/><Relationship Id="rId9" Type="http://schemas.openxmlformats.org/officeDocument/2006/relationships/oleObject" Target="../embeddings/oleObject15.bin"/><Relationship Id="rId14" Type="http://schemas.openxmlformats.org/officeDocument/2006/relationships/image" Target="../media/image9.wmf"/><Relationship Id="rId22" Type="http://schemas.openxmlformats.org/officeDocument/2006/relationships/oleObject" Target="../embeddings/oleObject22.bin"/><Relationship Id="rId27" Type="http://schemas.openxmlformats.org/officeDocument/2006/relationships/image" Target="../media/image16.wmf"/><Relationship Id="rId30" Type="http://schemas.openxmlformats.org/officeDocument/2006/relationships/oleObject" Target="../embeddings/oleObject26.bin"/></Relationships>
</file>

<file path=ppt/slides/_rels/slide5.xml.rels><?xml version="1.0" encoding="UTF-8" standalone="yes"?>
<Relationships xmlns="http://schemas.openxmlformats.org/package/2006/relationships"><Relationship Id="rId8" Type="http://schemas.openxmlformats.org/officeDocument/2006/relationships/image" Target="../media/image20.wmf"/><Relationship Id="rId13" Type="http://schemas.openxmlformats.org/officeDocument/2006/relationships/oleObject" Target="../embeddings/oleObject33.bin"/><Relationship Id="rId18" Type="http://schemas.openxmlformats.org/officeDocument/2006/relationships/image" Target="../media/image25.wmf"/><Relationship Id="rId26" Type="http://schemas.openxmlformats.org/officeDocument/2006/relationships/image" Target="../media/image29.wmf"/><Relationship Id="rId3" Type="http://schemas.openxmlformats.org/officeDocument/2006/relationships/oleObject" Target="../embeddings/oleObject28.bin"/><Relationship Id="rId21" Type="http://schemas.openxmlformats.org/officeDocument/2006/relationships/oleObject" Target="../embeddings/oleObject37.bin"/><Relationship Id="rId7" Type="http://schemas.openxmlformats.org/officeDocument/2006/relationships/oleObject" Target="../embeddings/oleObject30.bin"/><Relationship Id="rId12" Type="http://schemas.openxmlformats.org/officeDocument/2006/relationships/image" Target="../media/image22.wmf"/><Relationship Id="rId17" Type="http://schemas.openxmlformats.org/officeDocument/2006/relationships/oleObject" Target="../embeddings/oleObject35.bin"/><Relationship Id="rId25" Type="http://schemas.openxmlformats.org/officeDocument/2006/relationships/oleObject" Target="../embeddings/oleObject39.bin"/><Relationship Id="rId2" Type="http://schemas.openxmlformats.org/officeDocument/2006/relationships/slideLayout" Target="../slideLayouts/slideLayout7.xml"/><Relationship Id="rId16" Type="http://schemas.openxmlformats.org/officeDocument/2006/relationships/image" Target="../media/image24.wmf"/><Relationship Id="rId20" Type="http://schemas.openxmlformats.org/officeDocument/2006/relationships/image" Target="../media/image26.wmf"/><Relationship Id="rId29" Type="http://schemas.openxmlformats.org/officeDocument/2006/relationships/oleObject" Target="../embeddings/oleObject41.bin"/><Relationship Id="rId1" Type="http://schemas.openxmlformats.org/officeDocument/2006/relationships/vmlDrawing" Target="../drawings/vmlDrawing4.vml"/><Relationship Id="rId6" Type="http://schemas.openxmlformats.org/officeDocument/2006/relationships/image" Target="../media/image12.wmf"/><Relationship Id="rId11" Type="http://schemas.openxmlformats.org/officeDocument/2006/relationships/oleObject" Target="../embeddings/oleObject32.bin"/><Relationship Id="rId24" Type="http://schemas.openxmlformats.org/officeDocument/2006/relationships/image" Target="../media/image28.wmf"/><Relationship Id="rId5" Type="http://schemas.openxmlformats.org/officeDocument/2006/relationships/oleObject" Target="../embeddings/oleObject29.bin"/><Relationship Id="rId15" Type="http://schemas.openxmlformats.org/officeDocument/2006/relationships/oleObject" Target="../embeddings/oleObject34.bin"/><Relationship Id="rId23" Type="http://schemas.openxmlformats.org/officeDocument/2006/relationships/oleObject" Target="../embeddings/oleObject38.bin"/><Relationship Id="rId28" Type="http://schemas.openxmlformats.org/officeDocument/2006/relationships/image" Target="../media/image30.wmf"/><Relationship Id="rId10" Type="http://schemas.openxmlformats.org/officeDocument/2006/relationships/image" Target="../media/image21.wmf"/><Relationship Id="rId19" Type="http://schemas.openxmlformats.org/officeDocument/2006/relationships/oleObject" Target="../embeddings/oleObject36.bin"/><Relationship Id="rId4" Type="http://schemas.openxmlformats.org/officeDocument/2006/relationships/image" Target="../media/image19.wmf"/><Relationship Id="rId9" Type="http://schemas.openxmlformats.org/officeDocument/2006/relationships/oleObject" Target="../embeddings/oleObject31.bin"/><Relationship Id="rId14" Type="http://schemas.openxmlformats.org/officeDocument/2006/relationships/image" Target="../media/image23.wmf"/><Relationship Id="rId22" Type="http://schemas.openxmlformats.org/officeDocument/2006/relationships/image" Target="../media/image27.wmf"/><Relationship Id="rId27" Type="http://schemas.openxmlformats.org/officeDocument/2006/relationships/oleObject" Target="../embeddings/oleObject40.bin"/><Relationship Id="rId30" Type="http://schemas.openxmlformats.org/officeDocument/2006/relationships/image" Target="../media/image4.wmf"/></Relationships>
</file>

<file path=ppt/slides/_rels/slide6.xml.rels><?xml version="1.0" encoding="UTF-8" standalone="yes"?>
<Relationships xmlns="http://schemas.openxmlformats.org/package/2006/relationships"><Relationship Id="rId8" Type="http://schemas.openxmlformats.org/officeDocument/2006/relationships/image" Target="../media/image32.wmf"/><Relationship Id="rId13" Type="http://schemas.openxmlformats.org/officeDocument/2006/relationships/oleObject" Target="../embeddings/oleObject47.bin"/><Relationship Id="rId18" Type="http://schemas.openxmlformats.org/officeDocument/2006/relationships/image" Target="../media/image12.wmf"/><Relationship Id="rId26" Type="http://schemas.openxmlformats.org/officeDocument/2006/relationships/image" Target="../media/image15.wmf"/><Relationship Id="rId3" Type="http://schemas.openxmlformats.org/officeDocument/2006/relationships/oleObject" Target="../embeddings/oleObject42.bin"/><Relationship Id="rId21" Type="http://schemas.openxmlformats.org/officeDocument/2006/relationships/oleObject" Target="../embeddings/oleObject51.bin"/><Relationship Id="rId34" Type="http://schemas.openxmlformats.org/officeDocument/2006/relationships/image" Target="../media/image40.wmf"/><Relationship Id="rId7" Type="http://schemas.openxmlformats.org/officeDocument/2006/relationships/oleObject" Target="../embeddings/oleObject44.bin"/><Relationship Id="rId12" Type="http://schemas.openxmlformats.org/officeDocument/2006/relationships/image" Target="../media/image34.wmf"/><Relationship Id="rId17" Type="http://schemas.openxmlformats.org/officeDocument/2006/relationships/oleObject" Target="../embeddings/oleObject49.bin"/><Relationship Id="rId25" Type="http://schemas.openxmlformats.org/officeDocument/2006/relationships/oleObject" Target="../embeddings/oleObject53.bin"/><Relationship Id="rId33" Type="http://schemas.openxmlformats.org/officeDocument/2006/relationships/oleObject" Target="../embeddings/oleObject57.bin"/><Relationship Id="rId2" Type="http://schemas.openxmlformats.org/officeDocument/2006/relationships/slideLayout" Target="../slideLayouts/slideLayout7.xml"/><Relationship Id="rId16" Type="http://schemas.openxmlformats.org/officeDocument/2006/relationships/image" Target="../media/image36.wmf"/><Relationship Id="rId20" Type="http://schemas.openxmlformats.org/officeDocument/2006/relationships/image" Target="../media/image37.wmf"/><Relationship Id="rId29" Type="http://schemas.openxmlformats.org/officeDocument/2006/relationships/oleObject" Target="../embeddings/oleObject55.bin"/><Relationship Id="rId1" Type="http://schemas.openxmlformats.org/officeDocument/2006/relationships/vmlDrawing" Target="../drawings/vmlDrawing5.vml"/><Relationship Id="rId6" Type="http://schemas.openxmlformats.org/officeDocument/2006/relationships/image" Target="../media/image31.wmf"/><Relationship Id="rId11" Type="http://schemas.openxmlformats.org/officeDocument/2006/relationships/oleObject" Target="../embeddings/oleObject46.bin"/><Relationship Id="rId24" Type="http://schemas.openxmlformats.org/officeDocument/2006/relationships/image" Target="../media/image38.wmf"/><Relationship Id="rId32" Type="http://schemas.openxmlformats.org/officeDocument/2006/relationships/image" Target="../media/image39.wmf"/><Relationship Id="rId5" Type="http://schemas.openxmlformats.org/officeDocument/2006/relationships/oleObject" Target="../embeddings/oleObject43.bin"/><Relationship Id="rId15" Type="http://schemas.openxmlformats.org/officeDocument/2006/relationships/oleObject" Target="../embeddings/oleObject48.bin"/><Relationship Id="rId23" Type="http://schemas.openxmlformats.org/officeDocument/2006/relationships/oleObject" Target="../embeddings/oleObject52.bin"/><Relationship Id="rId28" Type="http://schemas.openxmlformats.org/officeDocument/2006/relationships/image" Target="../media/image16.wmf"/><Relationship Id="rId36" Type="http://schemas.openxmlformats.org/officeDocument/2006/relationships/image" Target="../media/image4.wmf"/><Relationship Id="rId10" Type="http://schemas.openxmlformats.org/officeDocument/2006/relationships/image" Target="../media/image33.wmf"/><Relationship Id="rId19" Type="http://schemas.openxmlformats.org/officeDocument/2006/relationships/oleObject" Target="../embeddings/oleObject50.bin"/><Relationship Id="rId31" Type="http://schemas.openxmlformats.org/officeDocument/2006/relationships/oleObject" Target="../embeddings/oleObject56.bin"/><Relationship Id="rId4" Type="http://schemas.openxmlformats.org/officeDocument/2006/relationships/image" Target="../media/image3.wmf"/><Relationship Id="rId9" Type="http://schemas.openxmlformats.org/officeDocument/2006/relationships/oleObject" Target="../embeddings/oleObject45.bin"/><Relationship Id="rId14" Type="http://schemas.openxmlformats.org/officeDocument/2006/relationships/image" Target="../media/image35.wmf"/><Relationship Id="rId22" Type="http://schemas.openxmlformats.org/officeDocument/2006/relationships/image" Target="../media/image13.wmf"/><Relationship Id="rId27" Type="http://schemas.openxmlformats.org/officeDocument/2006/relationships/oleObject" Target="../embeddings/oleObject54.bin"/><Relationship Id="rId30" Type="http://schemas.openxmlformats.org/officeDocument/2006/relationships/image" Target="../media/image11.wmf"/><Relationship Id="rId35" Type="http://schemas.openxmlformats.org/officeDocument/2006/relationships/oleObject" Target="../embeddings/oleObject58.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62.bin"/><Relationship Id="rId13" Type="http://schemas.openxmlformats.org/officeDocument/2006/relationships/image" Target="../media/image44.wmf"/><Relationship Id="rId18" Type="http://schemas.openxmlformats.org/officeDocument/2006/relationships/image" Target="../media/image45.wmf"/><Relationship Id="rId26" Type="http://schemas.openxmlformats.org/officeDocument/2006/relationships/image" Target="../media/image11.wmf"/><Relationship Id="rId3" Type="http://schemas.openxmlformats.org/officeDocument/2006/relationships/oleObject" Target="../embeddings/oleObject59.bin"/><Relationship Id="rId21" Type="http://schemas.openxmlformats.org/officeDocument/2006/relationships/oleObject" Target="../embeddings/oleObject69.bin"/><Relationship Id="rId7" Type="http://schemas.openxmlformats.org/officeDocument/2006/relationships/oleObject" Target="../embeddings/oleObject61.bin"/><Relationship Id="rId12" Type="http://schemas.openxmlformats.org/officeDocument/2006/relationships/oleObject" Target="../embeddings/oleObject64.bin"/><Relationship Id="rId17" Type="http://schemas.openxmlformats.org/officeDocument/2006/relationships/oleObject" Target="../embeddings/oleObject67.bin"/><Relationship Id="rId25" Type="http://schemas.openxmlformats.org/officeDocument/2006/relationships/oleObject" Target="../embeddings/oleObject72.bin"/><Relationship Id="rId2" Type="http://schemas.openxmlformats.org/officeDocument/2006/relationships/slideLayout" Target="../slideLayouts/slideLayout7.xml"/><Relationship Id="rId16" Type="http://schemas.openxmlformats.org/officeDocument/2006/relationships/image" Target="../media/image12.wmf"/><Relationship Id="rId20" Type="http://schemas.openxmlformats.org/officeDocument/2006/relationships/image" Target="../media/image37.wmf"/><Relationship Id="rId29" Type="http://schemas.openxmlformats.org/officeDocument/2006/relationships/oleObject" Target="../embeddings/oleObject74.bin"/><Relationship Id="rId1" Type="http://schemas.openxmlformats.org/officeDocument/2006/relationships/vmlDrawing" Target="../drawings/vmlDrawing6.vml"/><Relationship Id="rId6" Type="http://schemas.openxmlformats.org/officeDocument/2006/relationships/image" Target="../media/image41.wmf"/><Relationship Id="rId11" Type="http://schemas.openxmlformats.org/officeDocument/2006/relationships/image" Target="../media/image43.wmf"/><Relationship Id="rId24" Type="http://schemas.openxmlformats.org/officeDocument/2006/relationships/image" Target="../media/image16.wmf"/><Relationship Id="rId32" Type="http://schemas.openxmlformats.org/officeDocument/2006/relationships/image" Target="../media/image4.wmf"/><Relationship Id="rId5" Type="http://schemas.openxmlformats.org/officeDocument/2006/relationships/oleObject" Target="../embeddings/oleObject60.bin"/><Relationship Id="rId15" Type="http://schemas.openxmlformats.org/officeDocument/2006/relationships/oleObject" Target="../embeddings/oleObject66.bin"/><Relationship Id="rId23" Type="http://schemas.openxmlformats.org/officeDocument/2006/relationships/oleObject" Target="../embeddings/oleObject71.bin"/><Relationship Id="rId28" Type="http://schemas.openxmlformats.org/officeDocument/2006/relationships/image" Target="../media/image46.wmf"/><Relationship Id="rId10" Type="http://schemas.openxmlformats.org/officeDocument/2006/relationships/oleObject" Target="../embeddings/oleObject63.bin"/><Relationship Id="rId19" Type="http://schemas.openxmlformats.org/officeDocument/2006/relationships/oleObject" Target="../embeddings/oleObject68.bin"/><Relationship Id="rId31" Type="http://schemas.openxmlformats.org/officeDocument/2006/relationships/oleObject" Target="../embeddings/oleObject75.bin"/><Relationship Id="rId4" Type="http://schemas.openxmlformats.org/officeDocument/2006/relationships/image" Target="../media/image3.wmf"/><Relationship Id="rId9" Type="http://schemas.openxmlformats.org/officeDocument/2006/relationships/image" Target="../media/image42.wmf"/><Relationship Id="rId14" Type="http://schemas.openxmlformats.org/officeDocument/2006/relationships/oleObject" Target="../embeddings/oleObject65.bin"/><Relationship Id="rId22" Type="http://schemas.openxmlformats.org/officeDocument/2006/relationships/oleObject" Target="../embeddings/oleObject70.bin"/><Relationship Id="rId27" Type="http://schemas.openxmlformats.org/officeDocument/2006/relationships/oleObject" Target="../embeddings/oleObject73.bin"/><Relationship Id="rId30" Type="http://schemas.openxmlformats.org/officeDocument/2006/relationships/image" Target="../media/image47.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79.bin"/><Relationship Id="rId13" Type="http://schemas.openxmlformats.org/officeDocument/2006/relationships/image" Target="../media/image43.wmf"/><Relationship Id="rId18" Type="http://schemas.openxmlformats.org/officeDocument/2006/relationships/image" Target="../media/image12.wmf"/><Relationship Id="rId26" Type="http://schemas.openxmlformats.org/officeDocument/2006/relationships/image" Target="../media/image11.wmf"/><Relationship Id="rId3" Type="http://schemas.openxmlformats.org/officeDocument/2006/relationships/oleObject" Target="../embeddings/oleObject76.bin"/><Relationship Id="rId21" Type="http://schemas.openxmlformats.org/officeDocument/2006/relationships/image" Target="../media/image37.wmf"/><Relationship Id="rId7" Type="http://schemas.openxmlformats.org/officeDocument/2006/relationships/oleObject" Target="../embeddings/oleObject78.bin"/><Relationship Id="rId12" Type="http://schemas.openxmlformats.org/officeDocument/2006/relationships/oleObject" Target="../embeddings/oleObject81.bin"/><Relationship Id="rId17" Type="http://schemas.openxmlformats.org/officeDocument/2006/relationships/oleObject" Target="../embeddings/oleObject84.bin"/><Relationship Id="rId25" Type="http://schemas.openxmlformats.org/officeDocument/2006/relationships/oleObject" Target="../embeddings/oleObject89.bin"/><Relationship Id="rId2" Type="http://schemas.openxmlformats.org/officeDocument/2006/relationships/slideLayout" Target="../slideLayouts/slideLayout7.xml"/><Relationship Id="rId16" Type="http://schemas.openxmlformats.org/officeDocument/2006/relationships/image" Target="../media/image45.wmf"/><Relationship Id="rId20" Type="http://schemas.openxmlformats.org/officeDocument/2006/relationships/oleObject" Target="../embeddings/oleObject86.bin"/><Relationship Id="rId29" Type="http://schemas.openxmlformats.org/officeDocument/2006/relationships/oleObject" Target="../embeddings/oleObject91.bin"/><Relationship Id="rId1" Type="http://schemas.openxmlformats.org/officeDocument/2006/relationships/vmlDrawing" Target="../drawings/vmlDrawing7.vml"/><Relationship Id="rId6" Type="http://schemas.openxmlformats.org/officeDocument/2006/relationships/image" Target="../media/image44.wmf"/><Relationship Id="rId11" Type="http://schemas.openxmlformats.org/officeDocument/2006/relationships/image" Target="../media/image42.wmf"/><Relationship Id="rId24" Type="http://schemas.openxmlformats.org/officeDocument/2006/relationships/image" Target="../media/image16.wmf"/><Relationship Id="rId32" Type="http://schemas.openxmlformats.org/officeDocument/2006/relationships/image" Target="../media/image4.wmf"/><Relationship Id="rId5" Type="http://schemas.openxmlformats.org/officeDocument/2006/relationships/oleObject" Target="../embeddings/oleObject77.bin"/><Relationship Id="rId15" Type="http://schemas.openxmlformats.org/officeDocument/2006/relationships/oleObject" Target="../embeddings/oleObject83.bin"/><Relationship Id="rId23" Type="http://schemas.openxmlformats.org/officeDocument/2006/relationships/oleObject" Target="../embeddings/oleObject88.bin"/><Relationship Id="rId28" Type="http://schemas.openxmlformats.org/officeDocument/2006/relationships/image" Target="../media/image48.wmf"/><Relationship Id="rId10" Type="http://schemas.openxmlformats.org/officeDocument/2006/relationships/oleObject" Target="../embeddings/oleObject80.bin"/><Relationship Id="rId19" Type="http://schemas.openxmlformats.org/officeDocument/2006/relationships/oleObject" Target="../embeddings/oleObject85.bin"/><Relationship Id="rId31" Type="http://schemas.openxmlformats.org/officeDocument/2006/relationships/oleObject" Target="../embeddings/oleObject92.bin"/><Relationship Id="rId4" Type="http://schemas.openxmlformats.org/officeDocument/2006/relationships/image" Target="../media/image3.wmf"/><Relationship Id="rId9" Type="http://schemas.openxmlformats.org/officeDocument/2006/relationships/image" Target="../media/image41.wmf"/><Relationship Id="rId14" Type="http://schemas.openxmlformats.org/officeDocument/2006/relationships/oleObject" Target="../embeddings/oleObject82.bin"/><Relationship Id="rId22" Type="http://schemas.openxmlformats.org/officeDocument/2006/relationships/oleObject" Target="../embeddings/oleObject87.bin"/><Relationship Id="rId27" Type="http://schemas.openxmlformats.org/officeDocument/2006/relationships/oleObject" Target="../embeddings/oleObject90.bin"/><Relationship Id="rId30" Type="http://schemas.openxmlformats.org/officeDocument/2006/relationships/image" Target="../media/image49.wmf"/></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29699" name="Text Box 3"/>
          <p:cNvSpPr txBox="1">
            <a:spLocks noChangeArrowheads="1"/>
          </p:cNvSpPr>
          <p:nvPr/>
        </p:nvSpPr>
        <p:spPr bwMode="auto">
          <a:xfrm>
            <a:off x="1609725" y="1"/>
            <a:ext cx="1017843" cy="461665"/>
          </a:xfrm>
          <a:prstGeom prst="rect">
            <a:avLst/>
          </a:prstGeom>
          <a:noFill/>
          <a:ln w="9525">
            <a:noFill/>
            <a:miter lim="800000"/>
            <a:headEnd/>
            <a:tailEnd/>
          </a:ln>
          <a:effectLst/>
        </p:spPr>
        <p:txBody>
          <a:bodyPr wrap="none">
            <a:spAutoFit/>
          </a:bodyPr>
          <a:lstStyle/>
          <a:p>
            <a:r>
              <a:rPr lang="en-US" dirty="0"/>
              <a:t>11.10 </a:t>
            </a:r>
          </a:p>
        </p:txBody>
      </p:sp>
      <p:sp>
        <p:nvSpPr>
          <p:cNvPr id="29700" name="Text Box 4"/>
          <p:cNvSpPr txBox="1">
            <a:spLocks noChangeArrowheads="1"/>
          </p:cNvSpPr>
          <p:nvPr/>
        </p:nvSpPr>
        <p:spPr bwMode="auto">
          <a:xfrm>
            <a:off x="1581150" y="381001"/>
            <a:ext cx="2609850" cy="830997"/>
          </a:xfrm>
          <a:prstGeom prst="rect">
            <a:avLst/>
          </a:prstGeom>
          <a:noFill/>
          <a:ln w="9525">
            <a:noFill/>
            <a:miter lim="800000"/>
            <a:headEnd/>
            <a:tailEnd/>
          </a:ln>
          <a:effectLst/>
        </p:spPr>
        <p:txBody>
          <a:bodyPr>
            <a:spAutoFit/>
          </a:bodyPr>
          <a:lstStyle/>
          <a:p>
            <a:r>
              <a:rPr lang="en-US"/>
              <a:t>Finding Common Maclaurin Series</a:t>
            </a:r>
          </a:p>
        </p:txBody>
      </p:sp>
      <p:sp>
        <p:nvSpPr>
          <p:cNvPr id="29701" name="Text Box 5"/>
          <p:cNvSpPr txBox="1">
            <a:spLocks noChangeArrowheads="1"/>
          </p:cNvSpPr>
          <p:nvPr/>
        </p:nvSpPr>
        <p:spPr bwMode="auto">
          <a:xfrm>
            <a:off x="4349750" y="6096001"/>
            <a:ext cx="3117850" cy="366713"/>
          </a:xfrm>
          <a:prstGeom prst="rect">
            <a:avLst/>
          </a:prstGeom>
          <a:solidFill>
            <a:srgbClr val="CCECFF"/>
          </a:solidFill>
          <a:ln w="9525">
            <a:noFill/>
            <a:miter lim="800000"/>
            <a:headEnd/>
            <a:tailEnd/>
          </a:ln>
          <a:effectLst/>
        </p:spPr>
        <p:txBody>
          <a:bodyPr wrap="none">
            <a:spAutoFit/>
          </a:bodyPr>
          <a:lstStyle/>
          <a:p>
            <a:r>
              <a:rPr lang="en-US" sz="1800"/>
              <a:t>Liberty Bell, Philadelphia, PA</a:t>
            </a:r>
            <a:endParaRPr lang="en-US" sz="1400"/>
          </a:p>
        </p:txBody>
      </p:sp>
      <p:grpSp>
        <p:nvGrpSpPr>
          <p:cNvPr id="29703" name="Group 7"/>
          <p:cNvGrpSpPr>
            <a:grpSpLocks/>
          </p:cNvGrpSpPr>
          <p:nvPr/>
        </p:nvGrpSpPr>
        <p:grpSpPr bwMode="auto">
          <a:xfrm>
            <a:off x="1981200" y="6613526"/>
            <a:ext cx="8261350" cy="244475"/>
            <a:chOff x="288" y="4166"/>
            <a:chExt cx="5204" cy="154"/>
          </a:xfrm>
        </p:grpSpPr>
        <p:sp>
          <p:nvSpPr>
            <p:cNvPr id="29704" name="Text Box 8"/>
            <p:cNvSpPr txBox="1">
              <a:spLocks noChangeArrowheads="1"/>
            </p:cNvSpPr>
            <p:nvPr/>
          </p:nvSpPr>
          <p:spPr bwMode="auto">
            <a:xfrm>
              <a:off x="3408" y="4166"/>
              <a:ext cx="2084" cy="154"/>
            </a:xfrm>
            <a:prstGeom prst="rect">
              <a:avLst/>
            </a:prstGeom>
            <a:solidFill>
              <a:srgbClr val="CCECFF"/>
            </a:solidFill>
            <a:ln w="9525">
              <a:noFill/>
              <a:miter lim="800000"/>
              <a:headEnd/>
              <a:tailEnd/>
            </a:ln>
            <a:effectLst/>
          </p:spPr>
          <p:txBody>
            <a:bodyPr wrap="none">
              <a:spAutoFit/>
            </a:bodyPr>
            <a:lstStyle/>
            <a:p>
              <a:r>
                <a:rPr lang="en-US" sz="1000"/>
                <a:t>Greg Kelly, Hanford High School, Richland, Washington</a:t>
              </a:r>
            </a:p>
          </p:txBody>
        </p:sp>
        <p:sp>
          <p:nvSpPr>
            <p:cNvPr id="29705" name="Text Box 9"/>
            <p:cNvSpPr txBox="1">
              <a:spLocks noChangeArrowheads="1"/>
            </p:cNvSpPr>
            <p:nvPr/>
          </p:nvSpPr>
          <p:spPr bwMode="auto">
            <a:xfrm>
              <a:off x="288" y="4166"/>
              <a:ext cx="1101" cy="154"/>
            </a:xfrm>
            <a:prstGeom prst="rect">
              <a:avLst/>
            </a:prstGeom>
            <a:solidFill>
              <a:srgbClr val="CCECFF"/>
            </a:solidFill>
            <a:ln w="9525">
              <a:noFill/>
              <a:miter lim="800000"/>
              <a:headEnd/>
              <a:tailEnd/>
            </a:ln>
            <a:effectLst/>
          </p:spPr>
          <p:txBody>
            <a:bodyPr wrap="none">
              <a:spAutoFit/>
            </a:bodyPr>
            <a:lstStyle/>
            <a:p>
              <a:r>
                <a:rPr lang="en-US" sz="1000"/>
                <a:t>Photo by Vickie Kelly,  2003</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67" name="Rectangle 15"/>
          <p:cNvSpPr>
            <a:spLocks noChangeArrowheads="1"/>
          </p:cNvSpPr>
          <p:nvPr/>
        </p:nvSpPr>
        <p:spPr bwMode="auto">
          <a:xfrm>
            <a:off x="2133600" y="5562600"/>
            <a:ext cx="3962400" cy="990600"/>
          </a:xfrm>
          <a:prstGeom prst="rect">
            <a:avLst/>
          </a:prstGeom>
          <a:solidFill>
            <a:srgbClr val="CCECFF"/>
          </a:solidFill>
          <a:ln w="9525">
            <a:noFill/>
            <a:miter lim="800000"/>
            <a:headEnd/>
            <a:tailEnd/>
          </a:ln>
          <a:effectLst/>
        </p:spPr>
        <p:txBody>
          <a:bodyPr wrap="none" anchor="ctr"/>
          <a:lstStyle/>
          <a:p>
            <a:endParaRPr lang="en-US"/>
          </a:p>
        </p:txBody>
      </p:sp>
      <p:sp>
        <p:nvSpPr>
          <p:cNvPr id="23566" name="Rectangle 14"/>
          <p:cNvSpPr>
            <a:spLocks noChangeArrowheads="1"/>
          </p:cNvSpPr>
          <p:nvPr/>
        </p:nvSpPr>
        <p:spPr bwMode="auto">
          <a:xfrm>
            <a:off x="6477000" y="2362200"/>
            <a:ext cx="3886200" cy="914400"/>
          </a:xfrm>
          <a:prstGeom prst="rect">
            <a:avLst/>
          </a:prstGeom>
          <a:solidFill>
            <a:srgbClr val="CCECFF"/>
          </a:solidFill>
          <a:ln w="9525">
            <a:noFill/>
            <a:miter lim="800000"/>
            <a:headEnd/>
            <a:tailEnd/>
          </a:ln>
          <a:effectLst/>
        </p:spPr>
        <p:txBody>
          <a:bodyPr wrap="none" anchor="ctr"/>
          <a:lstStyle/>
          <a:p>
            <a:endParaRPr lang="en-US"/>
          </a:p>
        </p:txBody>
      </p:sp>
      <p:sp>
        <p:nvSpPr>
          <p:cNvPr id="23556" name="Rectangle 4"/>
          <p:cNvSpPr>
            <a:spLocks noChangeArrowheads="1"/>
          </p:cNvSpPr>
          <p:nvPr/>
        </p:nvSpPr>
        <p:spPr bwMode="auto">
          <a:xfrm>
            <a:off x="1905000" y="381000"/>
            <a:ext cx="10668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23554" name="Object 2"/>
          <p:cNvGraphicFramePr>
            <a:graphicFrameLocks noChangeAspect="1"/>
          </p:cNvGraphicFramePr>
          <p:nvPr/>
        </p:nvGraphicFramePr>
        <p:xfrm>
          <a:off x="6042025" y="1524000"/>
          <a:ext cx="3416300" cy="730250"/>
        </p:xfrm>
        <a:graphic>
          <a:graphicData uri="http://schemas.openxmlformats.org/presentationml/2006/ole">
            <mc:AlternateContent xmlns:mc="http://schemas.openxmlformats.org/markup-compatibility/2006">
              <mc:Choice xmlns:v="urn:schemas-microsoft-com:vml" Requires="v">
                <p:oleObj spid="_x0000_s23595" name="Equation" r:id="rId3" imgW="1841400" imgH="393480" progId="Equation.DSMT4">
                  <p:embed/>
                </p:oleObj>
              </mc:Choice>
              <mc:Fallback>
                <p:oleObj name="Equation" r:id="rId3" imgW="1841400" imgH="39348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42025" y="1524000"/>
                        <a:ext cx="3416300"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55" name="Object 3"/>
          <p:cNvGraphicFramePr>
            <a:graphicFrameLocks noChangeAspect="1"/>
          </p:cNvGraphicFramePr>
          <p:nvPr/>
        </p:nvGraphicFramePr>
        <p:xfrm>
          <a:off x="2057400" y="457200"/>
          <a:ext cx="762000" cy="762000"/>
        </p:xfrm>
        <a:graphic>
          <a:graphicData uri="http://schemas.openxmlformats.org/presentationml/2006/ole">
            <mc:AlternateContent xmlns:mc="http://schemas.openxmlformats.org/markup-compatibility/2006">
              <mc:Choice xmlns:v="urn:schemas-microsoft-com:vml" Requires="v">
                <p:oleObj spid="_x0000_s23596" name="Equation" r:id="rId5" imgW="393480" imgH="393480" progId="Equation.DSMT4">
                  <p:embed/>
                </p:oleObj>
              </mc:Choice>
              <mc:Fallback>
                <p:oleObj name="Equation" r:id="rId5" imgW="393480" imgH="393480" progId="Equation.DSMT4">
                  <p:embed/>
                  <p:pic>
                    <p:nvPicPr>
                      <p:cNvPr id="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457200"/>
                        <a:ext cx="762000" cy="762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57" name="Text Box 5"/>
          <p:cNvSpPr txBox="1">
            <a:spLocks noChangeArrowheads="1"/>
          </p:cNvSpPr>
          <p:nvPr/>
        </p:nvSpPr>
        <p:spPr bwMode="auto">
          <a:xfrm>
            <a:off x="1889125" y="1639888"/>
            <a:ext cx="3925888" cy="457200"/>
          </a:xfrm>
          <a:prstGeom prst="rect">
            <a:avLst/>
          </a:prstGeom>
          <a:noFill/>
          <a:ln w="9525">
            <a:noFill/>
            <a:miter lim="800000"/>
            <a:headEnd/>
            <a:tailEnd/>
          </a:ln>
          <a:effectLst/>
        </p:spPr>
        <p:txBody>
          <a:bodyPr wrap="none">
            <a:spAutoFit/>
          </a:bodyPr>
          <a:lstStyle/>
          <a:p>
            <a:r>
              <a:rPr lang="en-US"/>
              <a:t>If we start with this function:</a:t>
            </a:r>
          </a:p>
        </p:txBody>
      </p:sp>
      <p:grpSp>
        <p:nvGrpSpPr>
          <p:cNvPr id="23568" name="Group 16"/>
          <p:cNvGrpSpPr>
            <a:grpSpLocks/>
          </p:cNvGrpSpPr>
          <p:nvPr/>
        </p:nvGrpSpPr>
        <p:grpSpPr bwMode="auto">
          <a:xfrm>
            <a:off x="1889126" y="2514600"/>
            <a:ext cx="4683125" cy="573088"/>
            <a:chOff x="230" y="1584"/>
            <a:chExt cx="2950" cy="361"/>
          </a:xfrm>
        </p:grpSpPr>
        <p:sp>
          <p:nvSpPr>
            <p:cNvPr id="23558" name="Text Box 6"/>
            <p:cNvSpPr txBox="1">
              <a:spLocks noChangeArrowheads="1"/>
            </p:cNvSpPr>
            <p:nvPr/>
          </p:nvSpPr>
          <p:spPr bwMode="auto">
            <a:xfrm>
              <a:off x="230" y="1657"/>
              <a:ext cx="2950" cy="288"/>
            </a:xfrm>
            <a:prstGeom prst="rect">
              <a:avLst/>
            </a:prstGeom>
            <a:noFill/>
            <a:ln w="9525">
              <a:noFill/>
              <a:miter lim="800000"/>
              <a:headEnd/>
              <a:tailEnd/>
            </a:ln>
            <a:effectLst/>
          </p:spPr>
          <p:txBody>
            <a:bodyPr wrap="none">
              <a:spAutoFit/>
            </a:bodyPr>
            <a:lstStyle/>
            <a:p>
              <a:r>
                <a:rPr lang="en-US"/>
                <a:t>and substitute       for      , we get:</a:t>
              </a:r>
            </a:p>
          </p:txBody>
        </p:sp>
        <p:graphicFrame>
          <p:nvGraphicFramePr>
            <p:cNvPr id="23559" name="Object 7"/>
            <p:cNvGraphicFramePr>
              <a:graphicFrameLocks noChangeAspect="1"/>
            </p:cNvGraphicFramePr>
            <p:nvPr/>
          </p:nvGraphicFramePr>
          <p:xfrm>
            <a:off x="1536" y="1584"/>
            <a:ext cx="294" cy="336"/>
          </p:xfrm>
          <a:graphic>
            <a:graphicData uri="http://schemas.openxmlformats.org/presentationml/2006/ole">
              <mc:AlternateContent xmlns:mc="http://schemas.openxmlformats.org/markup-compatibility/2006">
                <mc:Choice xmlns:v="urn:schemas-microsoft-com:vml" Requires="v">
                  <p:oleObj spid="_x0000_s23597" name="Equation" r:id="rId7" imgW="177480" imgH="203040" progId="Equation.DSMT4">
                    <p:embed/>
                  </p:oleObj>
                </mc:Choice>
                <mc:Fallback>
                  <p:oleObj name="Equation" r:id="rId7" imgW="177480" imgH="203040" progId="Equation.DSMT4">
                    <p:embed/>
                    <p:pic>
                      <p:nvPicPr>
                        <p:cNvPr id="0"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536" y="1584"/>
                          <a:ext cx="294" cy="33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60" name="Object 8"/>
            <p:cNvGraphicFramePr>
              <a:graphicFrameLocks noChangeAspect="1"/>
            </p:cNvGraphicFramePr>
            <p:nvPr/>
          </p:nvGraphicFramePr>
          <p:xfrm>
            <a:off x="2142" y="1689"/>
            <a:ext cx="210" cy="231"/>
          </p:xfrm>
          <a:graphic>
            <a:graphicData uri="http://schemas.openxmlformats.org/presentationml/2006/ole">
              <mc:AlternateContent xmlns:mc="http://schemas.openxmlformats.org/markup-compatibility/2006">
                <mc:Choice xmlns:v="urn:schemas-microsoft-com:vml" Requires="v">
                  <p:oleObj spid="_x0000_s23598" name="Equation" r:id="rId9" imgW="126720" imgH="139680" progId="Equation.DSMT4">
                    <p:embed/>
                  </p:oleObj>
                </mc:Choice>
                <mc:Fallback>
                  <p:oleObj name="Equation" r:id="rId9" imgW="126720" imgH="139680" progId="Equation.DSMT4">
                    <p:embed/>
                    <p:pic>
                      <p:nvPicPr>
                        <p:cNvPr id="0" name="Picture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142" y="1689"/>
                          <a:ext cx="210" cy="23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23561" name="Object 9"/>
          <p:cNvGraphicFramePr>
            <a:graphicFrameLocks noChangeAspect="1"/>
          </p:cNvGraphicFramePr>
          <p:nvPr/>
        </p:nvGraphicFramePr>
        <p:xfrm>
          <a:off x="6611938" y="2438400"/>
          <a:ext cx="3651250" cy="730250"/>
        </p:xfrm>
        <a:graphic>
          <a:graphicData uri="http://schemas.openxmlformats.org/presentationml/2006/ole">
            <mc:AlternateContent xmlns:mc="http://schemas.openxmlformats.org/markup-compatibility/2006">
              <mc:Choice xmlns:v="urn:schemas-microsoft-com:vml" Requires="v">
                <p:oleObj spid="_x0000_s23599" name="Equation" r:id="rId11" imgW="1968480" imgH="393480" progId="Equation.DSMT4">
                  <p:embed/>
                </p:oleObj>
              </mc:Choice>
              <mc:Fallback>
                <p:oleObj name="Equation" r:id="rId11" imgW="1968480" imgH="393480" progId="Equation.DSMT4">
                  <p:embed/>
                  <p:pic>
                    <p:nvPicPr>
                      <p:cNvPr id="0" name="Picture 9"/>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611938" y="2438400"/>
                        <a:ext cx="3651250"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62" name="Text Box 10"/>
          <p:cNvSpPr txBox="1">
            <a:spLocks noChangeArrowheads="1"/>
          </p:cNvSpPr>
          <p:nvPr/>
        </p:nvSpPr>
        <p:spPr bwMode="auto">
          <a:xfrm>
            <a:off x="2535238" y="3443288"/>
            <a:ext cx="6761162" cy="519112"/>
          </a:xfrm>
          <a:prstGeom prst="rect">
            <a:avLst/>
          </a:prstGeom>
          <a:noFill/>
          <a:ln w="9525">
            <a:noFill/>
            <a:miter lim="800000"/>
            <a:headEnd/>
            <a:tailEnd/>
          </a:ln>
          <a:effectLst/>
        </p:spPr>
        <p:txBody>
          <a:bodyPr wrap="none">
            <a:spAutoFit/>
          </a:bodyPr>
          <a:lstStyle/>
          <a:p>
            <a:r>
              <a:rPr lang="en-US">
                <a:solidFill>
                  <a:schemeClr val="accent2"/>
                </a:solidFill>
              </a:rPr>
              <a:t>This is a geometric series with </a:t>
            </a:r>
            <a:r>
              <a:rPr lang="en-US" sz="2800" i="1">
                <a:solidFill>
                  <a:schemeClr val="accent2"/>
                </a:solidFill>
                <a:latin typeface="Times New Roman" pitchFamily="18" charset="0"/>
              </a:rPr>
              <a:t>a </a:t>
            </a:r>
            <a:r>
              <a:rPr lang="en-US" sz="2800">
                <a:solidFill>
                  <a:schemeClr val="accent2"/>
                </a:solidFill>
                <a:latin typeface="Times New Roman" pitchFamily="18" charset="0"/>
              </a:rPr>
              <a:t>= 1</a:t>
            </a:r>
            <a:r>
              <a:rPr lang="en-US">
                <a:solidFill>
                  <a:schemeClr val="accent2"/>
                </a:solidFill>
              </a:rPr>
              <a:t> and </a:t>
            </a:r>
            <a:r>
              <a:rPr lang="en-US" sz="2800" i="1">
                <a:solidFill>
                  <a:schemeClr val="accent2"/>
                </a:solidFill>
                <a:latin typeface="Times New Roman" pitchFamily="18" charset="0"/>
              </a:rPr>
              <a:t>r</a:t>
            </a:r>
            <a:r>
              <a:rPr lang="en-US" sz="2800">
                <a:solidFill>
                  <a:schemeClr val="accent2"/>
                </a:solidFill>
                <a:latin typeface="Times New Roman" pitchFamily="18" charset="0"/>
              </a:rPr>
              <a:t> = </a:t>
            </a:r>
            <a:r>
              <a:rPr lang="en-US" sz="2800" i="1">
                <a:solidFill>
                  <a:schemeClr val="accent2"/>
                </a:solidFill>
                <a:latin typeface="Times New Roman" pitchFamily="18" charset="0"/>
              </a:rPr>
              <a:t>-x</a:t>
            </a:r>
            <a:r>
              <a:rPr lang="en-US" sz="2800" baseline="30000">
                <a:solidFill>
                  <a:schemeClr val="accent2"/>
                </a:solidFill>
                <a:latin typeface="Times New Roman" pitchFamily="18" charset="0"/>
              </a:rPr>
              <a:t>2</a:t>
            </a:r>
            <a:r>
              <a:rPr lang="en-US">
                <a:solidFill>
                  <a:schemeClr val="accent2"/>
                </a:solidFill>
              </a:rPr>
              <a:t>.</a:t>
            </a:r>
          </a:p>
        </p:txBody>
      </p:sp>
      <p:sp>
        <p:nvSpPr>
          <p:cNvPr id="23563" name="Text Box 11"/>
          <p:cNvSpPr txBox="1">
            <a:spLocks noChangeArrowheads="1"/>
          </p:cNvSpPr>
          <p:nvPr/>
        </p:nvSpPr>
        <p:spPr bwMode="auto">
          <a:xfrm>
            <a:off x="2041525" y="4191000"/>
            <a:ext cx="3657600" cy="457200"/>
          </a:xfrm>
          <a:prstGeom prst="rect">
            <a:avLst/>
          </a:prstGeom>
          <a:noFill/>
          <a:ln w="9525">
            <a:noFill/>
            <a:miter lim="800000"/>
            <a:headEnd/>
            <a:tailEnd/>
          </a:ln>
          <a:effectLst/>
        </p:spPr>
        <p:txBody>
          <a:bodyPr wrap="none">
            <a:spAutoFit/>
          </a:bodyPr>
          <a:lstStyle/>
          <a:p>
            <a:r>
              <a:rPr lang="en-US"/>
              <a:t>If we integrate both sides:</a:t>
            </a:r>
          </a:p>
        </p:txBody>
      </p:sp>
      <p:graphicFrame>
        <p:nvGraphicFramePr>
          <p:cNvPr id="23564" name="Object 12"/>
          <p:cNvGraphicFramePr>
            <a:graphicFrameLocks noChangeAspect="1"/>
          </p:cNvGraphicFramePr>
          <p:nvPr/>
        </p:nvGraphicFramePr>
        <p:xfrm>
          <a:off x="2155825" y="4724400"/>
          <a:ext cx="4687888" cy="730250"/>
        </p:xfrm>
        <a:graphic>
          <a:graphicData uri="http://schemas.openxmlformats.org/presentationml/2006/ole">
            <mc:AlternateContent xmlns:mc="http://schemas.openxmlformats.org/markup-compatibility/2006">
              <mc:Choice xmlns:v="urn:schemas-microsoft-com:vml" Requires="v">
                <p:oleObj spid="_x0000_s23600" name="Equation" r:id="rId13" imgW="2527200" imgH="393480" progId="Equation.DSMT4">
                  <p:embed/>
                </p:oleObj>
              </mc:Choice>
              <mc:Fallback>
                <p:oleObj name="Equation" r:id="rId13" imgW="2527200" imgH="393480" progId="Equation.DSMT4">
                  <p:embed/>
                  <p:pic>
                    <p:nvPicPr>
                      <p:cNvPr id="0"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155825" y="4724400"/>
                        <a:ext cx="4687888"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3565" name="Object 13"/>
          <p:cNvGraphicFramePr>
            <a:graphicFrameLocks noChangeAspect="1"/>
          </p:cNvGraphicFramePr>
          <p:nvPr/>
        </p:nvGraphicFramePr>
        <p:xfrm>
          <a:off x="2286001" y="5715001"/>
          <a:ext cx="3744913" cy="777875"/>
        </p:xfrm>
        <a:graphic>
          <a:graphicData uri="http://schemas.openxmlformats.org/presentationml/2006/ole">
            <mc:AlternateContent xmlns:mc="http://schemas.openxmlformats.org/markup-compatibility/2006">
              <mc:Choice xmlns:v="urn:schemas-microsoft-com:vml" Requires="v">
                <p:oleObj spid="_x0000_s23601" name="Equation" r:id="rId15" imgW="2019240" imgH="419040" progId="Equation.DSMT4">
                  <p:embed/>
                </p:oleObj>
              </mc:Choice>
              <mc:Fallback>
                <p:oleObj name="Equation" r:id="rId15" imgW="2019240" imgH="419040" progId="Equation.DSMT4">
                  <p:embed/>
                  <p:pic>
                    <p:nvPicPr>
                      <p:cNvPr id="0" name="Picture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286001" y="5715001"/>
                        <a:ext cx="37449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3569" name="Text Box 17"/>
          <p:cNvSpPr txBox="1">
            <a:spLocks noChangeArrowheads="1"/>
          </p:cNvSpPr>
          <p:nvPr/>
        </p:nvSpPr>
        <p:spPr bwMode="auto">
          <a:xfrm>
            <a:off x="6461126" y="5373688"/>
            <a:ext cx="4206875" cy="1261884"/>
          </a:xfrm>
          <a:prstGeom prst="rect">
            <a:avLst/>
          </a:prstGeom>
          <a:noFill/>
          <a:ln w="9525">
            <a:noFill/>
            <a:miter lim="800000"/>
            <a:headEnd/>
            <a:tailEnd/>
          </a:ln>
          <a:effectLst/>
        </p:spPr>
        <p:txBody>
          <a:bodyPr>
            <a:spAutoFit/>
          </a:bodyPr>
          <a:lstStyle/>
          <a:p>
            <a:r>
              <a:rPr lang="en-US">
                <a:solidFill>
                  <a:schemeClr val="accent2"/>
                </a:solidFill>
              </a:rPr>
              <a:t>This looks the same as the series for sin (</a:t>
            </a:r>
            <a:r>
              <a:rPr lang="en-US" sz="2800" i="1">
                <a:solidFill>
                  <a:schemeClr val="accent2"/>
                </a:solidFill>
                <a:latin typeface="Times New Roman" pitchFamily="18" charset="0"/>
              </a:rPr>
              <a:t>x</a:t>
            </a:r>
            <a:r>
              <a:rPr lang="en-US">
                <a:solidFill>
                  <a:schemeClr val="accent2"/>
                </a:solidFill>
              </a:rPr>
              <a:t>), but without the factorials.</a:t>
            </a:r>
          </a:p>
        </p:txBody>
      </p:sp>
      <p:graphicFrame>
        <p:nvGraphicFramePr>
          <p:cNvPr id="23570" name="Object 18"/>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23602" name="Equation" r:id="rId17" imgW="190440" imgH="139680" progId="Equation.DSMT4">
                  <p:embed/>
                </p:oleObj>
              </mc:Choice>
              <mc:Fallback>
                <p:oleObj name="Equation" r:id="rId17" imgW="190440" imgH="139680" progId="Equation.DSMT4">
                  <p:embed/>
                  <p:pic>
                    <p:nvPicPr>
                      <p:cNvPr id="0" name="Picture 18"/>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23557"/>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23554"/>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499"/>
                                          </p:stCondLst>
                                        </p:cTn>
                                        <p:tgtEl>
                                          <p:spTgt spid="23568"/>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grpId="0" nodeType="afterEffect">
                                  <p:stCondLst>
                                    <p:cond delay="1000"/>
                                  </p:stCondLst>
                                  <p:childTnLst>
                                    <p:set>
                                      <p:cBhvr>
                                        <p:cTn id="16" dur="1" fill="hold">
                                          <p:stCondLst>
                                            <p:cond delay="499"/>
                                          </p:stCondLst>
                                        </p:cTn>
                                        <p:tgtEl>
                                          <p:spTgt spid="23566"/>
                                        </p:tgtEl>
                                        <p:attrNameLst>
                                          <p:attrName>style.visibility</p:attrName>
                                        </p:attrNameLst>
                                      </p:cBhvr>
                                      <p:to>
                                        <p:strVal val="visible"/>
                                      </p:to>
                                    </p:set>
                                  </p:childTnLst>
                                </p:cTn>
                              </p:par>
                            </p:childTnLst>
                          </p:cTn>
                        </p:par>
                        <p:par>
                          <p:cTn id="17" fill="hold">
                            <p:stCondLst>
                              <p:cond delay="2000"/>
                            </p:stCondLst>
                            <p:childTnLst>
                              <p:par>
                                <p:cTn id="18" presetID="1" presetClass="entr" presetSubtype="0" fill="hold" nodeType="afterEffect">
                                  <p:stCondLst>
                                    <p:cond delay="0"/>
                                  </p:stCondLst>
                                  <p:childTnLst>
                                    <p:set>
                                      <p:cBhvr>
                                        <p:cTn id="19" dur="1" fill="hold">
                                          <p:stCondLst>
                                            <p:cond delay="499"/>
                                          </p:stCondLst>
                                        </p:cTn>
                                        <p:tgtEl>
                                          <p:spTgt spid="2356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23562"/>
                                        </p:tgtEl>
                                        <p:attrNameLst>
                                          <p:attrName>style.visibility</p:attrName>
                                        </p:attrNameLst>
                                      </p:cBhvr>
                                      <p:to>
                                        <p:strVal val="visible"/>
                                      </p:to>
                                    </p:set>
                                    <p:anim calcmode="lin" valueType="num">
                                      <p:cBhvr additive="base">
                                        <p:cTn id="24" dur="500" fill="hold"/>
                                        <p:tgtEl>
                                          <p:spTgt spid="23562"/>
                                        </p:tgtEl>
                                        <p:attrNameLst>
                                          <p:attrName>ppt_x</p:attrName>
                                        </p:attrNameLst>
                                      </p:cBhvr>
                                      <p:tavLst>
                                        <p:tav tm="0">
                                          <p:val>
                                            <p:strVal val="#ppt_x"/>
                                          </p:val>
                                        </p:tav>
                                        <p:tav tm="100000">
                                          <p:val>
                                            <p:strVal val="#ppt_x"/>
                                          </p:val>
                                        </p:tav>
                                      </p:tavLst>
                                    </p:anim>
                                    <p:anim calcmode="lin" valueType="num">
                                      <p:cBhvr additive="base">
                                        <p:cTn id="25" dur="500" fill="hold"/>
                                        <p:tgtEl>
                                          <p:spTgt spid="23562"/>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499"/>
                                          </p:stCondLst>
                                        </p:cTn>
                                        <p:tgtEl>
                                          <p:spTgt spid="23563"/>
                                        </p:tgtEl>
                                        <p:attrNameLst>
                                          <p:attrName>style.visibility</p:attrName>
                                        </p:attrNameLst>
                                      </p:cBhvr>
                                      <p:to>
                                        <p:strVal val="visible"/>
                                      </p:to>
                                    </p:set>
                                  </p:childTnLst>
                                </p:cTn>
                              </p:par>
                            </p:childTnLst>
                          </p:cTn>
                        </p:par>
                        <p:par>
                          <p:cTn id="30" fill="hold">
                            <p:stCondLst>
                              <p:cond delay="500"/>
                            </p:stCondLst>
                            <p:childTnLst>
                              <p:par>
                                <p:cTn id="31" presetID="1" presetClass="entr" presetSubtype="0" fill="hold" nodeType="afterEffect">
                                  <p:stCondLst>
                                    <p:cond delay="1000"/>
                                  </p:stCondLst>
                                  <p:childTnLst>
                                    <p:set>
                                      <p:cBhvr>
                                        <p:cTn id="32" dur="1" fill="hold">
                                          <p:stCondLst>
                                            <p:cond delay="499"/>
                                          </p:stCondLst>
                                        </p:cTn>
                                        <p:tgtEl>
                                          <p:spTgt spid="2356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499"/>
                                          </p:stCondLst>
                                        </p:cTn>
                                        <p:tgtEl>
                                          <p:spTgt spid="23567"/>
                                        </p:tgtEl>
                                        <p:attrNameLst>
                                          <p:attrName>style.visibility</p:attrName>
                                        </p:attrNameLst>
                                      </p:cBhvr>
                                      <p:to>
                                        <p:strVal val="visible"/>
                                      </p:to>
                                    </p:set>
                                  </p:childTnLst>
                                </p:cTn>
                              </p:par>
                            </p:childTnLst>
                          </p:cTn>
                        </p:par>
                        <p:par>
                          <p:cTn id="37" fill="hold">
                            <p:stCondLst>
                              <p:cond delay="500"/>
                            </p:stCondLst>
                            <p:childTnLst>
                              <p:par>
                                <p:cTn id="38" presetID="1" presetClass="entr" presetSubtype="0" fill="hold" nodeType="afterEffect">
                                  <p:stCondLst>
                                    <p:cond delay="0"/>
                                  </p:stCondLst>
                                  <p:childTnLst>
                                    <p:set>
                                      <p:cBhvr>
                                        <p:cTn id="39" dur="1" fill="hold">
                                          <p:stCondLst>
                                            <p:cond delay="499"/>
                                          </p:stCondLst>
                                        </p:cTn>
                                        <p:tgtEl>
                                          <p:spTgt spid="23565"/>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2" presetClass="entr" presetSubtype="2" fill="hold" grpId="0" nodeType="clickEffect">
                                  <p:stCondLst>
                                    <p:cond delay="0"/>
                                  </p:stCondLst>
                                  <p:childTnLst>
                                    <p:set>
                                      <p:cBhvr>
                                        <p:cTn id="43" dur="1" fill="hold">
                                          <p:stCondLst>
                                            <p:cond delay="0"/>
                                          </p:stCondLst>
                                        </p:cTn>
                                        <p:tgtEl>
                                          <p:spTgt spid="23569"/>
                                        </p:tgtEl>
                                        <p:attrNameLst>
                                          <p:attrName>style.visibility</p:attrName>
                                        </p:attrNameLst>
                                      </p:cBhvr>
                                      <p:to>
                                        <p:strVal val="visible"/>
                                      </p:to>
                                    </p:set>
                                    <p:anim calcmode="lin" valueType="num">
                                      <p:cBhvr additive="base">
                                        <p:cTn id="44" dur="500" fill="hold"/>
                                        <p:tgtEl>
                                          <p:spTgt spid="23569"/>
                                        </p:tgtEl>
                                        <p:attrNameLst>
                                          <p:attrName>ppt_x</p:attrName>
                                        </p:attrNameLst>
                                      </p:cBhvr>
                                      <p:tavLst>
                                        <p:tav tm="0">
                                          <p:val>
                                            <p:strVal val="1+#ppt_w/2"/>
                                          </p:val>
                                        </p:tav>
                                        <p:tav tm="100000">
                                          <p:val>
                                            <p:strVal val="#ppt_x"/>
                                          </p:val>
                                        </p:tav>
                                      </p:tavLst>
                                    </p:anim>
                                    <p:anim calcmode="lin" valueType="num">
                                      <p:cBhvr additive="base">
                                        <p:cTn id="45" dur="500" fill="hold"/>
                                        <p:tgtEl>
                                          <p:spTgt spid="23569"/>
                                        </p:tgtEl>
                                        <p:attrNameLst>
                                          <p:attrName>ppt_y</p:attrName>
                                        </p:attrNameLst>
                                      </p:cBhvr>
                                      <p:tavLst>
                                        <p:tav tm="0">
                                          <p:val>
                                            <p:strVal val="#ppt_y"/>
                                          </p:val>
                                        </p:tav>
                                        <p:tav tm="100000">
                                          <p:val>
                                            <p:strVal val="#ppt_y"/>
                                          </p:val>
                                        </p:tav>
                                      </p:tavLst>
                                    </p:anim>
                                  </p:childTnLst>
                                </p:cTn>
                              </p:par>
                            </p:childTnLst>
                          </p:cTn>
                        </p:par>
                        <p:par>
                          <p:cTn id="46" fill="hold">
                            <p:stCondLst>
                              <p:cond delay="500"/>
                            </p:stCondLst>
                            <p:childTnLst>
                              <p:par>
                                <p:cTn id="47" presetID="1" presetClass="entr" presetSubtype="0" fill="hold" nodeType="afterEffect">
                                  <p:stCondLst>
                                    <p:cond delay="0"/>
                                  </p:stCondLst>
                                  <p:childTnLst>
                                    <p:set>
                                      <p:cBhvr>
                                        <p:cTn id="48" dur="1" fill="hold">
                                          <p:stCondLst>
                                            <p:cond delay="499"/>
                                          </p:stCondLst>
                                        </p:cTn>
                                        <p:tgtEl>
                                          <p:spTgt spid="235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7" grpId="0" animBg="1"/>
      <p:bldP spid="23566" grpId="0" animBg="1"/>
      <p:bldP spid="23557" grpId="0" autoUpdateAnimBg="0"/>
      <p:bldP spid="23562" grpId="0" autoUpdateAnimBg="0"/>
      <p:bldP spid="23563" grpId="0" autoUpdateAnimBg="0"/>
      <p:bldP spid="23569"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sp>
        <p:nvSpPr>
          <p:cNvPr id="24579" name="Rectangle 3"/>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24580" name="Object 4"/>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24651" name="Equation" r:id="rId3" imgW="3149280" imgH="419040" progId="Equation.DSMT4">
                  <p:embed/>
                </p:oleObj>
              </mc:Choice>
              <mc:Fallback>
                <p:oleObj name="Equation" r:id="rId3" imgW="3149280" imgH="41904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1" name="Object 5"/>
          <p:cNvGraphicFramePr>
            <a:graphicFrameLocks noChangeAspect="1"/>
          </p:cNvGraphicFramePr>
          <p:nvPr/>
        </p:nvGraphicFramePr>
        <p:xfrm>
          <a:off x="2422526" y="514351"/>
          <a:ext cx="1096963" cy="487363"/>
        </p:xfrm>
        <a:graphic>
          <a:graphicData uri="http://schemas.openxmlformats.org/presentationml/2006/ole">
            <mc:AlternateContent xmlns:mc="http://schemas.openxmlformats.org/markup-compatibility/2006">
              <mc:Choice xmlns:v="urn:schemas-microsoft-com:vml" Requires="v">
                <p:oleObj spid="_x0000_s24652" name="Equation" r:id="rId5" imgW="571320" imgH="253800" progId="Equation.DSMT4">
                  <p:embed/>
                </p:oleObj>
              </mc:Choice>
              <mc:Fallback>
                <p:oleObj name="Equation" r:id="rId5" imgW="571320" imgH="25380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422526" y="514351"/>
                        <a:ext cx="1096963"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2" name="Object 6"/>
          <p:cNvGraphicFramePr>
            <a:graphicFrameLocks noChangeAspect="1"/>
          </p:cNvGraphicFramePr>
          <p:nvPr/>
        </p:nvGraphicFramePr>
        <p:xfrm>
          <a:off x="2543176" y="2386013"/>
          <a:ext cx="1095375" cy="487362"/>
        </p:xfrm>
        <a:graphic>
          <a:graphicData uri="http://schemas.openxmlformats.org/presentationml/2006/ole">
            <mc:AlternateContent xmlns:mc="http://schemas.openxmlformats.org/markup-compatibility/2006">
              <mc:Choice xmlns:v="urn:schemas-microsoft-com:vml" Requires="v">
                <p:oleObj spid="_x0000_s24653" name="Equation" r:id="rId7" imgW="571320" imgH="253800" progId="Equation.DSMT4">
                  <p:embed/>
                </p:oleObj>
              </mc:Choice>
              <mc:Fallback>
                <p:oleObj name="Equation" r:id="rId7" imgW="571320" imgH="253800"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3176" y="2386013"/>
                        <a:ext cx="1095375" cy="48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3" name="Object 7"/>
          <p:cNvGraphicFramePr>
            <a:graphicFrameLocks noChangeAspect="1"/>
          </p:cNvGraphicFramePr>
          <p:nvPr/>
        </p:nvGraphicFramePr>
        <p:xfrm>
          <a:off x="2590801" y="3121026"/>
          <a:ext cx="1000125" cy="536575"/>
        </p:xfrm>
        <a:graphic>
          <a:graphicData uri="http://schemas.openxmlformats.org/presentationml/2006/ole">
            <mc:AlternateContent xmlns:mc="http://schemas.openxmlformats.org/markup-compatibility/2006">
              <mc:Choice xmlns:v="urn:schemas-microsoft-com:vml" Requires="v">
                <p:oleObj spid="_x0000_s24654" name="Equation" r:id="rId8" imgW="520560" imgH="279360" progId="Equation.DSMT4">
                  <p:embed/>
                </p:oleObj>
              </mc:Choice>
              <mc:Fallback>
                <p:oleObj name="Equation" r:id="rId8" imgW="520560" imgH="279360" progId="Equation.DSMT4">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90801" y="3121026"/>
                        <a:ext cx="1000125"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4" name="Object 8"/>
          <p:cNvGraphicFramePr>
            <a:graphicFrameLocks noChangeAspect="1"/>
          </p:cNvGraphicFramePr>
          <p:nvPr/>
        </p:nvGraphicFramePr>
        <p:xfrm>
          <a:off x="2482851" y="3810001"/>
          <a:ext cx="1217613" cy="536575"/>
        </p:xfrm>
        <a:graphic>
          <a:graphicData uri="http://schemas.openxmlformats.org/presentationml/2006/ole">
            <mc:AlternateContent xmlns:mc="http://schemas.openxmlformats.org/markup-compatibility/2006">
              <mc:Choice xmlns:v="urn:schemas-microsoft-com:vml" Requires="v">
                <p:oleObj spid="_x0000_s24655" name="Equation" r:id="rId10" imgW="634680" imgH="279360" progId="Equation.DSMT4">
                  <p:embed/>
                </p:oleObj>
              </mc:Choice>
              <mc:Fallback>
                <p:oleObj name="Equation" r:id="rId10" imgW="634680" imgH="279360" progId="Equation.DSMT4">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82851" y="3810001"/>
                        <a:ext cx="121761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5" name="Object 9"/>
          <p:cNvGraphicFramePr>
            <a:graphicFrameLocks noChangeAspect="1"/>
          </p:cNvGraphicFramePr>
          <p:nvPr/>
        </p:nvGraphicFramePr>
        <p:xfrm>
          <a:off x="2435226" y="4568826"/>
          <a:ext cx="1192213" cy="536575"/>
        </p:xfrm>
        <a:graphic>
          <a:graphicData uri="http://schemas.openxmlformats.org/presentationml/2006/ole">
            <mc:AlternateContent xmlns:mc="http://schemas.openxmlformats.org/markup-compatibility/2006">
              <mc:Choice xmlns:v="urn:schemas-microsoft-com:vml" Requires="v">
                <p:oleObj spid="_x0000_s24656" name="Equation" r:id="rId12" imgW="622080" imgH="279360" progId="Equation.DSMT4">
                  <p:embed/>
                </p:oleObj>
              </mc:Choice>
              <mc:Fallback>
                <p:oleObj name="Equation" r:id="rId12" imgW="622080" imgH="279360" progId="Equation.DSMT4">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35226" y="4568826"/>
                        <a:ext cx="119221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6" name="Object 10"/>
          <p:cNvGraphicFramePr>
            <a:graphicFrameLocks noChangeAspect="1"/>
          </p:cNvGraphicFramePr>
          <p:nvPr/>
        </p:nvGraphicFramePr>
        <p:xfrm>
          <a:off x="2438401" y="5334001"/>
          <a:ext cx="1338263" cy="536575"/>
        </p:xfrm>
        <a:graphic>
          <a:graphicData uri="http://schemas.openxmlformats.org/presentationml/2006/ole">
            <mc:AlternateContent xmlns:mc="http://schemas.openxmlformats.org/markup-compatibility/2006">
              <mc:Choice xmlns:v="urn:schemas-microsoft-com:vml" Requires="v">
                <p:oleObj spid="_x0000_s24657" name="Equation" r:id="rId14" imgW="698400" imgH="279360" progId="Equation.DSMT4">
                  <p:embed/>
                </p:oleObj>
              </mc:Choice>
              <mc:Fallback>
                <p:oleObj name="Equation" r:id="rId14" imgW="698400" imgH="279360" progId="Equation.DSMT4">
                  <p:embed/>
                  <p:pic>
                    <p:nvPicPr>
                      <p:cNvPr id="0" name="Picture 10"/>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438401" y="5334001"/>
                        <a:ext cx="13382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7" name="Object 11"/>
          <p:cNvGraphicFramePr>
            <a:graphicFrameLocks noChangeAspect="1"/>
          </p:cNvGraphicFramePr>
          <p:nvPr/>
        </p:nvGraphicFramePr>
        <p:xfrm>
          <a:off x="4078288" y="2425700"/>
          <a:ext cx="246062" cy="342900"/>
        </p:xfrm>
        <a:graphic>
          <a:graphicData uri="http://schemas.openxmlformats.org/presentationml/2006/ole">
            <mc:AlternateContent xmlns:mc="http://schemas.openxmlformats.org/markup-compatibility/2006">
              <mc:Choice xmlns:v="urn:schemas-microsoft-com:vml" Requires="v">
                <p:oleObj spid="_x0000_s24658" name="Equation" r:id="rId16" imgW="126720" imgH="177480" progId="Equation.DSMT4">
                  <p:embed/>
                </p:oleObj>
              </mc:Choice>
              <mc:Fallback>
                <p:oleObj name="Equation" r:id="rId16" imgW="126720" imgH="177480" progId="Equation.DSMT4">
                  <p:embed/>
                  <p:pic>
                    <p:nvPicPr>
                      <p:cNvPr id="0" name="Picture 11"/>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4078288" y="2425700"/>
                        <a:ext cx="24606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8" name="Object 12"/>
          <p:cNvGraphicFramePr>
            <a:graphicFrameLocks noChangeAspect="1"/>
          </p:cNvGraphicFramePr>
          <p:nvPr/>
        </p:nvGraphicFramePr>
        <p:xfrm>
          <a:off x="4114800" y="3200400"/>
          <a:ext cx="171450" cy="317500"/>
        </p:xfrm>
        <a:graphic>
          <a:graphicData uri="http://schemas.openxmlformats.org/presentationml/2006/ole">
            <mc:AlternateContent xmlns:mc="http://schemas.openxmlformats.org/markup-compatibility/2006">
              <mc:Choice xmlns:v="urn:schemas-microsoft-com:vml" Requires="v">
                <p:oleObj spid="_x0000_s24659" name="Equation" r:id="rId18" imgW="88560" imgH="164880" progId="Equation.DSMT4">
                  <p:embed/>
                </p:oleObj>
              </mc:Choice>
              <mc:Fallback>
                <p:oleObj name="Equation" r:id="rId18" imgW="88560" imgH="164880" progId="Equation.DSMT4">
                  <p:embed/>
                  <p:pic>
                    <p:nvPicPr>
                      <p:cNvPr id="0" name="Picture 12"/>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4114800" y="3200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89" name="Object 13"/>
          <p:cNvGraphicFramePr>
            <a:graphicFrameLocks noChangeAspect="1"/>
          </p:cNvGraphicFramePr>
          <p:nvPr/>
        </p:nvGraphicFramePr>
        <p:xfrm>
          <a:off x="4017963" y="3886200"/>
          <a:ext cx="368300" cy="317500"/>
        </p:xfrm>
        <a:graphic>
          <a:graphicData uri="http://schemas.openxmlformats.org/presentationml/2006/ole">
            <mc:AlternateContent xmlns:mc="http://schemas.openxmlformats.org/markup-compatibility/2006">
              <mc:Choice xmlns:v="urn:schemas-microsoft-com:vml" Requires="v">
                <p:oleObj spid="_x0000_s24660" name="Equation" r:id="rId20" imgW="190440" imgH="164880" progId="Equation.DSMT4">
                  <p:embed/>
                </p:oleObj>
              </mc:Choice>
              <mc:Fallback>
                <p:oleObj name="Equation" r:id="rId20" imgW="190440" imgH="164880" progId="Equation.DSMT4">
                  <p:embed/>
                  <p:pic>
                    <p:nvPicPr>
                      <p:cNvPr id="0" name="Picture 13"/>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017963" y="3886200"/>
                        <a:ext cx="3683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0" name="Object 14"/>
          <p:cNvGraphicFramePr>
            <a:graphicFrameLocks noChangeAspect="1"/>
          </p:cNvGraphicFramePr>
          <p:nvPr/>
        </p:nvGraphicFramePr>
        <p:xfrm>
          <a:off x="4078289" y="4646614"/>
          <a:ext cx="244475" cy="319087"/>
        </p:xfrm>
        <a:graphic>
          <a:graphicData uri="http://schemas.openxmlformats.org/presentationml/2006/ole">
            <mc:AlternateContent xmlns:mc="http://schemas.openxmlformats.org/markup-compatibility/2006">
              <mc:Choice xmlns:v="urn:schemas-microsoft-com:vml" Requires="v">
                <p:oleObj spid="_x0000_s24661" name="Equation" r:id="rId22" imgW="126720" imgH="164880" progId="Equation.DSMT4">
                  <p:embed/>
                </p:oleObj>
              </mc:Choice>
              <mc:Fallback>
                <p:oleObj name="Equation" r:id="rId22" imgW="126720" imgH="164880" progId="Equation.DSMT4">
                  <p:embed/>
                  <p:pic>
                    <p:nvPicPr>
                      <p:cNvPr id="0" name="Picture 14"/>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4078289" y="4646614"/>
                        <a:ext cx="244475" cy="319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1" name="Object 15"/>
          <p:cNvGraphicFramePr>
            <a:graphicFrameLocks noChangeAspect="1"/>
          </p:cNvGraphicFramePr>
          <p:nvPr/>
        </p:nvGraphicFramePr>
        <p:xfrm>
          <a:off x="3817938" y="5448300"/>
          <a:ext cx="1077912" cy="342900"/>
        </p:xfrm>
        <a:graphic>
          <a:graphicData uri="http://schemas.openxmlformats.org/presentationml/2006/ole">
            <mc:AlternateContent xmlns:mc="http://schemas.openxmlformats.org/markup-compatibility/2006">
              <mc:Choice xmlns:v="urn:schemas-microsoft-com:vml" Requires="v">
                <p:oleObj spid="_x0000_s24662" name="Equation" r:id="rId24" imgW="558720" imgH="177480" progId="Equation.DSMT4">
                  <p:embed/>
                </p:oleObj>
              </mc:Choice>
              <mc:Fallback>
                <p:oleObj name="Equation" r:id="rId24" imgW="558720" imgH="177480" progId="Equation.DSMT4">
                  <p:embed/>
                  <p:pic>
                    <p:nvPicPr>
                      <p:cNvPr id="0" name="Picture 15"/>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817938" y="5448300"/>
                        <a:ext cx="107791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2" name="Object 16"/>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24663" name="Equation" r:id="rId26" imgW="495000" imgH="266400" progId="Equation.DSMT4">
                  <p:embed/>
                </p:oleObj>
              </mc:Choice>
              <mc:Fallback>
                <p:oleObj name="Equation" r:id="rId26" imgW="495000" imgH="266400" progId="Equation.DSMT4">
                  <p:embed/>
                  <p:pic>
                    <p:nvPicPr>
                      <p:cNvPr id="0" name="Picture 16"/>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3" name="Object 17"/>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24664" name="Equation" r:id="rId28" imgW="507960" imgH="266400" progId="Equation.DSMT4">
                  <p:embed/>
                </p:oleObj>
              </mc:Choice>
              <mc:Fallback>
                <p:oleObj name="Equation" r:id="rId28" imgW="507960" imgH="266400" progId="Equation.DSMT4">
                  <p:embed/>
                  <p:pic>
                    <p:nvPicPr>
                      <p:cNvPr id="0" name="Picture 17"/>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4594" name="Line 18"/>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24595" name="Line 19"/>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graphicFrame>
        <p:nvGraphicFramePr>
          <p:cNvPr id="24596" name="Object 20"/>
          <p:cNvGraphicFramePr>
            <a:graphicFrameLocks noChangeAspect="1"/>
          </p:cNvGraphicFramePr>
          <p:nvPr/>
        </p:nvGraphicFramePr>
        <p:xfrm>
          <a:off x="4964113" y="2614613"/>
          <a:ext cx="5059362" cy="730250"/>
        </p:xfrm>
        <a:graphic>
          <a:graphicData uri="http://schemas.openxmlformats.org/presentationml/2006/ole">
            <mc:AlternateContent xmlns:mc="http://schemas.openxmlformats.org/markup-compatibility/2006">
              <mc:Choice xmlns:v="urn:schemas-microsoft-com:vml" Requires="v">
                <p:oleObj spid="_x0000_s24665" name="Equation" r:id="rId30" imgW="2730240" imgH="393480" progId="Equation.DSMT4">
                  <p:embed/>
                </p:oleObj>
              </mc:Choice>
              <mc:Fallback>
                <p:oleObj name="Equation" r:id="rId30" imgW="2730240" imgH="393480" progId="Equation.DSMT4">
                  <p:embed/>
                  <p:pic>
                    <p:nvPicPr>
                      <p:cNvPr id="0" name="Picture 20"/>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4964113" y="2614613"/>
                        <a:ext cx="5059362"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7" name="Object 21"/>
          <p:cNvGraphicFramePr>
            <a:graphicFrameLocks noChangeAspect="1"/>
          </p:cNvGraphicFramePr>
          <p:nvPr/>
        </p:nvGraphicFramePr>
        <p:xfrm>
          <a:off x="5667375" y="3894139"/>
          <a:ext cx="3627438" cy="777875"/>
        </p:xfrm>
        <a:graphic>
          <a:graphicData uri="http://schemas.openxmlformats.org/presentationml/2006/ole">
            <mc:AlternateContent xmlns:mc="http://schemas.openxmlformats.org/markup-compatibility/2006">
              <mc:Choice xmlns:v="urn:schemas-microsoft-com:vml" Requires="v">
                <p:oleObj spid="_x0000_s24666" name="Equation" r:id="rId32" imgW="1955520" imgH="419040" progId="Equation.DSMT4">
                  <p:embed/>
                </p:oleObj>
              </mc:Choice>
              <mc:Fallback>
                <p:oleObj name="Equation" r:id="rId32" imgW="1955520" imgH="419040" progId="Equation.DSMT4">
                  <p:embed/>
                  <p:pic>
                    <p:nvPicPr>
                      <p:cNvPr id="0" name="Picture 21"/>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667375" y="3894139"/>
                        <a:ext cx="3627438"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4599" name="Object 23"/>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24667" name="Equation" r:id="rId34" imgW="190440" imgH="139680" progId="Equation.DSMT4">
                  <p:embed/>
                </p:oleObj>
              </mc:Choice>
              <mc:Fallback>
                <p:oleObj name="Equation" r:id="rId34" imgW="190440" imgH="139680" progId="Equation.DSMT4">
                  <p:embed/>
                  <p:pic>
                    <p:nvPicPr>
                      <p:cNvPr id="0" name="Picture 23"/>
                      <p:cNvPicPr>
                        <a:picLocks noChangeAspect="1" noChangeArrowheads="1"/>
                      </p:cNvPicPr>
                      <p:nvPr/>
                    </p:nvPicPr>
                    <p:blipFill>
                      <a:blip r:embed="rId35">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4593"/>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24594"/>
                                        </p:tgtEl>
                                        <p:attrNameLst>
                                          <p:attrName>style.visibility</p:attrName>
                                        </p:attrNameLst>
                                      </p:cBhvr>
                                      <p:to>
                                        <p:strVal val="visible"/>
                                      </p:to>
                                    </p:set>
                                    <p:animEffect transition="in" filter="wipe(left)">
                                      <p:cBhvr>
                                        <p:cTn id="10" dur="500"/>
                                        <p:tgtEl>
                                          <p:spTgt spid="24594"/>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458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458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4584"/>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458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458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24592"/>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24595"/>
                                        </p:tgtEl>
                                        <p:attrNameLst>
                                          <p:attrName>style.visibility</p:attrName>
                                        </p:attrNameLst>
                                      </p:cBhvr>
                                      <p:to>
                                        <p:strVal val="visible"/>
                                      </p:to>
                                    </p:set>
                                    <p:animEffect transition="in" filter="wipe(left)">
                                      <p:cBhvr>
                                        <p:cTn id="38" dur="500"/>
                                        <p:tgtEl>
                                          <p:spTgt spid="24595"/>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24587"/>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2458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24589"/>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4590"/>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2459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4596"/>
                                        </p:tgtEl>
                                        <p:attrNameLst>
                                          <p:attrName>style.visibility</p:attrName>
                                        </p:attrNameLst>
                                      </p:cBhvr>
                                      <p:to>
                                        <p:strVal val="visible"/>
                                      </p:to>
                                    </p:set>
                                    <p:animEffect transition="in" filter="wipe(left)">
                                      <p:cBhvr>
                                        <p:cTn id="63" dur="500"/>
                                        <p:tgtEl>
                                          <p:spTgt spid="24596"/>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24579"/>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499"/>
                                          </p:stCondLst>
                                        </p:cTn>
                                        <p:tgtEl>
                                          <p:spTgt spid="24597"/>
                                        </p:tgtEl>
                                        <p:attrNameLst>
                                          <p:attrName>style.visibility</p:attrName>
                                        </p:attrNameLst>
                                      </p:cBhvr>
                                      <p:to>
                                        <p:strVal val="visible"/>
                                      </p:to>
                                    </p:set>
                                  </p:childTnLst>
                                </p:cTn>
                              </p:par>
                            </p:childTnLst>
                          </p:cTn>
                        </p:par>
                        <p:par>
                          <p:cTn id="71" fill="hold">
                            <p:stCondLst>
                              <p:cond delay="1000"/>
                            </p:stCondLst>
                            <p:childTnLst>
                              <p:par>
                                <p:cTn id="72" presetID="1" presetClass="entr" presetSubtype="0" fill="hold" nodeType="afterEffect">
                                  <p:stCondLst>
                                    <p:cond delay="0"/>
                                  </p:stCondLst>
                                  <p:childTnLst>
                                    <p:set>
                                      <p:cBhvr>
                                        <p:cTn id="73" dur="1" fill="hold">
                                          <p:stCondLst>
                                            <p:cond delay="499"/>
                                          </p:stCondLst>
                                        </p:cTn>
                                        <p:tgtEl>
                                          <p:spTgt spid="2459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nimBg="1"/>
      <p:bldP spid="24594" grpId="0" animBg="1"/>
      <p:bldP spid="2459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3962400" y="2971801"/>
            <a:ext cx="4574522" cy="830997"/>
          </a:xfrm>
          <a:prstGeom prst="rect">
            <a:avLst/>
          </a:prstGeom>
          <a:noFill/>
          <a:ln w="9525">
            <a:noFill/>
            <a:miter lim="800000"/>
            <a:headEnd/>
            <a:tailEnd/>
          </a:ln>
          <a:effectLst/>
        </p:spPr>
        <p:txBody>
          <a:bodyPr wrap="none">
            <a:spAutoFit/>
          </a:bodyPr>
          <a:lstStyle/>
          <a:p>
            <a:r>
              <a:rPr lang="en-US" dirty="0">
                <a:solidFill>
                  <a:srgbClr val="990099"/>
                </a:solidFill>
              </a:rPr>
              <a:t>We have saved the best for last!</a:t>
            </a:r>
          </a:p>
          <a:p>
            <a:pPr algn="ctr"/>
            <a:r>
              <a:rPr lang="en-US" dirty="0">
                <a:solidFill>
                  <a:srgbClr val="990099"/>
                </a:solidFill>
              </a:rPr>
              <a:t>Yeah!!!</a:t>
            </a:r>
          </a:p>
        </p:txBody>
      </p:sp>
      <p:graphicFrame>
        <p:nvGraphicFramePr>
          <p:cNvPr id="27651" name="Object 3"/>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27655" name="Equation" r:id="rId3" imgW="190440" imgH="139680" progId="Equation.DSMT4">
                  <p:embed/>
                </p:oleObj>
              </mc:Choice>
              <mc:Fallback>
                <p:oleObj name="Equation" r:id="rId3" imgW="190440" imgH="13968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2765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2362200" y="304800"/>
            <a:ext cx="1295400" cy="990600"/>
          </a:xfrm>
          <a:prstGeom prst="rect">
            <a:avLst/>
          </a:prstGeom>
          <a:solidFill>
            <a:srgbClr val="CCECFF"/>
          </a:solidFill>
          <a:ln w="9525">
            <a:noFill/>
            <a:miter lim="800000"/>
            <a:headEnd/>
            <a:tailEnd/>
          </a:ln>
          <a:effectLst/>
        </p:spPr>
        <p:txBody>
          <a:bodyPr wrap="none" anchor="ctr"/>
          <a:lstStyle/>
          <a:p>
            <a:endParaRPr lang="en-US"/>
          </a:p>
        </p:txBody>
      </p:sp>
      <p:sp>
        <p:nvSpPr>
          <p:cNvPr id="25603" name="Rectangle 3"/>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25604" name="Object 4"/>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25670" name="Equation" r:id="rId3" imgW="3149280" imgH="419040" progId="Equation.DSMT4">
                  <p:embed/>
                </p:oleObj>
              </mc:Choice>
              <mc:Fallback>
                <p:oleObj name="Equation" r:id="rId3" imgW="3149280" imgH="41904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5" name="Object 5"/>
          <p:cNvGraphicFramePr>
            <a:graphicFrameLocks noChangeAspect="1"/>
          </p:cNvGraphicFramePr>
          <p:nvPr/>
        </p:nvGraphicFramePr>
        <p:xfrm>
          <a:off x="2813050" y="533401"/>
          <a:ext cx="407988" cy="504825"/>
        </p:xfrm>
        <a:graphic>
          <a:graphicData uri="http://schemas.openxmlformats.org/presentationml/2006/ole">
            <mc:AlternateContent xmlns:mc="http://schemas.openxmlformats.org/markup-compatibility/2006">
              <mc:Choice xmlns:v="urn:schemas-microsoft-com:vml" Requires="v">
                <p:oleObj spid="_x0000_s25671" name="Equation" r:id="rId5" imgW="164880" imgH="203040" progId="Equation.DSMT4">
                  <p:embed/>
                </p:oleObj>
              </mc:Choice>
              <mc:Fallback>
                <p:oleObj name="Equation" r:id="rId5" imgW="164880" imgH="20304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3050" y="533401"/>
                        <a:ext cx="407988" cy="504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6" name="Object 6"/>
          <p:cNvGraphicFramePr>
            <a:graphicFrameLocks noChangeAspect="1"/>
          </p:cNvGraphicFramePr>
          <p:nvPr/>
        </p:nvGraphicFramePr>
        <p:xfrm>
          <a:off x="2932113" y="2433639"/>
          <a:ext cx="317500" cy="390525"/>
        </p:xfrm>
        <a:graphic>
          <a:graphicData uri="http://schemas.openxmlformats.org/presentationml/2006/ole">
            <mc:AlternateContent xmlns:mc="http://schemas.openxmlformats.org/markup-compatibility/2006">
              <mc:Choice xmlns:v="urn:schemas-microsoft-com:vml" Requires="v">
                <p:oleObj spid="_x0000_s25672" name="Equation" r:id="rId7" imgW="164880" imgH="203040" progId="Equation.DSMT4">
                  <p:embed/>
                </p:oleObj>
              </mc:Choice>
              <mc:Fallback>
                <p:oleObj name="Equation" r:id="rId7" imgW="164880" imgH="203040"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2113" y="2433639"/>
                        <a:ext cx="3175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7" name="Object 7"/>
          <p:cNvGraphicFramePr>
            <a:graphicFrameLocks noChangeAspect="1"/>
          </p:cNvGraphicFramePr>
          <p:nvPr/>
        </p:nvGraphicFramePr>
        <p:xfrm>
          <a:off x="2932113" y="3194051"/>
          <a:ext cx="317500" cy="390525"/>
        </p:xfrm>
        <a:graphic>
          <a:graphicData uri="http://schemas.openxmlformats.org/presentationml/2006/ole">
            <mc:AlternateContent xmlns:mc="http://schemas.openxmlformats.org/markup-compatibility/2006">
              <mc:Choice xmlns:v="urn:schemas-microsoft-com:vml" Requires="v">
                <p:oleObj spid="_x0000_s25673" name="Equation" r:id="rId8" imgW="164880" imgH="203040" progId="Equation.DSMT4">
                  <p:embed/>
                </p:oleObj>
              </mc:Choice>
              <mc:Fallback>
                <p:oleObj name="Equation" r:id="rId8" imgW="164880" imgH="203040" progId="Equation.DSMT4">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2113" y="3194051"/>
                        <a:ext cx="3175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8" name="Object 8"/>
          <p:cNvGraphicFramePr>
            <a:graphicFrameLocks noChangeAspect="1"/>
          </p:cNvGraphicFramePr>
          <p:nvPr/>
        </p:nvGraphicFramePr>
        <p:xfrm>
          <a:off x="2933701" y="3883026"/>
          <a:ext cx="315913" cy="390525"/>
        </p:xfrm>
        <a:graphic>
          <a:graphicData uri="http://schemas.openxmlformats.org/presentationml/2006/ole">
            <mc:AlternateContent xmlns:mc="http://schemas.openxmlformats.org/markup-compatibility/2006">
              <mc:Choice xmlns:v="urn:schemas-microsoft-com:vml" Requires="v">
                <p:oleObj spid="_x0000_s25674" name="Equation" r:id="rId9" imgW="164880" imgH="203040" progId="Equation.DSMT4">
                  <p:embed/>
                </p:oleObj>
              </mc:Choice>
              <mc:Fallback>
                <p:oleObj name="Equation" r:id="rId9" imgW="164880" imgH="203040" progId="Equation.DSMT4">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33701" y="3883026"/>
                        <a:ext cx="315913"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09" name="Object 9"/>
          <p:cNvGraphicFramePr>
            <a:graphicFrameLocks noChangeAspect="1"/>
          </p:cNvGraphicFramePr>
          <p:nvPr/>
        </p:nvGraphicFramePr>
        <p:xfrm>
          <a:off x="2871788" y="4641851"/>
          <a:ext cx="317500" cy="390525"/>
        </p:xfrm>
        <a:graphic>
          <a:graphicData uri="http://schemas.openxmlformats.org/presentationml/2006/ole">
            <mc:AlternateContent xmlns:mc="http://schemas.openxmlformats.org/markup-compatibility/2006">
              <mc:Choice xmlns:v="urn:schemas-microsoft-com:vml" Requires="v">
                <p:oleObj spid="_x0000_s25675" name="Equation" r:id="rId10" imgW="164880" imgH="203040" progId="Equation.DSMT4">
                  <p:embed/>
                </p:oleObj>
              </mc:Choice>
              <mc:Fallback>
                <p:oleObj name="Equation" r:id="rId10" imgW="164880" imgH="203040"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71788" y="4641851"/>
                        <a:ext cx="317500" cy="3905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0" name="Object 10"/>
          <p:cNvGraphicFramePr>
            <a:graphicFrameLocks noChangeAspect="1"/>
          </p:cNvGraphicFramePr>
          <p:nvPr/>
        </p:nvGraphicFramePr>
        <p:xfrm>
          <a:off x="2949576" y="5407025"/>
          <a:ext cx="315913" cy="388938"/>
        </p:xfrm>
        <a:graphic>
          <a:graphicData uri="http://schemas.openxmlformats.org/presentationml/2006/ole">
            <mc:AlternateContent xmlns:mc="http://schemas.openxmlformats.org/markup-compatibility/2006">
              <mc:Choice xmlns:v="urn:schemas-microsoft-com:vml" Requires="v">
                <p:oleObj spid="_x0000_s25676" name="Equation" r:id="rId11" imgW="164880" imgH="203040" progId="Equation.DSMT4">
                  <p:embed/>
                </p:oleObj>
              </mc:Choice>
              <mc:Fallback>
                <p:oleObj name="Equation" r:id="rId11" imgW="164880" imgH="203040" progId="Equation.DSMT4">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949576" y="5407025"/>
                        <a:ext cx="315913" cy="388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1" name="Object 11"/>
          <p:cNvGraphicFramePr>
            <a:graphicFrameLocks noChangeAspect="1"/>
          </p:cNvGraphicFramePr>
          <p:nvPr/>
        </p:nvGraphicFramePr>
        <p:xfrm>
          <a:off x="4114800" y="2438400"/>
          <a:ext cx="173038" cy="317500"/>
        </p:xfrm>
        <a:graphic>
          <a:graphicData uri="http://schemas.openxmlformats.org/presentationml/2006/ole">
            <mc:AlternateContent xmlns:mc="http://schemas.openxmlformats.org/markup-compatibility/2006">
              <mc:Choice xmlns:v="urn:schemas-microsoft-com:vml" Requires="v">
                <p:oleObj spid="_x0000_s25677" name="Equation" r:id="rId12" imgW="88560" imgH="164880" progId="Equation.DSMT4">
                  <p:embed/>
                </p:oleObj>
              </mc:Choice>
              <mc:Fallback>
                <p:oleObj name="Equation" r:id="rId12" imgW="88560" imgH="164880" progId="Equation.DSMT4">
                  <p:embed/>
                  <p:pic>
                    <p:nvPicPr>
                      <p:cNvPr id="0" name="Picture 11"/>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2438400"/>
                        <a:ext cx="173038"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2" name="Object 12"/>
          <p:cNvGraphicFramePr>
            <a:graphicFrameLocks noChangeAspect="1"/>
          </p:cNvGraphicFramePr>
          <p:nvPr/>
        </p:nvGraphicFramePr>
        <p:xfrm>
          <a:off x="4114800" y="3200400"/>
          <a:ext cx="171450" cy="317500"/>
        </p:xfrm>
        <a:graphic>
          <a:graphicData uri="http://schemas.openxmlformats.org/presentationml/2006/ole">
            <mc:AlternateContent xmlns:mc="http://schemas.openxmlformats.org/markup-compatibility/2006">
              <mc:Choice xmlns:v="urn:schemas-microsoft-com:vml" Requires="v">
                <p:oleObj spid="_x0000_s25678" name="Equation" r:id="rId14" imgW="88560" imgH="164880" progId="Equation.DSMT4">
                  <p:embed/>
                </p:oleObj>
              </mc:Choice>
              <mc:Fallback>
                <p:oleObj name="Equation" r:id="rId14" imgW="88560" imgH="164880" progId="Equation.DSMT4">
                  <p:embed/>
                  <p:pic>
                    <p:nvPicPr>
                      <p:cNvPr id="0" name="Picture 12"/>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114800" y="3200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3" name="Object 13"/>
          <p:cNvGraphicFramePr>
            <a:graphicFrameLocks noChangeAspect="1"/>
          </p:cNvGraphicFramePr>
          <p:nvPr/>
        </p:nvGraphicFramePr>
        <p:xfrm>
          <a:off x="4116388" y="3886200"/>
          <a:ext cx="171450" cy="317500"/>
        </p:xfrm>
        <a:graphic>
          <a:graphicData uri="http://schemas.openxmlformats.org/presentationml/2006/ole">
            <mc:AlternateContent xmlns:mc="http://schemas.openxmlformats.org/markup-compatibility/2006">
              <mc:Choice xmlns:v="urn:schemas-microsoft-com:vml" Requires="v">
                <p:oleObj spid="_x0000_s25679" name="Equation" r:id="rId16" imgW="88560" imgH="164880" progId="Equation.DSMT4">
                  <p:embed/>
                </p:oleObj>
              </mc:Choice>
              <mc:Fallback>
                <p:oleObj name="Equation" r:id="rId16" imgW="88560" imgH="164880" progId="Equation.DSMT4">
                  <p:embed/>
                  <p:pic>
                    <p:nvPicPr>
                      <p:cNvPr id="0" name="Picture 1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6388" y="38862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4" name="Object 14"/>
          <p:cNvGraphicFramePr>
            <a:graphicFrameLocks noChangeAspect="1"/>
          </p:cNvGraphicFramePr>
          <p:nvPr/>
        </p:nvGraphicFramePr>
        <p:xfrm>
          <a:off x="4114800" y="4646614"/>
          <a:ext cx="171450" cy="319087"/>
        </p:xfrm>
        <a:graphic>
          <a:graphicData uri="http://schemas.openxmlformats.org/presentationml/2006/ole">
            <mc:AlternateContent xmlns:mc="http://schemas.openxmlformats.org/markup-compatibility/2006">
              <mc:Choice xmlns:v="urn:schemas-microsoft-com:vml" Requires="v">
                <p:oleObj spid="_x0000_s25680" name="Equation" r:id="rId17" imgW="88560" imgH="164880" progId="Equation.DSMT4">
                  <p:embed/>
                </p:oleObj>
              </mc:Choice>
              <mc:Fallback>
                <p:oleObj name="Equation" r:id="rId17" imgW="88560" imgH="164880" progId="Equation.DSMT4">
                  <p:embed/>
                  <p:pic>
                    <p:nvPicPr>
                      <p:cNvPr id="0" name="Picture 1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4646614"/>
                        <a:ext cx="171450" cy="319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5" name="Object 15"/>
          <p:cNvGraphicFramePr>
            <a:graphicFrameLocks noChangeAspect="1"/>
          </p:cNvGraphicFramePr>
          <p:nvPr/>
        </p:nvGraphicFramePr>
        <p:xfrm>
          <a:off x="4114800" y="5461000"/>
          <a:ext cx="171450" cy="317500"/>
        </p:xfrm>
        <a:graphic>
          <a:graphicData uri="http://schemas.openxmlformats.org/presentationml/2006/ole">
            <mc:AlternateContent xmlns:mc="http://schemas.openxmlformats.org/markup-compatibility/2006">
              <mc:Choice xmlns:v="urn:schemas-microsoft-com:vml" Requires="v">
                <p:oleObj spid="_x0000_s25681" name="Equation" r:id="rId18" imgW="88560" imgH="164880" progId="Equation.DSMT4">
                  <p:embed/>
                </p:oleObj>
              </mc:Choice>
              <mc:Fallback>
                <p:oleObj name="Equation" r:id="rId18" imgW="88560" imgH="164880" progId="Equation.DSMT4">
                  <p:embed/>
                  <p:pic>
                    <p:nvPicPr>
                      <p:cNvPr id="0" name="Picture 15"/>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114800" y="54610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6" name="Object 16"/>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25682" name="Equation" r:id="rId19" imgW="495000" imgH="266400" progId="Equation.DSMT4">
                  <p:embed/>
                </p:oleObj>
              </mc:Choice>
              <mc:Fallback>
                <p:oleObj name="Equation" r:id="rId19" imgW="495000" imgH="266400" progId="Equation.DSMT4">
                  <p:embed/>
                  <p:pic>
                    <p:nvPicPr>
                      <p:cNvPr id="0" name="Picture 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17" name="Object 17"/>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25683" name="Equation" r:id="rId21" imgW="507960" imgH="266400" progId="Equation.DSMT4">
                  <p:embed/>
                </p:oleObj>
              </mc:Choice>
              <mc:Fallback>
                <p:oleObj name="Equation" r:id="rId21" imgW="507960" imgH="266400" progId="Equation.DSMT4">
                  <p:embed/>
                  <p:pic>
                    <p:nvPicPr>
                      <p:cNvPr id="0" name="Picture 1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18" name="Line 18"/>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25619" name="Line 19"/>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graphicFrame>
        <p:nvGraphicFramePr>
          <p:cNvPr id="25620" name="Object 20"/>
          <p:cNvGraphicFramePr>
            <a:graphicFrameLocks noChangeAspect="1"/>
          </p:cNvGraphicFramePr>
          <p:nvPr/>
        </p:nvGraphicFramePr>
        <p:xfrm>
          <a:off x="5456239" y="2614613"/>
          <a:ext cx="4071937" cy="730250"/>
        </p:xfrm>
        <a:graphic>
          <a:graphicData uri="http://schemas.openxmlformats.org/presentationml/2006/ole">
            <mc:AlternateContent xmlns:mc="http://schemas.openxmlformats.org/markup-compatibility/2006">
              <mc:Choice xmlns:v="urn:schemas-microsoft-com:vml" Requires="v">
                <p:oleObj spid="_x0000_s25684" name="Equation" r:id="rId23" imgW="2197080" imgH="393480" progId="Equation.DSMT4">
                  <p:embed/>
                </p:oleObj>
              </mc:Choice>
              <mc:Fallback>
                <p:oleObj name="Equation" r:id="rId23" imgW="2197080" imgH="393480" progId="Equation.DSMT4">
                  <p:embed/>
                  <p:pic>
                    <p:nvPicPr>
                      <p:cNvPr id="0" name="Picture 20"/>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5456239" y="2614613"/>
                        <a:ext cx="4071937"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5621" name="Object 21"/>
          <p:cNvGraphicFramePr>
            <a:graphicFrameLocks noChangeAspect="1"/>
          </p:cNvGraphicFramePr>
          <p:nvPr/>
        </p:nvGraphicFramePr>
        <p:xfrm>
          <a:off x="5856288" y="3894139"/>
          <a:ext cx="3249612" cy="777875"/>
        </p:xfrm>
        <a:graphic>
          <a:graphicData uri="http://schemas.openxmlformats.org/presentationml/2006/ole">
            <mc:AlternateContent xmlns:mc="http://schemas.openxmlformats.org/markup-compatibility/2006">
              <mc:Choice xmlns:v="urn:schemas-microsoft-com:vml" Requires="v">
                <p:oleObj spid="_x0000_s25685" name="Equation" r:id="rId25" imgW="1752480" imgH="419040" progId="Equation.DSMT4">
                  <p:embed/>
                </p:oleObj>
              </mc:Choice>
              <mc:Fallback>
                <p:oleObj name="Equation" r:id="rId25" imgW="1752480" imgH="419040" progId="Equation.DSMT4">
                  <p:embed/>
                  <p:pic>
                    <p:nvPicPr>
                      <p:cNvPr id="0" name="Picture 21"/>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5856288" y="3894139"/>
                        <a:ext cx="3249612"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5623" name="Text Box 23"/>
          <p:cNvSpPr txBox="1">
            <a:spLocks noChangeArrowheads="1"/>
          </p:cNvSpPr>
          <p:nvPr/>
        </p:nvSpPr>
        <p:spPr bwMode="auto">
          <a:xfrm>
            <a:off x="10210800" y="6272214"/>
            <a:ext cx="381000" cy="579437"/>
          </a:xfrm>
          <a:prstGeom prst="rect">
            <a:avLst/>
          </a:prstGeom>
          <a:noFill/>
          <a:ln w="9525">
            <a:noFill/>
            <a:miter lim="800000"/>
            <a:headEnd/>
            <a:tailEnd/>
          </a:ln>
          <a:effectLst/>
        </p:spPr>
        <p:txBody>
          <a:bodyPr>
            <a:spAutoFit/>
          </a:bodyPr>
          <a:lstStyle/>
          <a:p>
            <a:pPr>
              <a:spcBef>
                <a:spcPct val="50000"/>
              </a:spcBef>
            </a:pPr>
            <a:r>
              <a:rPr lang="en-US" sz="3200">
                <a:solidFill>
                  <a:srgbClr val="FF0000"/>
                </a:solidFill>
                <a:latin typeface="Symbol" pitchFamily="18" charset="2"/>
              </a:rPr>
              <a:t>p</a:t>
            </a:r>
          </a:p>
        </p:txBody>
      </p:sp>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5617"/>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25618"/>
                                        </p:tgtEl>
                                        <p:attrNameLst>
                                          <p:attrName>style.visibility</p:attrName>
                                        </p:attrNameLst>
                                      </p:cBhvr>
                                      <p:to>
                                        <p:strVal val="visible"/>
                                      </p:to>
                                    </p:set>
                                    <p:animEffect transition="in" filter="wipe(left)">
                                      <p:cBhvr>
                                        <p:cTn id="10" dur="500"/>
                                        <p:tgtEl>
                                          <p:spTgt spid="2561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56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560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560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560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56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25616"/>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25619"/>
                                        </p:tgtEl>
                                        <p:attrNameLst>
                                          <p:attrName>style.visibility</p:attrName>
                                        </p:attrNameLst>
                                      </p:cBhvr>
                                      <p:to>
                                        <p:strVal val="visible"/>
                                      </p:to>
                                    </p:set>
                                    <p:animEffect transition="in" filter="wipe(left)">
                                      <p:cBhvr>
                                        <p:cTn id="38" dur="500"/>
                                        <p:tgtEl>
                                          <p:spTgt spid="25619"/>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2561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2561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2561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561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2561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5620"/>
                                        </p:tgtEl>
                                        <p:attrNameLst>
                                          <p:attrName>style.visibility</p:attrName>
                                        </p:attrNameLst>
                                      </p:cBhvr>
                                      <p:to>
                                        <p:strVal val="visible"/>
                                      </p:to>
                                    </p:set>
                                    <p:animEffect transition="in" filter="wipe(left)">
                                      <p:cBhvr>
                                        <p:cTn id="63" dur="500"/>
                                        <p:tgtEl>
                                          <p:spTgt spid="25620"/>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25603"/>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499"/>
                                          </p:stCondLst>
                                        </p:cTn>
                                        <p:tgtEl>
                                          <p:spTgt spid="2562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499"/>
                                          </p:stCondLst>
                                        </p:cTn>
                                        <p:tgtEl>
                                          <p:spTgt spid="256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3" grpId="0" animBg="1"/>
      <p:bldP spid="25618" grpId="0" animBg="1"/>
      <p:bldP spid="25619" grpId="0" animBg="1"/>
      <p:bldP spid="25623"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2133600" y="1066800"/>
            <a:ext cx="8077200" cy="1676400"/>
          </a:xfrm>
          <a:prstGeom prst="rect">
            <a:avLst/>
          </a:prstGeom>
          <a:solidFill>
            <a:srgbClr val="CCECFF"/>
          </a:solidFill>
          <a:ln w="9525">
            <a:noFill/>
            <a:miter lim="800000"/>
            <a:headEnd/>
            <a:tailEnd/>
          </a:ln>
          <a:effectLst/>
        </p:spPr>
        <p:txBody>
          <a:bodyPr wrap="none" anchor="ctr"/>
          <a:lstStyle/>
          <a:p>
            <a:endParaRPr lang="en-US"/>
          </a:p>
        </p:txBody>
      </p:sp>
      <p:sp>
        <p:nvSpPr>
          <p:cNvPr id="14338" name="Text Box 2"/>
          <p:cNvSpPr txBox="1">
            <a:spLocks noChangeArrowheads="1"/>
          </p:cNvSpPr>
          <p:nvPr/>
        </p:nvSpPr>
        <p:spPr bwMode="auto">
          <a:xfrm>
            <a:off x="2209801" y="1143000"/>
            <a:ext cx="7940675" cy="1569660"/>
          </a:xfrm>
          <a:prstGeom prst="rect">
            <a:avLst/>
          </a:prstGeom>
          <a:noFill/>
          <a:ln w="9525">
            <a:noFill/>
            <a:miter lim="800000"/>
            <a:headEnd/>
            <a:tailEnd/>
          </a:ln>
          <a:effectLst/>
        </p:spPr>
        <p:txBody>
          <a:bodyPr>
            <a:spAutoFit/>
          </a:bodyPr>
          <a:lstStyle/>
          <a:p>
            <a:r>
              <a:rPr lang="en-US"/>
              <a:t>There are some Maclaurin series that occur often enough that they should be memorized.  They are on your formula sheet, but today we are going to look at where they come from.</a:t>
            </a:r>
          </a:p>
        </p:txBody>
      </p:sp>
      <p:grpSp>
        <p:nvGrpSpPr>
          <p:cNvPr id="14340" name="Group 4"/>
          <p:cNvGrpSpPr>
            <a:grpSpLocks/>
          </p:cNvGrpSpPr>
          <p:nvPr/>
        </p:nvGrpSpPr>
        <p:grpSpPr bwMode="auto">
          <a:xfrm>
            <a:off x="2667000" y="3505200"/>
            <a:ext cx="6781800" cy="2438400"/>
            <a:chOff x="720" y="144"/>
            <a:chExt cx="4272" cy="1536"/>
          </a:xfrm>
        </p:grpSpPr>
        <p:sp>
          <p:nvSpPr>
            <p:cNvPr id="14341" name="Rectangle 5"/>
            <p:cNvSpPr>
              <a:spLocks noChangeArrowheads="1"/>
            </p:cNvSpPr>
            <p:nvPr/>
          </p:nvSpPr>
          <p:spPr bwMode="auto">
            <a:xfrm>
              <a:off x="720" y="144"/>
              <a:ext cx="4272" cy="1536"/>
            </a:xfrm>
            <a:prstGeom prst="rect">
              <a:avLst/>
            </a:prstGeom>
            <a:solidFill>
              <a:srgbClr val="FFFFCC"/>
            </a:solidFill>
            <a:ln w="25400">
              <a:solidFill>
                <a:srgbClr val="FF0000"/>
              </a:solidFill>
              <a:miter lim="800000"/>
              <a:headEnd/>
              <a:tailEnd/>
            </a:ln>
            <a:effectLst/>
          </p:spPr>
          <p:txBody>
            <a:bodyPr wrap="none" anchor="ctr"/>
            <a:lstStyle/>
            <a:p>
              <a:endParaRPr lang="en-US"/>
            </a:p>
          </p:txBody>
        </p:sp>
        <p:sp>
          <p:nvSpPr>
            <p:cNvPr id="14342" name="Text Box 6"/>
            <p:cNvSpPr txBox="1">
              <a:spLocks noChangeArrowheads="1"/>
            </p:cNvSpPr>
            <p:nvPr/>
          </p:nvSpPr>
          <p:spPr bwMode="auto">
            <a:xfrm>
              <a:off x="1999" y="217"/>
              <a:ext cx="1601" cy="288"/>
            </a:xfrm>
            <a:prstGeom prst="rect">
              <a:avLst/>
            </a:prstGeom>
            <a:noFill/>
            <a:ln w="9525">
              <a:noFill/>
              <a:miter lim="800000"/>
              <a:headEnd/>
              <a:tailEnd/>
            </a:ln>
            <a:effectLst/>
          </p:spPr>
          <p:txBody>
            <a:bodyPr wrap="none">
              <a:spAutoFit/>
            </a:bodyPr>
            <a:lstStyle/>
            <a:p>
              <a:r>
                <a:rPr lang="en-US">
                  <a:solidFill>
                    <a:srgbClr val="FF0000"/>
                  </a:solidFill>
                </a:rPr>
                <a:t>Maclaurin Series:</a:t>
              </a:r>
            </a:p>
          </p:txBody>
        </p:sp>
        <p:sp>
          <p:nvSpPr>
            <p:cNvPr id="14343" name="Text Box 7"/>
            <p:cNvSpPr txBox="1">
              <a:spLocks noChangeArrowheads="1"/>
            </p:cNvSpPr>
            <p:nvPr/>
          </p:nvSpPr>
          <p:spPr bwMode="auto">
            <a:xfrm>
              <a:off x="1606" y="537"/>
              <a:ext cx="2330" cy="327"/>
            </a:xfrm>
            <a:prstGeom prst="rect">
              <a:avLst/>
            </a:prstGeom>
            <a:noFill/>
            <a:ln w="9525">
              <a:noFill/>
              <a:miter lim="800000"/>
              <a:headEnd/>
              <a:tailEnd/>
            </a:ln>
            <a:effectLst/>
          </p:spPr>
          <p:txBody>
            <a:bodyPr wrap="none">
              <a:spAutoFit/>
            </a:bodyPr>
            <a:lstStyle/>
            <a:p>
              <a:r>
                <a:rPr lang="en-US"/>
                <a:t>(generated by </a:t>
              </a:r>
              <a:r>
                <a:rPr lang="en-US" sz="2800" i="1">
                  <a:latin typeface="Times New Roman" pitchFamily="18" charset="0"/>
                </a:rPr>
                <a:t>f</a:t>
              </a:r>
              <a:r>
                <a:rPr lang="en-US"/>
                <a:t> at            )</a:t>
              </a:r>
            </a:p>
          </p:txBody>
        </p:sp>
        <p:graphicFrame>
          <p:nvGraphicFramePr>
            <p:cNvPr id="14344" name="Object 8"/>
            <p:cNvGraphicFramePr>
              <a:graphicFrameLocks noChangeAspect="1"/>
            </p:cNvGraphicFramePr>
            <p:nvPr/>
          </p:nvGraphicFramePr>
          <p:xfrm>
            <a:off x="3248" y="591"/>
            <a:ext cx="528" cy="264"/>
          </p:xfrm>
          <a:graphic>
            <a:graphicData uri="http://schemas.openxmlformats.org/presentationml/2006/ole">
              <mc:AlternateContent xmlns:mc="http://schemas.openxmlformats.org/markup-compatibility/2006">
                <mc:Choice xmlns:v="urn:schemas-microsoft-com:vml" Requires="v">
                  <p:oleObj spid="_x0000_s14356" name="Equation" r:id="rId3" imgW="355320" imgH="177480" progId="Equation.DSMT4">
                    <p:embed/>
                  </p:oleObj>
                </mc:Choice>
                <mc:Fallback>
                  <p:oleObj name="Equation" r:id="rId3" imgW="355320" imgH="177480" progId="Equation.DSMT4">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48" y="591"/>
                          <a:ext cx="528" cy="26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4345" name="Object 9"/>
            <p:cNvGraphicFramePr>
              <a:graphicFrameLocks noChangeAspect="1"/>
            </p:cNvGraphicFramePr>
            <p:nvPr/>
          </p:nvGraphicFramePr>
          <p:xfrm>
            <a:off x="1008" y="1056"/>
            <a:ext cx="3679" cy="490"/>
          </p:xfrm>
          <a:graphic>
            <a:graphicData uri="http://schemas.openxmlformats.org/presentationml/2006/ole">
              <mc:AlternateContent xmlns:mc="http://schemas.openxmlformats.org/markup-compatibility/2006">
                <mc:Choice xmlns:v="urn:schemas-microsoft-com:vml" Requires="v">
                  <p:oleObj spid="_x0000_s14357" name="Equation" r:id="rId5" imgW="3149280" imgH="419040" progId="Equation.DSMT4">
                    <p:embed/>
                  </p:oleObj>
                </mc:Choice>
                <mc:Fallback>
                  <p:oleObj name="Equation" r:id="rId5" imgW="3149280" imgH="419040"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08" y="1056"/>
                          <a:ext cx="3679" cy="49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graphicFrame>
        <p:nvGraphicFramePr>
          <p:cNvPr id="14346" name="Object 10"/>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14358" name="Equation" r:id="rId7" imgW="190440" imgH="139680" progId="Equation.DSMT4">
                  <p:embed/>
                </p:oleObj>
              </mc:Choice>
              <mc:Fallback>
                <p:oleObj name="Equation" r:id="rId7" imgW="190440" imgH="139680" progId="Equation.DSMT4">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14340"/>
                                        </p:tgtEl>
                                        <p:attrNameLst>
                                          <p:attrName>style.visibility</p:attrName>
                                        </p:attrNameLst>
                                      </p:cBhvr>
                                      <p:to>
                                        <p:strVal val="visible"/>
                                      </p:to>
                                    </p:set>
                                    <p:anim calcmode="lin" valueType="num">
                                      <p:cBhvr>
                                        <p:cTn id="7" dur="500" fill="hold"/>
                                        <p:tgtEl>
                                          <p:spTgt spid="14340"/>
                                        </p:tgtEl>
                                        <p:attrNameLst>
                                          <p:attrName>ppt_w</p:attrName>
                                        </p:attrNameLst>
                                      </p:cBhvr>
                                      <p:tavLst>
                                        <p:tav tm="0">
                                          <p:val>
                                            <p:fltVal val="0"/>
                                          </p:val>
                                        </p:tav>
                                        <p:tav tm="100000">
                                          <p:val>
                                            <p:strVal val="#ppt_w"/>
                                          </p:val>
                                        </p:tav>
                                      </p:tavLst>
                                    </p:anim>
                                    <p:anim calcmode="lin" valueType="num">
                                      <p:cBhvr>
                                        <p:cTn id="8" dur="500" fill="hold"/>
                                        <p:tgtEl>
                                          <p:spTgt spid="14340"/>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 presetClass="entr" presetSubtype="0" fill="hold" nodeType="afterEffect">
                                  <p:stCondLst>
                                    <p:cond delay="0"/>
                                  </p:stCondLst>
                                  <p:childTnLst>
                                    <p:set>
                                      <p:cBhvr>
                                        <p:cTn id="11" dur="1" fill="hold">
                                          <p:stCondLst>
                                            <p:cond delay="499"/>
                                          </p:stCondLst>
                                        </p:cTn>
                                        <p:tgtEl>
                                          <p:spTgt spid="143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39" name="Rectangle 31"/>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17415" name="Object 7"/>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17453" name="Equation" r:id="rId3" imgW="3149280" imgH="419040" progId="Equation.DSMT4">
                  <p:embed/>
                </p:oleObj>
              </mc:Choice>
              <mc:Fallback>
                <p:oleObj name="Equation" r:id="rId3" imgW="3149280" imgH="419040" progId="Equation.DSMT4">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6" name="Object 8"/>
          <p:cNvGraphicFramePr>
            <a:graphicFrameLocks noChangeAspect="1"/>
          </p:cNvGraphicFramePr>
          <p:nvPr/>
        </p:nvGraphicFramePr>
        <p:xfrm>
          <a:off x="2057400" y="381000"/>
          <a:ext cx="1828800" cy="755650"/>
        </p:xfrm>
        <a:graphic>
          <a:graphicData uri="http://schemas.openxmlformats.org/presentationml/2006/ole">
            <mc:AlternateContent xmlns:mc="http://schemas.openxmlformats.org/markup-compatibility/2006">
              <mc:Choice xmlns:v="urn:schemas-microsoft-com:vml" Requires="v">
                <p:oleObj spid="_x0000_s17454" name="Equation" r:id="rId5" imgW="952200" imgH="393480" progId="Equation.DSMT4">
                  <p:embed/>
                </p:oleObj>
              </mc:Choice>
              <mc:Fallback>
                <p:oleObj name="Equation" r:id="rId5" imgW="952200" imgH="393480" progId="Equation.DSMT4">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381000"/>
                        <a:ext cx="1828800"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7" name="Object 9"/>
          <p:cNvGraphicFramePr>
            <a:graphicFrameLocks noChangeAspect="1"/>
          </p:cNvGraphicFramePr>
          <p:nvPr/>
        </p:nvGraphicFramePr>
        <p:xfrm>
          <a:off x="2590800" y="2362201"/>
          <a:ext cx="998538" cy="536575"/>
        </p:xfrm>
        <a:graphic>
          <a:graphicData uri="http://schemas.openxmlformats.org/presentationml/2006/ole">
            <mc:AlternateContent xmlns:mc="http://schemas.openxmlformats.org/markup-compatibility/2006">
              <mc:Choice xmlns:v="urn:schemas-microsoft-com:vml" Requires="v">
                <p:oleObj spid="_x0000_s17455" name="Equation" r:id="rId7" imgW="520560" imgH="279360" progId="Equation.DSMT4">
                  <p:embed/>
                </p:oleObj>
              </mc:Choice>
              <mc:Fallback>
                <p:oleObj name="Equation" r:id="rId7" imgW="520560" imgH="279360" progId="Equation.DSMT4">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2362201"/>
                        <a:ext cx="998538"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8" name="Object 10"/>
          <p:cNvGraphicFramePr>
            <a:graphicFrameLocks noChangeAspect="1"/>
          </p:cNvGraphicFramePr>
          <p:nvPr/>
        </p:nvGraphicFramePr>
        <p:xfrm>
          <a:off x="2590800" y="3121026"/>
          <a:ext cx="998538" cy="536575"/>
        </p:xfrm>
        <a:graphic>
          <a:graphicData uri="http://schemas.openxmlformats.org/presentationml/2006/ole">
            <mc:AlternateContent xmlns:mc="http://schemas.openxmlformats.org/markup-compatibility/2006">
              <mc:Choice xmlns:v="urn:schemas-microsoft-com:vml" Requires="v">
                <p:oleObj spid="_x0000_s17456" name="Equation" r:id="rId9" imgW="520560" imgH="279360" progId="Equation.DSMT4">
                  <p:embed/>
                </p:oleObj>
              </mc:Choice>
              <mc:Fallback>
                <p:oleObj name="Equation" r:id="rId9" imgW="520560" imgH="279360" progId="Equation.DSMT4">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90800" y="3121026"/>
                        <a:ext cx="998538"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19" name="Object 11"/>
          <p:cNvGraphicFramePr>
            <a:graphicFrameLocks noChangeAspect="1"/>
          </p:cNvGraphicFramePr>
          <p:nvPr/>
        </p:nvGraphicFramePr>
        <p:xfrm>
          <a:off x="2506663" y="3810001"/>
          <a:ext cx="1168400" cy="536575"/>
        </p:xfrm>
        <a:graphic>
          <a:graphicData uri="http://schemas.openxmlformats.org/presentationml/2006/ole">
            <mc:AlternateContent xmlns:mc="http://schemas.openxmlformats.org/markup-compatibility/2006">
              <mc:Choice xmlns:v="urn:schemas-microsoft-com:vml" Requires="v">
                <p:oleObj spid="_x0000_s17457" name="Equation" r:id="rId11" imgW="609480" imgH="279360" progId="Equation.DSMT4">
                  <p:embed/>
                </p:oleObj>
              </mc:Choice>
              <mc:Fallback>
                <p:oleObj name="Equation" r:id="rId11" imgW="609480" imgH="279360" progId="Equation.DSMT4">
                  <p:embed/>
                  <p:pic>
                    <p:nvPicPr>
                      <p:cNvPr id="0" name="Picture 11"/>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06663" y="3810001"/>
                        <a:ext cx="11684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20" name="Object 12"/>
          <p:cNvGraphicFramePr>
            <a:graphicFrameLocks noChangeAspect="1"/>
          </p:cNvGraphicFramePr>
          <p:nvPr/>
        </p:nvGraphicFramePr>
        <p:xfrm>
          <a:off x="2514600" y="4568826"/>
          <a:ext cx="1168400" cy="536575"/>
        </p:xfrm>
        <a:graphic>
          <a:graphicData uri="http://schemas.openxmlformats.org/presentationml/2006/ole">
            <mc:AlternateContent xmlns:mc="http://schemas.openxmlformats.org/markup-compatibility/2006">
              <mc:Choice xmlns:v="urn:schemas-microsoft-com:vml" Requires="v">
                <p:oleObj spid="_x0000_s17458" name="Equation" r:id="rId13" imgW="609480" imgH="279360" progId="Equation.DSMT4">
                  <p:embed/>
                </p:oleObj>
              </mc:Choice>
              <mc:Fallback>
                <p:oleObj name="Equation" r:id="rId13" imgW="609480" imgH="279360" progId="Equation.DSMT4">
                  <p:embed/>
                  <p:pic>
                    <p:nvPicPr>
                      <p:cNvPr id="0" name="Picture 1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14600" y="4568826"/>
                        <a:ext cx="11684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21" name="Object 13"/>
          <p:cNvGraphicFramePr>
            <a:graphicFrameLocks noChangeAspect="1"/>
          </p:cNvGraphicFramePr>
          <p:nvPr/>
        </p:nvGraphicFramePr>
        <p:xfrm>
          <a:off x="2438401" y="5334001"/>
          <a:ext cx="1338263" cy="536575"/>
        </p:xfrm>
        <a:graphic>
          <a:graphicData uri="http://schemas.openxmlformats.org/presentationml/2006/ole">
            <mc:AlternateContent xmlns:mc="http://schemas.openxmlformats.org/markup-compatibility/2006">
              <mc:Choice xmlns:v="urn:schemas-microsoft-com:vml" Requires="v">
                <p:oleObj spid="_x0000_s17459" name="Equation" r:id="rId15" imgW="698400" imgH="279360" progId="Equation.DSMT4">
                  <p:embed/>
                </p:oleObj>
              </mc:Choice>
              <mc:Fallback>
                <p:oleObj name="Equation" r:id="rId15" imgW="698400" imgH="279360" progId="Equation.DSMT4">
                  <p:embed/>
                  <p:pic>
                    <p:nvPicPr>
                      <p:cNvPr id="0" name="Picture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38401" y="5334001"/>
                        <a:ext cx="13382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7428" name="Object 20"/>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17460" name="Equation" r:id="rId17" imgW="507960" imgH="266400" progId="Equation.DSMT4">
                  <p:embed/>
                </p:oleObj>
              </mc:Choice>
              <mc:Fallback>
                <p:oleObj name="Equation" r:id="rId17" imgW="507960" imgH="266400" progId="Equation.DSMT4">
                  <p:embed/>
                  <p:pic>
                    <p:nvPicPr>
                      <p:cNvPr id="0" name="Picture 2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7429" name="Line 21"/>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grpSp>
        <p:nvGrpSpPr>
          <p:cNvPr id="17438" name="Group 30"/>
          <p:cNvGrpSpPr>
            <a:grpSpLocks/>
          </p:cNvGrpSpPr>
          <p:nvPr/>
        </p:nvGrpSpPr>
        <p:grpSpPr bwMode="auto">
          <a:xfrm>
            <a:off x="4267200" y="1905000"/>
            <a:ext cx="3657600" cy="990600"/>
            <a:chOff x="1728" y="1200"/>
            <a:chExt cx="2304" cy="624"/>
          </a:xfrm>
        </p:grpSpPr>
        <p:sp>
          <p:nvSpPr>
            <p:cNvPr id="17435" name="AutoShape 27"/>
            <p:cNvSpPr>
              <a:spLocks noChangeArrowheads="1"/>
            </p:cNvSpPr>
            <p:nvPr/>
          </p:nvSpPr>
          <p:spPr bwMode="auto">
            <a:xfrm>
              <a:off x="1728" y="1200"/>
              <a:ext cx="2304" cy="624"/>
            </a:xfrm>
            <a:prstGeom prst="wedgeRectCallout">
              <a:avLst>
                <a:gd name="adj1" fmla="val -67190"/>
                <a:gd name="adj2" fmla="val -44551"/>
              </a:avLst>
            </a:prstGeom>
            <a:solidFill>
              <a:srgbClr val="CCECFF"/>
            </a:solidFill>
            <a:ln w="38100">
              <a:solidFill>
                <a:srgbClr val="FF0000"/>
              </a:solidFill>
              <a:miter lim="800000"/>
              <a:headEnd/>
              <a:tailEnd/>
            </a:ln>
            <a:effectLst/>
          </p:spPr>
          <p:txBody>
            <a:bodyPr/>
            <a:lstStyle/>
            <a:p>
              <a:pPr algn="ctr"/>
              <a:endParaRPr lang="en-US"/>
            </a:p>
          </p:txBody>
        </p:sp>
        <p:sp>
          <p:nvSpPr>
            <p:cNvPr id="17436" name="Text Box 28"/>
            <p:cNvSpPr txBox="1">
              <a:spLocks noChangeArrowheads="1"/>
            </p:cNvSpPr>
            <p:nvPr/>
          </p:nvSpPr>
          <p:spPr bwMode="auto">
            <a:xfrm>
              <a:off x="1862" y="1273"/>
              <a:ext cx="2100" cy="523"/>
            </a:xfrm>
            <a:prstGeom prst="rect">
              <a:avLst/>
            </a:prstGeom>
            <a:noFill/>
            <a:ln w="9525">
              <a:noFill/>
              <a:miter lim="800000"/>
              <a:headEnd/>
              <a:tailEnd/>
            </a:ln>
            <a:effectLst/>
          </p:spPr>
          <p:txBody>
            <a:bodyPr wrap="none">
              <a:spAutoFit/>
            </a:bodyPr>
            <a:lstStyle/>
            <a:p>
              <a:r>
                <a:rPr lang="en-US">
                  <a:solidFill>
                    <a:srgbClr val="FF0000"/>
                  </a:solidFill>
                </a:rPr>
                <a:t>List the function and its</a:t>
              </a:r>
            </a:p>
            <a:p>
              <a:r>
                <a:rPr lang="en-US">
                  <a:solidFill>
                    <a:srgbClr val="FF0000"/>
                  </a:solidFill>
                </a:rPr>
                <a:t>derivatives.</a:t>
              </a:r>
            </a:p>
          </p:txBody>
        </p:sp>
      </p:gr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7428"/>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17429"/>
                                        </p:tgtEl>
                                        <p:attrNameLst>
                                          <p:attrName>style.visibility</p:attrName>
                                        </p:attrNameLst>
                                      </p:cBhvr>
                                      <p:to>
                                        <p:strVal val="visible"/>
                                      </p:to>
                                    </p:set>
                                    <p:animEffect transition="in" filter="wipe(left)">
                                      <p:cBhvr>
                                        <p:cTn id="10" dur="500"/>
                                        <p:tgtEl>
                                          <p:spTgt spid="17429"/>
                                        </p:tgtEl>
                                      </p:cBhvr>
                                    </p:animEffect>
                                  </p:childTnLst>
                                </p:cTn>
                              </p:par>
                            </p:childTnLst>
                          </p:cTn>
                        </p:par>
                        <p:par>
                          <p:cTn id="11" fill="hold">
                            <p:stCondLst>
                              <p:cond delay="1000"/>
                            </p:stCondLst>
                            <p:childTnLst>
                              <p:par>
                                <p:cTn id="12" presetID="17" presetClass="entr" presetSubtype="8" fill="hold" nodeType="afterEffect">
                                  <p:stCondLst>
                                    <p:cond delay="2000"/>
                                  </p:stCondLst>
                                  <p:childTnLst>
                                    <p:set>
                                      <p:cBhvr>
                                        <p:cTn id="13" dur="1" fill="hold">
                                          <p:stCondLst>
                                            <p:cond delay="0"/>
                                          </p:stCondLst>
                                        </p:cTn>
                                        <p:tgtEl>
                                          <p:spTgt spid="17438"/>
                                        </p:tgtEl>
                                        <p:attrNameLst>
                                          <p:attrName>style.visibility</p:attrName>
                                        </p:attrNameLst>
                                      </p:cBhvr>
                                      <p:to>
                                        <p:strVal val="visible"/>
                                      </p:to>
                                    </p:set>
                                    <p:anim calcmode="lin" valueType="num">
                                      <p:cBhvr>
                                        <p:cTn id="14" dur="500" fill="hold"/>
                                        <p:tgtEl>
                                          <p:spTgt spid="17438"/>
                                        </p:tgtEl>
                                        <p:attrNameLst>
                                          <p:attrName>ppt_x</p:attrName>
                                        </p:attrNameLst>
                                      </p:cBhvr>
                                      <p:tavLst>
                                        <p:tav tm="0">
                                          <p:val>
                                            <p:strVal val="#ppt_x-#ppt_w/2"/>
                                          </p:val>
                                        </p:tav>
                                        <p:tav tm="100000">
                                          <p:val>
                                            <p:strVal val="#ppt_x"/>
                                          </p:val>
                                        </p:tav>
                                      </p:tavLst>
                                    </p:anim>
                                    <p:anim calcmode="lin" valueType="num">
                                      <p:cBhvr>
                                        <p:cTn id="15" dur="500" fill="hold"/>
                                        <p:tgtEl>
                                          <p:spTgt spid="17438"/>
                                        </p:tgtEl>
                                        <p:attrNameLst>
                                          <p:attrName>ppt_y</p:attrName>
                                        </p:attrNameLst>
                                      </p:cBhvr>
                                      <p:tavLst>
                                        <p:tav tm="0">
                                          <p:val>
                                            <p:strVal val="#ppt_y"/>
                                          </p:val>
                                        </p:tav>
                                        <p:tav tm="100000">
                                          <p:val>
                                            <p:strVal val="#ppt_y"/>
                                          </p:val>
                                        </p:tav>
                                      </p:tavLst>
                                    </p:anim>
                                    <p:anim calcmode="lin" valueType="num">
                                      <p:cBhvr>
                                        <p:cTn id="16" dur="500" fill="hold"/>
                                        <p:tgtEl>
                                          <p:spTgt spid="17438"/>
                                        </p:tgtEl>
                                        <p:attrNameLst>
                                          <p:attrName>ppt_w</p:attrName>
                                        </p:attrNameLst>
                                      </p:cBhvr>
                                      <p:tavLst>
                                        <p:tav tm="0">
                                          <p:val>
                                            <p:fltVal val="0"/>
                                          </p:val>
                                        </p:tav>
                                        <p:tav tm="100000">
                                          <p:val>
                                            <p:strVal val="#ppt_w"/>
                                          </p:val>
                                        </p:tav>
                                      </p:tavLst>
                                    </p:anim>
                                    <p:anim calcmode="lin" valueType="num">
                                      <p:cBhvr>
                                        <p:cTn id="17" dur="500" fill="hold"/>
                                        <p:tgtEl>
                                          <p:spTgt spid="17438"/>
                                        </p:tgtEl>
                                        <p:attrNameLst>
                                          <p:attrName>ppt_h</p:attrName>
                                        </p:attrNameLst>
                                      </p:cBhvr>
                                      <p:tavLst>
                                        <p:tav tm="0">
                                          <p:val>
                                            <p:strVal val="#ppt_h"/>
                                          </p:val>
                                        </p:tav>
                                        <p:tav tm="100000">
                                          <p:val>
                                            <p:strVal val="#ppt_h"/>
                                          </p:val>
                                        </p:tav>
                                      </p:tavLst>
                                    </p:anim>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499"/>
                                          </p:stCondLst>
                                        </p:cTn>
                                        <p:tgtEl>
                                          <p:spTgt spid="1741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17418"/>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17419"/>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17420"/>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174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460" name="Group 28"/>
          <p:cNvGrpSpPr>
            <a:grpSpLocks/>
          </p:cNvGrpSpPr>
          <p:nvPr/>
        </p:nvGrpSpPr>
        <p:grpSpPr bwMode="auto">
          <a:xfrm>
            <a:off x="4267200" y="1905000"/>
            <a:ext cx="3657600" cy="990600"/>
            <a:chOff x="1728" y="1200"/>
            <a:chExt cx="2304" cy="624"/>
          </a:xfrm>
        </p:grpSpPr>
        <p:sp>
          <p:nvSpPr>
            <p:cNvPr id="18461" name="AutoShape 29"/>
            <p:cNvSpPr>
              <a:spLocks noChangeArrowheads="1"/>
            </p:cNvSpPr>
            <p:nvPr/>
          </p:nvSpPr>
          <p:spPr bwMode="auto">
            <a:xfrm>
              <a:off x="1728" y="1200"/>
              <a:ext cx="2304" cy="624"/>
            </a:xfrm>
            <a:prstGeom prst="wedgeRectCallout">
              <a:avLst>
                <a:gd name="adj1" fmla="val -67190"/>
                <a:gd name="adj2" fmla="val -44551"/>
              </a:avLst>
            </a:prstGeom>
            <a:solidFill>
              <a:srgbClr val="CCECFF"/>
            </a:solidFill>
            <a:ln w="38100">
              <a:solidFill>
                <a:srgbClr val="FF0000"/>
              </a:solidFill>
              <a:miter lim="800000"/>
              <a:headEnd/>
              <a:tailEnd/>
            </a:ln>
            <a:effectLst/>
          </p:spPr>
          <p:txBody>
            <a:bodyPr/>
            <a:lstStyle/>
            <a:p>
              <a:pPr algn="ctr"/>
              <a:endParaRPr lang="en-US"/>
            </a:p>
          </p:txBody>
        </p:sp>
        <p:sp>
          <p:nvSpPr>
            <p:cNvPr id="18462" name="Text Box 30"/>
            <p:cNvSpPr txBox="1">
              <a:spLocks noChangeArrowheads="1"/>
            </p:cNvSpPr>
            <p:nvPr/>
          </p:nvSpPr>
          <p:spPr bwMode="auto">
            <a:xfrm>
              <a:off x="1862" y="1273"/>
              <a:ext cx="2100" cy="523"/>
            </a:xfrm>
            <a:prstGeom prst="rect">
              <a:avLst/>
            </a:prstGeom>
            <a:noFill/>
            <a:ln w="9525">
              <a:noFill/>
              <a:miter lim="800000"/>
              <a:headEnd/>
              <a:tailEnd/>
            </a:ln>
            <a:effectLst/>
          </p:spPr>
          <p:txBody>
            <a:bodyPr wrap="none">
              <a:spAutoFit/>
            </a:bodyPr>
            <a:lstStyle/>
            <a:p>
              <a:r>
                <a:rPr lang="en-US">
                  <a:solidFill>
                    <a:srgbClr val="FF0000"/>
                  </a:solidFill>
                </a:rPr>
                <a:t>List the function and its</a:t>
              </a:r>
            </a:p>
            <a:p>
              <a:r>
                <a:rPr lang="en-US">
                  <a:solidFill>
                    <a:srgbClr val="FF0000"/>
                  </a:solidFill>
                </a:rPr>
                <a:t>derivatives.</a:t>
              </a:r>
            </a:p>
          </p:txBody>
        </p:sp>
      </p:grpSp>
      <p:sp>
        <p:nvSpPr>
          <p:cNvPr id="18464" name="Freeform 32"/>
          <p:cNvSpPr>
            <a:spLocks/>
          </p:cNvSpPr>
          <p:nvPr/>
        </p:nvSpPr>
        <p:spPr bwMode="auto">
          <a:xfrm>
            <a:off x="3500439" y="1352550"/>
            <a:ext cx="5927725" cy="1949450"/>
          </a:xfrm>
          <a:custGeom>
            <a:avLst/>
            <a:gdLst/>
            <a:ahLst/>
            <a:cxnLst>
              <a:cxn ang="0">
                <a:pos x="9" y="348"/>
              </a:cxn>
              <a:cxn ang="0">
                <a:pos x="3" y="384"/>
              </a:cxn>
              <a:cxn ang="0">
                <a:pos x="21" y="486"/>
              </a:cxn>
              <a:cxn ang="0">
                <a:pos x="45" y="492"/>
              </a:cxn>
              <a:cxn ang="0">
                <a:pos x="117" y="522"/>
              </a:cxn>
              <a:cxn ang="0">
                <a:pos x="129" y="612"/>
              </a:cxn>
              <a:cxn ang="0">
                <a:pos x="225" y="792"/>
              </a:cxn>
              <a:cxn ang="0">
                <a:pos x="261" y="822"/>
              </a:cxn>
              <a:cxn ang="0">
                <a:pos x="285" y="858"/>
              </a:cxn>
              <a:cxn ang="0">
                <a:pos x="321" y="966"/>
              </a:cxn>
              <a:cxn ang="0">
                <a:pos x="327" y="984"/>
              </a:cxn>
              <a:cxn ang="0">
                <a:pos x="363" y="1008"/>
              </a:cxn>
              <a:cxn ang="0">
                <a:pos x="429" y="1044"/>
              </a:cxn>
              <a:cxn ang="0">
                <a:pos x="483" y="1068"/>
              </a:cxn>
              <a:cxn ang="0">
                <a:pos x="501" y="1080"/>
              </a:cxn>
              <a:cxn ang="0">
                <a:pos x="681" y="1128"/>
              </a:cxn>
              <a:cxn ang="0">
                <a:pos x="849" y="1152"/>
              </a:cxn>
              <a:cxn ang="0">
                <a:pos x="987" y="1170"/>
              </a:cxn>
              <a:cxn ang="0">
                <a:pos x="1815" y="1158"/>
              </a:cxn>
              <a:cxn ang="0">
                <a:pos x="2079" y="1146"/>
              </a:cxn>
              <a:cxn ang="0">
                <a:pos x="2199" y="1128"/>
              </a:cxn>
              <a:cxn ang="0">
                <a:pos x="2535" y="1158"/>
              </a:cxn>
              <a:cxn ang="0">
                <a:pos x="2955" y="1182"/>
              </a:cxn>
              <a:cxn ang="0">
                <a:pos x="3285" y="1176"/>
              </a:cxn>
              <a:cxn ang="0">
                <a:pos x="3321" y="1182"/>
              </a:cxn>
              <a:cxn ang="0">
                <a:pos x="3285" y="1194"/>
              </a:cxn>
              <a:cxn ang="0">
                <a:pos x="3309" y="1212"/>
              </a:cxn>
              <a:cxn ang="0">
                <a:pos x="3435" y="1206"/>
              </a:cxn>
              <a:cxn ang="0">
                <a:pos x="3543" y="1164"/>
              </a:cxn>
              <a:cxn ang="0">
                <a:pos x="3591" y="1128"/>
              </a:cxn>
              <a:cxn ang="0">
                <a:pos x="3621" y="1056"/>
              </a:cxn>
              <a:cxn ang="0">
                <a:pos x="3633" y="1038"/>
              </a:cxn>
              <a:cxn ang="0">
                <a:pos x="3693" y="804"/>
              </a:cxn>
              <a:cxn ang="0">
                <a:pos x="3669" y="408"/>
              </a:cxn>
              <a:cxn ang="0">
                <a:pos x="3615" y="240"/>
              </a:cxn>
              <a:cxn ang="0">
                <a:pos x="3573" y="162"/>
              </a:cxn>
              <a:cxn ang="0">
                <a:pos x="3315" y="198"/>
              </a:cxn>
              <a:cxn ang="0">
                <a:pos x="2829" y="162"/>
              </a:cxn>
              <a:cxn ang="0">
                <a:pos x="2697" y="144"/>
              </a:cxn>
              <a:cxn ang="0">
                <a:pos x="2265" y="96"/>
              </a:cxn>
              <a:cxn ang="0">
                <a:pos x="1683" y="24"/>
              </a:cxn>
              <a:cxn ang="0">
                <a:pos x="1503" y="0"/>
              </a:cxn>
              <a:cxn ang="0">
                <a:pos x="1281" y="18"/>
              </a:cxn>
              <a:cxn ang="0">
                <a:pos x="1095" y="42"/>
              </a:cxn>
              <a:cxn ang="0">
                <a:pos x="963" y="60"/>
              </a:cxn>
              <a:cxn ang="0">
                <a:pos x="753" y="90"/>
              </a:cxn>
              <a:cxn ang="0">
                <a:pos x="651" y="108"/>
              </a:cxn>
              <a:cxn ang="0">
                <a:pos x="489" y="90"/>
              </a:cxn>
              <a:cxn ang="0">
                <a:pos x="315" y="114"/>
              </a:cxn>
              <a:cxn ang="0">
                <a:pos x="255" y="138"/>
              </a:cxn>
              <a:cxn ang="0">
                <a:pos x="219" y="150"/>
              </a:cxn>
              <a:cxn ang="0">
                <a:pos x="207" y="168"/>
              </a:cxn>
              <a:cxn ang="0">
                <a:pos x="171" y="180"/>
              </a:cxn>
              <a:cxn ang="0">
                <a:pos x="99" y="228"/>
              </a:cxn>
              <a:cxn ang="0">
                <a:pos x="75" y="258"/>
              </a:cxn>
              <a:cxn ang="0">
                <a:pos x="69" y="276"/>
              </a:cxn>
              <a:cxn ang="0">
                <a:pos x="51" y="288"/>
              </a:cxn>
              <a:cxn ang="0">
                <a:pos x="15" y="324"/>
              </a:cxn>
              <a:cxn ang="0">
                <a:pos x="9" y="348"/>
              </a:cxn>
            </a:cxnLst>
            <a:rect l="0" t="0" r="r" b="b"/>
            <a:pathLst>
              <a:path w="3734" h="1228">
                <a:moveTo>
                  <a:pt x="9" y="348"/>
                </a:moveTo>
                <a:cubicBezTo>
                  <a:pt x="27" y="403"/>
                  <a:pt x="7" y="327"/>
                  <a:pt x="3" y="384"/>
                </a:cubicBezTo>
                <a:cubicBezTo>
                  <a:pt x="0" y="431"/>
                  <a:pt x="8" y="447"/>
                  <a:pt x="21" y="486"/>
                </a:cubicBezTo>
                <a:cubicBezTo>
                  <a:pt x="24" y="494"/>
                  <a:pt x="37" y="490"/>
                  <a:pt x="45" y="492"/>
                </a:cubicBezTo>
                <a:cubicBezTo>
                  <a:pt x="73" y="500"/>
                  <a:pt x="91" y="513"/>
                  <a:pt x="117" y="522"/>
                </a:cubicBezTo>
                <a:cubicBezTo>
                  <a:pt x="134" y="573"/>
                  <a:pt x="109" y="495"/>
                  <a:pt x="129" y="612"/>
                </a:cubicBezTo>
                <a:cubicBezTo>
                  <a:pt x="138" y="669"/>
                  <a:pt x="193" y="745"/>
                  <a:pt x="225" y="792"/>
                </a:cubicBezTo>
                <a:cubicBezTo>
                  <a:pt x="234" y="805"/>
                  <a:pt x="250" y="811"/>
                  <a:pt x="261" y="822"/>
                </a:cubicBezTo>
                <a:cubicBezTo>
                  <a:pt x="281" y="882"/>
                  <a:pt x="248" y="791"/>
                  <a:pt x="285" y="858"/>
                </a:cubicBezTo>
                <a:cubicBezTo>
                  <a:pt x="302" y="889"/>
                  <a:pt x="310" y="932"/>
                  <a:pt x="321" y="966"/>
                </a:cubicBezTo>
                <a:cubicBezTo>
                  <a:pt x="323" y="972"/>
                  <a:pt x="322" y="980"/>
                  <a:pt x="327" y="984"/>
                </a:cubicBezTo>
                <a:cubicBezTo>
                  <a:pt x="339" y="992"/>
                  <a:pt x="363" y="1008"/>
                  <a:pt x="363" y="1008"/>
                </a:cubicBezTo>
                <a:cubicBezTo>
                  <a:pt x="384" y="1040"/>
                  <a:pt x="403" y="1027"/>
                  <a:pt x="429" y="1044"/>
                </a:cubicBezTo>
                <a:cubicBezTo>
                  <a:pt x="458" y="1063"/>
                  <a:pt x="440" y="1054"/>
                  <a:pt x="483" y="1068"/>
                </a:cubicBezTo>
                <a:cubicBezTo>
                  <a:pt x="490" y="1070"/>
                  <a:pt x="494" y="1077"/>
                  <a:pt x="501" y="1080"/>
                </a:cubicBezTo>
                <a:cubicBezTo>
                  <a:pt x="557" y="1105"/>
                  <a:pt x="621" y="1119"/>
                  <a:pt x="681" y="1128"/>
                </a:cubicBezTo>
                <a:cubicBezTo>
                  <a:pt x="738" y="1147"/>
                  <a:pt x="787" y="1148"/>
                  <a:pt x="849" y="1152"/>
                </a:cubicBezTo>
                <a:cubicBezTo>
                  <a:pt x="895" y="1161"/>
                  <a:pt x="941" y="1164"/>
                  <a:pt x="987" y="1170"/>
                </a:cubicBezTo>
                <a:cubicBezTo>
                  <a:pt x="1261" y="1157"/>
                  <a:pt x="1541" y="1162"/>
                  <a:pt x="1815" y="1158"/>
                </a:cubicBezTo>
                <a:cubicBezTo>
                  <a:pt x="1933" y="1138"/>
                  <a:pt x="1793" y="1160"/>
                  <a:pt x="2079" y="1146"/>
                </a:cubicBezTo>
                <a:cubicBezTo>
                  <a:pt x="2117" y="1144"/>
                  <a:pt x="2161" y="1133"/>
                  <a:pt x="2199" y="1128"/>
                </a:cubicBezTo>
                <a:cubicBezTo>
                  <a:pt x="2315" y="1132"/>
                  <a:pt x="2421" y="1148"/>
                  <a:pt x="2535" y="1158"/>
                </a:cubicBezTo>
                <a:cubicBezTo>
                  <a:pt x="2661" y="1183"/>
                  <a:pt x="2823" y="1176"/>
                  <a:pt x="2955" y="1182"/>
                </a:cubicBezTo>
                <a:cubicBezTo>
                  <a:pt x="3065" y="1180"/>
                  <a:pt x="3175" y="1176"/>
                  <a:pt x="3285" y="1176"/>
                </a:cubicBezTo>
                <a:cubicBezTo>
                  <a:pt x="3297" y="1176"/>
                  <a:pt x="3321" y="1170"/>
                  <a:pt x="3321" y="1182"/>
                </a:cubicBezTo>
                <a:cubicBezTo>
                  <a:pt x="3321" y="1195"/>
                  <a:pt x="3285" y="1194"/>
                  <a:pt x="3285" y="1194"/>
                </a:cubicBezTo>
                <a:cubicBezTo>
                  <a:pt x="3262" y="1228"/>
                  <a:pt x="3287" y="1214"/>
                  <a:pt x="3309" y="1212"/>
                </a:cubicBezTo>
                <a:cubicBezTo>
                  <a:pt x="3351" y="1209"/>
                  <a:pt x="3393" y="1208"/>
                  <a:pt x="3435" y="1206"/>
                </a:cubicBezTo>
                <a:cubicBezTo>
                  <a:pt x="3472" y="1194"/>
                  <a:pt x="3508" y="1176"/>
                  <a:pt x="3543" y="1164"/>
                </a:cubicBezTo>
                <a:cubicBezTo>
                  <a:pt x="3557" y="1142"/>
                  <a:pt x="3570" y="1142"/>
                  <a:pt x="3591" y="1128"/>
                </a:cubicBezTo>
                <a:cubicBezTo>
                  <a:pt x="3606" y="1105"/>
                  <a:pt x="3613" y="1081"/>
                  <a:pt x="3621" y="1056"/>
                </a:cubicBezTo>
                <a:cubicBezTo>
                  <a:pt x="3623" y="1049"/>
                  <a:pt x="3630" y="1045"/>
                  <a:pt x="3633" y="1038"/>
                </a:cubicBezTo>
                <a:cubicBezTo>
                  <a:pt x="3665" y="966"/>
                  <a:pt x="3682" y="882"/>
                  <a:pt x="3693" y="804"/>
                </a:cubicBezTo>
                <a:cubicBezTo>
                  <a:pt x="3697" y="700"/>
                  <a:pt x="3734" y="506"/>
                  <a:pt x="3669" y="408"/>
                </a:cubicBezTo>
                <a:cubicBezTo>
                  <a:pt x="3655" y="351"/>
                  <a:pt x="3631" y="297"/>
                  <a:pt x="3615" y="240"/>
                </a:cubicBezTo>
                <a:cubicBezTo>
                  <a:pt x="3607" y="210"/>
                  <a:pt x="3604" y="172"/>
                  <a:pt x="3573" y="162"/>
                </a:cubicBezTo>
                <a:cubicBezTo>
                  <a:pt x="3489" y="183"/>
                  <a:pt x="3400" y="186"/>
                  <a:pt x="3315" y="198"/>
                </a:cubicBezTo>
                <a:cubicBezTo>
                  <a:pt x="3148" y="194"/>
                  <a:pt x="2994" y="176"/>
                  <a:pt x="2829" y="162"/>
                </a:cubicBezTo>
                <a:cubicBezTo>
                  <a:pt x="2784" y="151"/>
                  <a:pt x="2743" y="149"/>
                  <a:pt x="2697" y="144"/>
                </a:cubicBezTo>
                <a:cubicBezTo>
                  <a:pt x="2553" y="129"/>
                  <a:pt x="2410" y="109"/>
                  <a:pt x="2265" y="96"/>
                </a:cubicBezTo>
                <a:cubicBezTo>
                  <a:pt x="2070" y="78"/>
                  <a:pt x="1878" y="39"/>
                  <a:pt x="1683" y="24"/>
                </a:cubicBezTo>
                <a:cubicBezTo>
                  <a:pt x="1623" y="14"/>
                  <a:pt x="1563" y="9"/>
                  <a:pt x="1503" y="0"/>
                </a:cubicBezTo>
                <a:cubicBezTo>
                  <a:pt x="1409" y="4"/>
                  <a:pt x="1362" y="8"/>
                  <a:pt x="1281" y="18"/>
                </a:cubicBezTo>
                <a:cubicBezTo>
                  <a:pt x="1227" y="36"/>
                  <a:pt x="1152" y="37"/>
                  <a:pt x="1095" y="42"/>
                </a:cubicBezTo>
                <a:cubicBezTo>
                  <a:pt x="1011" y="59"/>
                  <a:pt x="1055" y="52"/>
                  <a:pt x="963" y="60"/>
                </a:cubicBezTo>
                <a:cubicBezTo>
                  <a:pt x="894" y="74"/>
                  <a:pt x="822" y="73"/>
                  <a:pt x="753" y="90"/>
                </a:cubicBezTo>
                <a:cubicBezTo>
                  <a:pt x="720" y="98"/>
                  <a:pt x="651" y="108"/>
                  <a:pt x="651" y="108"/>
                </a:cubicBezTo>
                <a:cubicBezTo>
                  <a:pt x="561" y="104"/>
                  <a:pt x="552" y="106"/>
                  <a:pt x="489" y="90"/>
                </a:cubicBezTo>
                <a:cubicBezTo>
                  <a:pt x="403" y="94"/>
                  <a:pt x="382" y="92"/>
                  <a:pt x="315" y="114"/>
                </a:cubicBezTo>
                <a:cubicBezTo>
                  <a:pt x="292" y="122"/>
                  <a:pt x="276" y="129"/>
                  <a:pt x="255" y="138"/>
                </a:cubicBezTo>
                <a:cubicBezTo>
                  <a:pt x="243" y="143"/>
                  <a:pt x="219" y="150"/>
                  <a:pt x="219" y="150"/>
                </a:cubicBezTo>
                <a:cubicBezTo>
                  <a:pt x="215" y="156"/>
                  <a:pt x="213" y="164"/>
                  <a:pt x="207" y="168"/>
                </a:cubicBezTo>
                <a:cubicBezTo>
                  <a:pt x="196" y="175"/>
                  <a:pt x="171" y="180"/>
                  <a:pt x="171" y="180"/>
                </a:cubicBezTo>
                <a:cubicBezTo>
                  <a:pt x="154" y="197"/>
                  <a:pt x="122" y="220"/>
                  <a:pt x="99" y="228"/>
                </a:cubicBezTo>
                <a:cubicBezTo>
                  <a:pt x="84" y="273"/>
                  <a:pt x="106" y="219"/>
                  <a:pt x="75" y="258"/>
                </a:cubicBezTo>
                <a:cubicBezTo>
                  <a:pt x="71" y="263"/>
                  <a:pt x="73" y="271"/>
                  <a:pt x="69" y="276"/>
                </a:cubicBezTo>
                <a:cubicBezTo>
                  <a:pt x="64" y="282"/>
                  <a:pt x="56" y="283"/>
                  <a:pt x="51" y="288"/>
                </a:cubicBezTo>
                <a:cubicBezTo>
                  <a:pt x="38" y="299"/>
                  <a:pt x="15" y="324"/>
                  <a:pt x="15" y="324"/>
                </a:cubicBezTo>
                <a:cubicBezTo>
                  <a:pt x="8" y="344"/>
                  <a:pt x="9" y="336"/>
                  <a:pt x="9" y="348"/>
                </a:cubicBezTo>
                <a:close/>
              </a:path>
            </a:pathLst>
          </a:custGeom>
          <a:solidFill>
            <a:schemeClr val="bg1"/>
          </a:solidFill>
          <a:ln w="9525">
            <a:solidFill>
              <a:schemeClr val="bg1"/>
            </a:solidFill>
            <a:round/>
            <a:headEnd/>
            <a:tailEnd/>
          </a:ln>
          <a:effectLst/>
        </p:spPr>
        <p:txBody>
          <a:bodyPr/>
          <a:lstStyle/>
          <a:p>
            <a:endParaRPr lang="en-US"/>
          </a:p>
        </p:txBody>
      </p:sp>
      <p:sp>
        <p:nvSpPr>
          <p:cNvPr id="18459" name="Rectangle 27"/>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grpSp>
        <p:nvGrpSpPr>
          <p:cNvPr id="18458" name="Group 26"/>
          <p:cNvGrpSpPr>
            <a:grpSpLocks/>
          </p:cNvGrpSpPr>
          <p:nvPr/>
        </p:nvGrpSpPr>
        <p:grpSpPr bwMode="auto">
          <a:xfrm>
            <a:off x="5486400" y="1905001"/>
            <a:ext cx="3657600" cy="1000125"/>
            <a:chOff x="2496" y="1200"/>
            <a:chExt cx="2304" cy="630"/>
          </a:xfrm>
        </p:grpSpPr>
        <p:sp>
          <p:nvSpPr>
            <p:cNvPr id="18455" name="AutoShape 23"/>
            <p:cNvSpPr>
              <a:spLocks noChangeArrowheads="1"/>
            </p:cNvSpPr>
            <p:nvPr/>
          </p:nvSpPr>
          <p:spPr bwMode="auto">
            <a:xfrm>
              <a:off x="2496" y="1200"/>
              <a:ext cx="2304" cy="624"/>
            </a:xfrm>
            <a:prstGeom prst="wedgeRectCallout">
              <a:avLst>
                <a:gd name="adj1" fmla="val -67190"/>
                <a:gd name="adj2" fmla="val -44551"/>
              </a:avLst>
            </a:prstGeom>
            <a:solidFill>
              <a:srgbClr val="CCECFF"/>
            </a:solidFill>
            <a:ln w="38100">
              <a:solidFill>
                <a:srgbClr val="FF0000"/>
              </a:solidFill>
              <a:miter lim="800000"/>
              <a:headEnd/>
              <a:tailEnd/>
            </a:ln>
            <a:effectLst/>
          </p:spPr>
          <p:txBody>
            <a:bodyPr/>
            <a:lstStyle/>
            <a:p>
              <a:pPr algn="ctr"/>
              <a:endParaRPr lang="en-US"/>
            </a:p>
          </p:txBody>
        </p:sp>
        <p:sp>
          <p:nvSpPr>
            <p:cNvPr id="18456" name="Text Box 24"/>
            <p:cNvSpPr txBox="1">
              <a:spLocks noChangeArrowheads="1"/>
            </p:cNvSpPr>
            <p:nvPr/>
          </p:nvSpPr>
          <p:spPr bwMode="auto">
            <a:xfrm>
              <a:off x="2630" y="1273"/>
              <a:ext cx="1911" cy="557"/>
            </a:xfrm>
            <a:prstGeom prst="rect">
              <a:avLst/>
            </a:prstGeom>
            <a:noFill/>
            <a:ln w="9525">
              <a:noFill/>
              <a:miter lim="800000"/>
              <a:headEnd/>
              <a:tailEnd/>
            </a:ln>
            <a:effectLst/>
          </p:spPr>
          <p:txBody>
            <a:bodyPr wrap="none">
              <a:spAutoFit/>
            </a:bodyPr>
            <a:lstStyle/>
            <a:p>
              <a:r>
                <a:rPr lang="en-US">
                  <a:solidFill>
                    <a:srgbClr val="FF0000"/>
                  </a:solidFill>
                </a:rPr>
                <a:t>Evaluate column one</a:t>
              </a:r>
            </a:p>
            <a:p>
              <a:r>
                <a:rPr lang="en-US">
                  <a:solidFill>
                    <a:srgbClr val="FF0000"/>
                  </a:solidFill>
                </a:rPr>
                <a:t>for </a:t>
              </a:r>
              <a:r>
                <a:rPr lang="en-US" sz="2800" i="1">
                  <a:solidFill>
                    <a:srgbClr val="FF0000"/>
                  </a:solidFill>
                  <a:latin typeface="Times New Roman" pitchFamily="18" charset="0"/>
                </a:rPr>
                <a:t>x </a:t>
              </a:r>
              <a:r>
                <a:rPr lang="en-US" sz="2800">
                  <a:solidFill>
                    <a:srgbClr val="FF0000"/>
                  </a:solidFill>
                  <a:latin typeface="Times New Roman" pitchFamily="18" charset="0"/>
                </a:rPr>
                <a:t>= 0</a:t>
              </a:r>
              <a:r>
                <a:rPr lang="en-US">
                  <a:solidFill>
                    <a:srgbClr val="FF0000"/>
                  </a:solidFill>
                </a:rPr>
                <a:t>.</a:t>
              </a:r>
            </a:p>
          </p:txBody>
        </p:sp>
      </p:grpSp>
      <p:sp>
        <p:nvSpPr>
          <p:cNvPr id="18434" name="Rectangle 2"/>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18435" name="Object 3"/>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18501" name="Equation" r:id="rId3" imgW="3149280" imgH="419040" progId="Equation.DSMT4">
                  <p:embed/>
                </p:oleObj>
              </mc:Choice>
              <mc:Fallback>
                <p:oleObj name="Equation" r:id="rId3" imgW="3149280" imgH="419040" progId="Equation.DSMT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6" name="Object 4"/>
          <p:cNvGraphicFramePr>
            <a:graphicFrameLocks noChangeAspect="1"/>
          </p:cNvGraphicFramePr>
          <p:nvPr/>
        </p:nvGraphicFramePr>
        <p:xfrm>
          <a:off x="2057400" y="381000"/>
          <a:ext cx="1828800" cy="755650"/>
        </p:xfrm>
        <a:graphic>
          <a:graphicData uri="http://schemas.openxmlformats.org/presentationml/2006/ole">
            <mc:AlternateContent xmlns:mc="http://schemas.openxmlformats.org/markup-compatibility/2006">
              <mc:Choice xmlns:v="urn:schemas-microsoft-com:vml" Requires="v">
                <p:oleObj spid="_x0000_s18502" name="Equation" r:id="rId5" imgW="952200" imgH="393480" progId="Equation.DSMT4">
                  <p:embed/>
                </p:oleObj>
              </mc:Choice>
              <mc:Fallback>
                <p:oleObj name="Equation" r:id="rId5" imgW="952200" imgH="39348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381000"/>
                        <a:ext cx="1828800"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7" name="Object 5"/>
          <p:cNvGraphicFramePr>
            <a:graphicFrameLocks noChangeAspect="1"/>
          </p:cNvGraphicFramePr>
          <p:nvPr/>
        </p:nvGraphicFramePr>
        <p:xfrm>
          <a:off x="2590800" y="2362201"/>
          <a:ext cx="998538" cy="536575"/>
        </p:xfrm>
        <a:graphic>
          <a:graphicData uri="http://schemas.openxmlformats.org/presentationml/2006/ole">
            <mc:AlternateContent xmlns:mc="http://schemas.openxmlformats.org/markup-compatibility/2006">
              <mc:Choice xmlns:v="urn:schemas-microsoft-com:vml" Requires="v">
                <p:oleObj spid="_x0000_s18503" name="Equation" r:id="rId7" imgW="520560" imgH="279360" progId="Equation.DSMT4">
                  <p:embed/>
                </p:oleObj>
              </mc:Choice>
              <mc:Fallback>
                <p:oleObj name="Equation" r:id="rId7" imgW="520560" imgH="27936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2362201"/>
                        <a:ext cx="998538"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8" name="Object 6"/>
          <p:cNvGraphicFramePr>
            <a:graphicFrameLocks noChangeAspect="1"/>
          </p:cNvGraphicFramePr>
          <p:nvPr/>
        </p:nvGraphicFramePr>
        <p:xfrm>
          <a:off x="2590800" y="3121026"/>
          <a:ext cx="998538" cy="536575"/>
        </p:xfrm>
        <a:graphic>
          <a:graphicData uri="http://schemas.openxmlformats.org/presentationml/2006/ole">
            <mc:AlternateContent xmlns:mc="http://schemas.openxmlformats.org/markup-compatibility/2006">
              <mc:Choice xmlns:v="urn:schemas-microsoft-com:vml" Requires="v">
                <p:oleObj spid="_x0000_s18504" name="Equation" r:id="rId9" imgW="520560" imgH="279360" progId="Equation.DSMT4">
                  <p:embed/>
                </p:oleObj>
              </mc:Choice>
              <mc:Fallback>
                <p:oleObj name="Equation" r:id="rId9" imgW="520560" imgH="279360" progId="Equation.DSMT4">
                  <p:embed/>
                  <p:pic>
                    <p:nvPicPr>
                      <p:cNvPr id="0" name="Picture 6"/>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590800" y="3121026"/>
                        <a:ext cx="998538"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39" name="Object 7"/>
          <p:cNvGraphicFramePr>
            <a:graphicFrameLocks noChangeAspect="1"/>
          </p:cNvGraphicFramePr>
          <p:nvPr/>
        </p:nvGraphicFramePr>
        <p:xfrm>
          <a:off x="2506663" y="3810001"/>
          <a:ext cx="1168400" cy="536575"/>
        </p:xfrm>
        <a:graphic>
          <a:graphicData uri="http://schemas.openxmlformats.org/presentationml/2006/ole">
            <mc:AlternateContent xmlns:mc="http://schemas.openxmlformats.org/markup-compatibility/2006">
              <mc:Choice xmlns:v="urn:schemas-microsoft-com:vml" Requires="v">
                <p:oleObj spid="_x0000_s18505" name="Equation" r:id="rId11" imgW="609480" imgH="279360" progId="Equation.DSMT4">
                  <p:embed/>
                </p:oleObj>
              </mc:Choice>
              <mc:Fallback>
                <p:oleObj name="Equation" r:id="rId11" imgW="609480" imgH="279360" progId="Equation.DSMT4">
                  <p:embed/>
                  <p:pic>
                    <p:nvPicPr>
                      <p:cNvPr id="0" name="Picture 7"/>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506663" y="3810001"/>
                        <a:ext cx="11684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0" name="Object 8"/>
          <p:cNvGraphicFramePr>
            <a:graphicFrameLocks noChangeAspect="1"/>
          </p:cNvGraphicFramePr>
          <p:nvPr/>
        </p:nvGraphicFramePr>
        <p:xfrm>
          <a:off x="2514600" y="4568826"/>
          <a:ext cx="1168400" cy="536575"/>
        </p:xfrm>
        <a:graphic>
          <a:graphicData uri="http://schemas.openxmlformats.org/presentationml/2006/ole">
            <mc:AlternateContent xmlns:mc="http://schemas.openxmlformats.org/markup-compatibility/2006">
              <mc:Choice xmlns:v="urn:schemas-microsoft-com:vml" Requires="v">
                <p:oleObj spid="_x0000_s18506" name="Equation" r:id="rId13" imgW="609480" imgH="279360" progId="Equation.DSMT4">
                  <p:embed/>
                </p:oleObj>
              </mc:Choice>
              <mc:Fallback>
                <p:oleObj name="Equation" r:id="rId13" imgW="609480" imgH="279360" progId="Equation.DSMT4">
                  <p:embed/>
                  <p:pic>
                    <p:nvPicPr>
                      <p:cNvPr id="0" name="Picture 8"/>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514600" y="4568826"/>
                        <a:ext cx="11684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1" name="Object 9"/>
          <p:cNvGraphicFramePr>
            <a:graphicFrameLocks noChangeAspect="1"/>
          </p:cNvGraphicFramePr>
          <p:nvPr/>
        </p:nvGraphicFramePr>
        <p:xfrm>
          <a:off x="2438401" y="5334001"/>
          <a:ext cx="1338263" cy="536575"/>
        </p:xfrm>
        <a:graphic>
          <a:graphicData uri="http://schemas.openxmlformats.org/presentationml/2006/ole">
            <mc:AlternateContent xmlns:mc="http://schemas.openxmlformats.org/markup-compatibility/2006">
              <mc:Choice xmlns:v="urn:schemas-microsoft-com:vml" Requires="v">
                <p:oleObj spid="_x0000_s18507" name="Equation" r:id="rId15" imgW="698400" imgH="279360" progId="Equation.DSMT4">
                  <p:embed/>
                </p:oleObj>
              </mc:Choice>
              <mc:Fallback>
                <p:oleObj name="Equation" r:id="rId15" imgW="698400" imgH="279360" progId="Equation.DSMT4">
                  <p:embed/>
                  <p:pic>
                    <p:nvPicPr>
                      <p:cNvPr id="0" name="Picture 9"/>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38401" y="5334001"/>
                        <a:ext cx="13382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2" name="Object 10"/>
          <p:cNvGraphicFramePr>
            <a:graphicFrameLocks noChangeAspect="1"/>
          </p:cNvGraphicFramePr>
          <p:nvPr/>
        </p:nvGraphicFramePr>
        <p:xfrm>
          <a:off x="4114800" y="2438400"/>
          <a:ext cx="171450" cy="317500"/>
        </p:xfrm>
        <a:graphic>
          <a:graphicData uri="http://schemas.openxmlformats.org/presentationml/2006/ole">
            <mc:AlternateContent xmlns:mc="http://schemas.openxmlformats.org/markup-compatibility/2006">
              <mc:Choice xmlns:v="urn:schemas-microsoft-com:vml" Requires="v">
                <p:oleObj spid="_x0000_s18508" name="Equation" r:id="rId17" imgW="88560" imgH="164880" progId="Equation.DSMT4">
                  <p:embed/>
                </p:oleObj>
              </mc:Choice>
              <mc:Fallback>
                <p:oleObj name="Equation" r:id="rId17" imgW="88560" imgH="164880" progId="Equation.DSMT4">
                  <p:embed/>
                  <p:pic>
                    <p:nvPicPr>
                      <p:cNvPr id="0" name="Picture 10"/>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2438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3" name="Object 11"/>
          <p:cNvGraphicFramePr>
            <a:graphicFrameLocks noChangeAspect="1"/>
          </p:cNvGraphicFramePr>
          <p:nvPr/>
        </p:nvGraphicFramePr>
        <p:xfrm>
          <a:off x="4114800" y="3200400"/>
          <a:ext cx="171450" cy="317500"/>
        </p:xfrm>
        <a:graphic>
          <a:graphicData uri="http://schemas.openxmlformats.org/presentationml/2006/ole">
            <mc:AlternateContent xmlns:mc="http://schemas.openxmlformats.org/markup-compatibility/2006">
              <mc:Choice xmlns:v="urn:schemas-microsoft-com:vml" Requires="v">
                <p:oleObj spid="_x0000_s18509" name="Equation" r:id="rId19" imgW="88560" imgH="164880" progId="Equation.DSMT4">
                  <p:embed/>
                </p:oleObj>
              </mc:Choice>
              <mc:Fallback>
                <p:oleObj name="Equation" r:id="rId19" imgW="88560" imgH="164880" progId="Equation.DSMT4">
                  <p:embed/>
                  <p:pic>
                    <p:nvPicPr>
                      <p:cNvPr id="0" name="Picture 11"/>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3200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4" name="Object 12"/>
          <p:cNvGraphicFramePr>
            <a:graphicFrameLocks noChangeAspect="1"/>
          </p:cNvGraphicFramePr>
          <p:nvPr/>
        </p:nvGraphicFramePr>
        <p:xfrm>
          <a:off x="4078288" y="3886200"/>
          <a:ext cx="246062" cy="317500"/>
        </p:xfrm>
        <a:graphic>
          <a:graphicData uri="http://schemas.openxmlformats.org/presentationml/2006/ole">
            <mc:AlternateContent xmlns:mc="http://schemas.openxmlformats.org/markup-compatibility/2006">
              <mc:Choice xmlns:v="urn:schemas-microsoft-com:vml" Requires="v">
                <p:oleObj spid="_x0000_s18510" name="Equation" r:id="rId20" imgW="126720" imgH="164880" progId="Equation.DSMT4">
                  <p:embed/>
                </p:oleObj>
              </mc:Choice>
              <mc:Fallback>
                <p:oleObj name="Equation" r:id="rId20" imgW="126720" imgH="164880" progId="Equation.DSMT4">
                  <p:embed/>
                  <p:pic>
                    <p:nvPicPr>
                      <p:cNvPr id="0" name="Picture 12"/>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078288" y="3886200"/>
                        <a:ext cx="246062"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5" name="Object 13"/>
          <p:cNvGraphicFramePr>
            <a:graphicFrameLocks noChangeAspect="1"/>
          </p:cNvGraphicFramePr>
          <p:nvPr/>
        </p:nvGraphicFramePr>
        <p:xfrm>
          <a:off x="3833813" y="4635500"/>
          <a:ext cx="735012" cy="342900"/>
        </p:xfrm>
        <a:graphic>
          <a:graphicData uri="http://schemas.openxmlformats.org/presentationml/2006/ole">
            <mc:AlternateContent xmlns:mc="http://schemas.openxmlformats.org/markup-compatibility/2006">
              <mc:Choice xmlns:v="urn:schemas-microsoft-com:vml" Requires="v">
                <p:oleObj spid="_x0000_s18511" name="Equation" r:id="rId22" imgW="380880" imgH="177480" progId="Equation.DSMT4">
                  <p:embed/>
                </p:oleObj>
              </mc:Choice>
              <mc:Fallback>
                <p:oleObj name="Equation" r:id="rId22" imgW="380880" imgH="177480" progId="Equation.DSMT4">
                  <p:embed/>
                  <p:pic>
                    <p:nvPicPr>
                      <p:cNvPr id="0" name="Picture 13"/>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3833813" y="4635500"/>
                        <a:ext cx="73501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6" name="Object 14"/>
          <p:cNvGraphicFramePr>
            <a:graphicFrameLocks noChangeAspect="1"/>
          </p:cNvGraphicFramePr>
          <p:nvPr/>
        </p:nvGraphicFramePr>
        <p:xfrm>
          <a:off x="3903663" y="5448300"/>
          <a:ext cx="906462" cy="342900"/>
        </p:xfrm>
        <a:graphic>
          <a:graphicData uri="http://schemas.openxmlformats.org/presentationml/2006/ole">
            <mc:AlternateContent xmlns:mc="http://schemas.openxmlformats.org/markup-compatibility/2006">
              <mc:Choice xmlns:v="urn:schemas-microsoft-com:vml" Requires="v">
                <p:oleObj spid="_x0000_s18512" name="Equation" r:id="rId24" imgW="469800" imgH="177480" progId="Equation.DSMT4">
                  <p:embed/>
                </p:oleObj>
              </mc:Choice>
              <mc:Fallback>
                <p:oleObj name="Equation" r:id="rId24" imgW="469800" imgH="177480" progId="Equation.DSMT4">
                  <p:embed/>
                  <p:pic>
                    <p:nvPicPr>
                      <p:cNvPr id="0" name="Picture 14"/>
                      <p:cNvPicPr>
                        <a:picLocks noChangeAspect="1" noChangeArrowheads="1"/>
                      </p:cNvPicPr>
                      <p:nvPr/>
                    </p:nvPicPr>
                    <p:blipFill>
                      <a:blip r:embed="rId25">
                        <a:extLst>
                          <a:ext uri="{28A0092B-C50C-407E-A947-70E740481C1C}">
                            <a14:useLocalDpi xmlns:a14="http://schemas.microsoft.com/office/drawing/2010/main" val="0"/>
                          </a:ext>
                        </a:extLst>
                      </a:blip>
                      <a:srcRect/>
                      <a:stretch>
                        <a:fillRect/>
                      </a:stretch>
                    </p:blipFill>
                    <p:spPr bwMode="auto">
                      <a:xfrm>
                        <a:off x="3903663" y="5448300"/>
                        <a:ext cx="90646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7" name="Object 15"/>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18513" name="Equation" r:id="rId26" imgW="495000" imgH="266400" progId="Equation.DSMT4">
                  <p:embed/>
                </p:oleObj>
              </mc:Choice>
              <mc:Fallback>
                <p:oleObj name="Equation" r:id="rId26" imgW="495000" imgH="266400" progId="Equation.DSMT4">
                  <p:embed/>
                  <p:pic>
                    <p:nvPicPr>
                      <p:cNvPr id="0" name="Picture 15"/>
                      <p:cNvPicPr>
                        <a:picLocks noChangeAspect="1" noChangeArrowheads="1"/>
                      </p:cNvPicPr>
                      <p:nvPr/>
                    </p:nvPicPr>
                    <p:blipFill>
                      <a:blip r:embed="rId27">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48" name="Object 16"/>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18514" name="Equation" r:id="rId28" imgW="507960" imgH="266400" progId="Equation.DSMT4">
                  <p:embed/>
                </p:oleObj>
              </mc:Choice>
              <mc:Fallback>
                <p:oleObj name="Equation" r:id="rId28" imgW="507960" imgH="266400" progId="Equation.DSMT4">
                  <p:embed/>
                  <p:pic>
                    <p:nvPicPr>
                      <p:cNvPr id="0" name="Picture 16"/>
                      <p:cNvPicPr>
                        <a:picLocks noChangeAspect="1" noChangeArrowheads="1"/>
                      </p:cNvPicPr>
                      <p:nvPr/>
                    </p:nvPicPr>
                    <p:blipFill>
                      <a:blip r:embed="rId29">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49" name="Line 17"/>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18450" name="Line 18"/>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sp>
        <p:nvSpPr>
          <p:cNvPr id="18465" name="Freeform 33"/>
          <p:cNvSpPr>
            <a:spLocks/>
          </p:cNvSpPr>
          <p:nvPr/>
        </p:nvSpPr>
        <p:spPr bwMode="auto">
          <a:xfrm>
            <a:off x="4657726" y="1393826"/>
            <a:ext cx="4695825" cy="1787525"/>
          </a:xfrm>
          <a:custGeom>
            <a:avLst/>
            <a:gdLst/>
            <a:ahLst/>
            <a:cxnLst>
              <a:cxn ang="0">
                <a:pos x="12" y="328"/>
              </a:cxn>
              <a:cxn ang="0">
                <a:pos x="18" y="346"/>
              </a:cxn>
              <a:cxn ang="0">
                <a:pos x="24" y="430"/>
              </a:cxn>
              <a:cxn ang="0">
                <a:pos x="60" y="448"/>
              </a:cxn>
              <a:cxn ang="0">
                <a:pos x="96" y="472"/>
              </a:cxn>
              <a:cxn ang="0">
                <a:pos x="174" y="502"/>
              </a:cxn>
              <a:cxn ang="0">
                <a:pos x="180" y="520"/>
              </a:cxn>
              <a:cxn ang="0">
                <a:pos x="216" y="544"/>
              </a:cxn>
              <a:cxn ang="0">
                <a:pos x="240" y="598"/>
              </a:cxn>
              <a:cxn ang="0">
                <a:pos x="276" y="772"/>
              </a:cxn>
              <a:cxn ang="0">
                <a:pos x="300" y="862"/>
              </a:cxn>
              <a:cxn ang="0">
                <a:pos x="348" y="934"/>
              </a:cxn>
              <a:cxn ang="0">
                <a:pos x="414" y="1018"/>
              </a:cxn>
              <a:cxn ang="0">
                <a:pos x="684" y="1102"/>
              </a:cxn>
              <a:cxn ang="0">
                <a:pos x="1152" y="1090"/>
              </a:cxn>
              <a:cxn ang="0">
                <a:pos x="1722" y="1096"/>
              </a:cxn>
              <a:cxn ang="0">
                <a:pos x="1914" y="1072"/>
              </a:cxn>
              <a:cxn ang="0">
                <a:pos x="2352" y="1102"/>
              </a:cxn>
              <a:cxn ang="0">
                <a:pos x="2526" y="1126"/>
              </a:cxn>
              <a:cxn ang="0">
                <a:pos x="2814" y="1102"/>
              </a:cxn>
              <a:cxn ang="0">
                <a:pos x="2898" y="1072"/>
              </a:cxn>
              <a:cxn ang="0">
                <a:pos x="2934" y="1036"/>
              </a:cxn>
              <a:cxn ang="0">
                <a:pos x="2958" y="982"/>
              </a:cxn>
              <a:cxn ang="0">
                <a:pos x="2952" y="736"/>
              </a:cxn>
              <a:cxn ang="0">
                <a:pos x="2934" y="682"/>
              </a:cxn>
              <a:cxn ang="0">
                <a:pos x="2928" y="664"/>
              </a:cxn>
              <a:cxn ang="0">
                <a:pos x="2910" y="580"/>
              </a:cxn>
              <a:cxn ang="0">
                <a:pos x="2910" y="574"/>
              </a:cxn>
              <a:cxn ang="0">
                <a:pos x="2928" y="568"/>
              </a:cxn>
              <a:cxn ang="0">
                <a:pos x="2892" y="244"/>
              </a:cxn>
              <a:cxn ang="0">
                <a:pos x="2862" y="184"/>
              </a:cxn>
              <a:cxn ang="0">
                <a:pos x="2562" y="124"/>
              </a:cxn>
              <a:cxn ang="0">
                <a:pos x="2424" y="118"/>
              </a:cxn>
              <a:cxn ang="0">
                <a:pos x="1782" y="70"/>
              </a:cxn>
              <a:cxn ang="0">
                <a:pos x="1566" y="46"/>
              </a:cxn>
              <a:cxn ang="0">
                <a:pos x="1008" y="82"/>
              </a:cxn>
              <a:cxn ang="0">
                <a:pos x="840" y="118"/>
              </a:cxn>
              <a:cxn ang="0">
                <a:pos x="792" y="130"/>
              </a:cxn>
              <a:cxn ang="0">
                <a:pos x="756" y="142"/>
              </a:cxn>
              <a:cxn ang="0">
                <a:pos x="612" y="124"/>
              </a:cxn>
              <a:cxn ang="0">
                <a:pos x="402" y="148"/>
              </a:cxn>
              <a:cxn ang="0">
                <a:pos x="306" y="178"/>
              </a:cxn>
              <a:cxn ang="0">
                <a:pos x="210" y="190"/>
              </a:cxn>
              <a:cxn ang="0">
                <a:pos x="90" y="232"/>
              </a:cxn>
              <a:cxn ang="0">
                <a:pos x="54" y="256"/>
              </a:cxn>
              <a:cxn ang="0">
                <a:pos x="0" y="322"/>
              </a:cxn>
              <a:cxn ang="0">
                <a:pos x="18" y="328"/>
              </a:cxn>
              <a:cxn ang="0">
                <a:pos x="12" y="346"/>
              </a:cxn>
              <a:cxn ang="0">
                <a:pos x="12" y="328"/>
              </a:cxn>
            </a:cxnLst>
            <a:rect l="0" t="0" r="r" b="b"/>
            <a:pathLst>
              <a:path w="2958" h="1126">
                <a:moveTo>
                  <a:pt x="12" y="328"/>
                </a:moveTo>
                <a:cubicBezTo>
                  <a:pt x="14" y="334"/>
                  <a:pt x="17" y="340"/>
                  <a:pt x="18" y="346"/>
                </a:cubicBezTo>
                <a:cubicBezTo>
                  <a:pt x="21" y="374"/>
                  <a:pt x="17" y="403"/>
                  <a:pt x="24" y="430"/>
                </a:cubicBezTo>
                <a:cubicBezTo>
                  <a:pt x="27" y="440"/>
                  <a:pt x="53" y="444"/>
                  <a:pt x="60" y="448"/>
                </a:cubicBezTo>
                <a:cubicBezTo>
                  <a:pt x="73" y="455"/>
                  <a:pt x="84" y="464"/>
                  <a:pt x="96" y="472"/>
                </a:cubicBezTo>
                <a:cubicBezTo>
                  <a:pt x="119" y="487"/>
                  <a:pt x="150" y="486"/>
                  <a:pt x="174" y="502"/>
                </a:cubicBezTo>
                <a:cubicBezTo>
                  <a:pt x="176" y="508"/>
                  <a:pt x="176" y="516"/>
                  <a:pt x="180" y="520"/>
                </a:cubicBezTo>
                <a:cubicBezTo>
                  <a:pt x="190" y="530"/>
                  <a:pt x="216" y="544"/>
                  <a:pt x="216" y="544"/>
                </a:cubicBezTo>
                <a:cubicBezTo>
                  <a:pt x="227" y="560"/>
                  <a:pt x="240" y="598"/>
                  <a:pt x="240" y="598"/>
                </a:cubicBezTo>
                <a:cubicBezTo>
                  <a:pt x="246" y="662"/>
                  <a:pt x="261" y="711"/>
                  <a:pt x="276" y="772"/>
                </a:cubicBezTo>
                <a:cubicBezTo>
                  <a:pt x="282" y="796"/>
                  <a:pt x="286" y="838"/>
                  <a:pt x="300" y="862"/>
                </a:cubicBezTo>
                <a:cubicBezTo>
                  <a:pt x="314" y="887"/>
                  <a:pt x="332" y="910"/>
                  <a:pt x="348" y="934"/>
                </a:cubicBezTo>
                <a:cubicBezTo>
                  <a:pt x="368" y="964"/>
                  <a:pt x="384" y="998"/>
                  <a:pt x="414" y="1018"/>
                </a:cubicBezTo>
                <a:cubicBezTo>
                  <a:pt x="471" y="1103"/>
                  <a:pt x="597" y="1098"/>
                  <a:pt x="684" y="1102"/>
                </a:cubicBezTo>
                <a:cubicBezTo>
                  <a:pt x="800" y="1119"/>
                  <a:pt x="1050" y="1092"/>
                  <a:pt x="1152" y="1090"/>
                </a:cubicBezTo>
                <a:cubicBezTo>
                  <a:pt x="1342" y="1099"/>
                  <a:pt x="1531" y="1102"/>
                  <a:pt x="1722" y="1096"/>
                </a:cubicBezTo>
                <a:cubicBezTo>
                  <a:pt x="1786" y="1085"/>
                  <a:pt x="1850" y="1077"/>
                  <a:pt x="1914" y="1072"/>
                </a:cubicBezTo>
                <a:cubicBezTo>
                  <a:pt x="2061" y="1080"/>
                  <a:pt x="2205" y="1096"/>
                  <a:pt x="2352" y="1102"/>
                </a:cubicBezTo>
                <a:cubicBezTo>
                  <a:pt x="2410" y="1112"/>
                  <a:pt x="2468" y="1118"/>
                  <a:pt x="2526" y="1126"/>
                </a:cubicBezTo>
                <a:cubicBezTo>
                  <a:pt x="2628" y="1123"/>
                  <a:pt x="2717" y="1123"/>
                  <a:pt x="2814" y="1102"/>
                </a:cubicBezTo>
                <a:cubicBezTo>
                  <a:pt x="2839" y="1097"/>
                  <a:pt x="2877" y="1091"/>
                  <a:pt x="2898" y="1072"/>
                </a:cubicBezTo>
                <a:cubicBezTo>
                  <a:pt x="2911" y="1061"/>
                  <a:pt x="2934" y="1036"/>
                  <a:pt x="2934" y="1036"/>
                </a:cubicBezTo>
                <a:cubicBezTo>
                  <a:pt x="2941" y="1016"/>
                  <a:pt x="2951" y="1002"/>
                  <a:pt x="2958" y="982"/>
                </a:cubicBezTo>
                <a:cubicBezTo>
                  <a:pt x="2956" y="900"/>
                  <a:pt x="2957" y="818"/>
                  <a:pt x="2952" y="736"/>
                </a:cubicBezTo>
                <a:cubicBezTo>
                  <a:pt x="2952" y="736"/>
                  <a:pt x="2937" y="691"/>
                  <a:pt x="2934" y="682"/>
                </a:cubicBezTo>
                <a:cubicBezTo>
                  <a:pt x="2932" y="676"/>
                  <a:pt x="2928" y="664"/>
                  <a:pt x="2928" y="664"/>
                </a:cubicBezTo>
                <a:cubicBezTo>
                  <a:pt x="2931" y="640"/>
                  <a:pt x="2955" y="565"/>
                  <a:pt x="2910" y="580"/>
                </a:cubicBezTo>
                <a:cubicBezTo>
                  <a:pt x="2873" y="555"/>
                  <a:pt x="2898" y="574"/>
                  <a:pt x="2910" y="574"/>
                </a:cubicBezTo>
                <a:cubicBezTo>
                  <a:pt x="2916" y="574"/>
                  <a:pt x="2922" y="570"/>
                  <a:pt x="2928" y="568"/>
                </a:cubicBezTo>
                <a:cubicBezTo>
                  <a:pt x="2957" y="481"/>
                  <a:pt x="2950" y="331"/>
                  <a:pt x="2892" y="244"/>
                </a:cubicBezTo>
                <a:cubicBezTo>
                  <a:pt x="2888" y="227"/>
                  <a:pt x="2881" y="190"/>
                  <a:pt x="2862" y="184"/>
                </a:cubicBezTo>
                <a:cubicBezTo>
                  <a:pt x="2765" y="152"/>
                  <a:pt x="2664" y="130"/>
                  <a:pt x="2562" y="124"/>
                </a:cubicBezTo>
                <a:cubicBezTo>
                  <a:pt x="2516" y="121"/>
                  <a:pt x="2470" y="120"/>
                  <a:pt x="2424" y="118"/>
                </a:cubicBezTo>
                <a:cubicBezTo>
                  <a:pt x="2215" y="76"/>
                  <a:pt x="1993" y="74"/>
                  <a:pt x="1782" y="70"/>
                </a:cubicBezTo>
                <a:cubicBezTo>
                  <a:pt x="1710" y="63"/>
                  <a:pt x="1638" y="54"/>
                  <a:pt x="1566" y="46"/>
                </a:cubicBezTo>
                <a:cubicBezTo>
                  <a:pt x="1382" y="0"/>
                  <a:pt x="1191" y="67"/>
                  <a:pt x="1008" y="82"/>
                </a:cubicBezTo>
                <a:cubicBezTo>
                  <a:pt x="952" y="96"/>
                  <a:pt x="896" y="104"/>
                  <a:pt x="840" y="118"/>
                </a:cubicBezTo>
                <a:cubicBezTo>
                  <a:pt x="824" y="122"/>
                  <a:pt x="808" y="126"/>
                  <a:pt x="792" y="130"/>
                </a:cubicBezTo>
                <a:cubicBezTo>
                  <a:pt x="780" y="133"/>
                  <a:pt x="756" y="142"/>
                  <a:pt x="756" y="142"/>
                </a:cubicBezTo>
                <a:cubicBezTo>
                  <a:pt x="708" y="134"/>
                  <a:pt x="659" y="136"/>
                  <a:pt x="612" y="124"/>
                </a:cubicBezTo>
                <a:cubicBezTo>
                  <a:pt x="543" y="128"/>
                  <a:pt x="469" y="130"/>
                  <a:pt x="402" y="148"/>
                </a:cubicBezTo>
                <a:cubicBezTo>
                  <a:pt x="371" y="157"/>
                  <a:pt x="338" y="173"/>
                  <a:pt x="306" y="178"/>
                </a:cubicBezTo>
                <a:cubicBezTo>
                  <a:pt x="303" y="179"/>
                  <a:pt x="220" y="188"/>
                  <a:pt x="210" y="190"/>
                </a:cubicBezTo>
                <a:cubicBezTo>
                  <a:pt x="165" y="198"/>
                  <a:pt x="132" y="218"/>
                  <a:pt x="90" y="232"/>
                </a:cubicBezTo>
                <a:cubicBezTo>
                  <a:pt x="76" y="237"/>
                  <a:pt x="54" y="256"/>
                  <a:pt x="54" y="256"/>
                </a:cubicBezTo>
                <a:cubicBezTo>
                  <a:pt x="45" y="283"/>
                  <a:pt x="17" y="297"/>
                  <a:pt x="0" y="322"/>
                </a:cubicBezTo>
                <a:cubicBezTo>
                  <a:pt x="6" y="324"/>
                  <a:pt x="15" y="322"/>
                  <a:pt x="18" y="328"/>
                </a:cubicBezTo>
                <a:cubicBezTo>
                  <a:pt x="21" y="334"/>
                  <a:pt x="18" y="346"/>
                  <a:pt x="12" y="346"/>
                </a:cubicBezTo>
                <a:cubicBezTo>
                  <a:pt x="6" y="346"/>
                  <a:pt x="12" y="334"/>
                  <a:pt x="12" y="328"/>
                </a:cubicBezTo>
                <a:close/>
              </a:path>
            </a:pathLst>
          </a:custGeom>
          <a:solidFill>
            <a:schemeClr val="bg1"/>
          </a:solidFill>
          <a:ln w="9525">
            <a:noFill/>
            <a:round/>
            <a:headEnd/>
            <a:tailEnd/>
          </a:ln>
          <a:effectLst/>
        </p:spPr>
        <p:txBody>
          <a:bodyPr/>
          <a:lstStyle/>
          <a:p>
            <a:endParaRPr lang="en-US"/>
          </a:p>
        </p:txBody>
      </p:sp>
      <p:graphicFrame>
        <p:nvGraphicFramePr>
          <p:cNvPr id="18451" name="Object 19"/>
          <p:cNvGraphicFramePr>
            <a:graphicFrameLocks noChangeAspect="1"/>
          </p:cNvGraphicFramePr>
          <p:nvPr/>
        </p:nvGraphicFramePr>
        <p:xfrm>
          <a:off x="5313363" y="2614613"/>
          <a:ext cx="4356100" cy="730250"/>
        </p:xfrm>
        <a:graphic>
          <a:graphicData uri="http://schemas.openxmlformats.org/presentationml/2006/ole">
            <mc:AlternateContent xmlns:mc="http://schemas.openxmlformats.org/markup-compatibility/2006">
              <mc:Choice xmlns:v="urn:schemas-microsoft-com:vml" Requires="v">
                <p:oleObj spid="_x0000_s18515" name="Equation" r:id="rId30" imgW="2349360" imgH="393480" progId="Equation.DSMT4">
                  <p:embed/>
                </p:oleObj>
              </mc:Choice>
              <mc:Fallback>
                <p:oleObj name="Equation" r:id="rId30" imgW="2349360" imgH="393480" progId="Equation.DSMT4">
                  <p:embed/>
                  <p:pic>
                    <p:nvPicPr>
                      <p:cNvPr id="0" name="Picture 19"/>
                      <p:cNvPicPr>
                        <a:picLocks noChangeAspect="1" noChangeArrowheads="1"/>
                      </p:cNvPicPr>
                      <p:nvPr/>
                    </p:nvPicPr>
                    <p:blipFill>
                      <a:blip r:embed="rId31">
                        <a:extLst>
                          <a:ext uri="{28A0092B-C50C-407E-A947-70E740481C1C}">
                            <a14:useLocalDpi xmlns:a14="http://schemas.microsoft.com/office/drawing/2010/main" val="0"/>
                          </a:ext>
                        </a:extLst>
                      </a:blip>
                      <a:srcRect/>
                      <a:stretch>
                        <a:fillRect/>
                      </a:stretch>
                    </p:blipFill>
                    <p:spPr bwMode="auto">
                      <a:xfrm>
                        <a:off x="5313363" y="2614613"/>
                        <a:ext cx="4356100"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8452" name="Object 20"/>
          <p:cNvGraphicFramePr>
            <a:graphicFrameLocks noChangeAspect="1"/>
          </p:cNvGraphicFramePr>
          <p:nvPr/>
        </p:nvGraphicFramePr>
        <p:xfrm>
          <a:off x="5773738" y="3917950"/>
          <a:ext cx="3414712" cy="730250"/>
        </p:xfrm>
        <a:graphic>
          <a:graphicData uri="http://schemas.openxmlformats.org/presentationml/2006/ole">
            <mc:AlternateContent xmlns:mc="http://schemas.openxmlformats.org/markup-compatibility/2006">
              <mc:Choice xmlns:v="urn:schemas-microsoft-com:vml" Requires="v">
                <p:oleObj spid="_x0000_s18516" name="Equation" r:id="rId32" imgW="1841400" imgH="393480" progId="Equation.DSMT4">
                  <p:embed/>
                </p:oleObj>
              </mc:Choice>
              <mc:Fallback>
                <p:oleObj name="Equation" r:id="rId32" imgW="1841400" imgH="393480" progId="Equation.DSMT4">
                  <p:embed/>
                  <p:pic>
                    <p:nvPicPr>
                      <p:cNvPr id="0" name="Picture 20"/>
                      <p:cNvPicPr>
                        <a:picLocks noChangeAspect="1" noChangeArrowheads="1"/>
                      </p:cNvPicPr>
                      <p:nvPr/>
                    </p:nvPicPr>
                    <p:blipFill>
                      <a:blip r:embed="rId33">
                        <a:extLst>
                          <a:ext uri="{28A0092B-C50C-407E-A947-70E740481C1C}">
                            <a14:useLocalDpi xmlns:a14="http://schemas.microsoft.com/office/drawing/2010/main" val="0"/>
                          </a:ext>
                        </a:extLst>
                      </a:blip>
                      <a:srcRect/>
                      <a:stretch>
                        <a:fillRect/>
                      </a:stretch>
                    </p:blipFill>
                    <p:spPr bwMode="auto">
                      <a:xfrm>
                        <a:off x="5773738" y="3917950"/>
                        <a:ext cx="3414712"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8453" name="Text Box 21"/>
          <p:cNvSpPr txBox="1">
            <a:spLocks noChangeArrowheads="1"/>
          </p:cNvSpPr>
          <p:nvPr/>
        </p:nvSpPr>
        <p:spPr bwMode="auto">
          <a:xfrm>
            <a:off x="5699126" y="5145089"/>
            <a:ext cx="4664075" cy="884237"/>
          </a:xfrm>
          <a:prstGeom prst="rect">
            <a:avLst/>
          </a:prstGeom>
          <a:noFill/>
          <a:ln w="9525">
            <a:noFill/>
            <a:miter lim="800000"/>
            <a:headEnd/>
            <a:tailEnd/>
          </a:ln>
          <a:effectLst/>
        </p:spPr>
        <p:txBody>
          <a:bodyPr>
            <a:spAutoFit/>
          </a:bodyPr>
          <a:lstStyle/>
          <a:p>
            <a:r>
              <a:rPr lang="en-US">
                <a:solidFill>
                  <a:schemeClr val="accent2"/>
                </a:solidFill>
              </a:rPr>
              <a:t>This is a geometric series with</a:t>
            </a:r>
          </a:p>
          <a:p>
            <a:r>
              <a:rPr lang="en-US" sz="2800" i="1">
                <a:solidFill>
                  <a:schemeClr val="accent2"/>
                </a:solidFill>
                <a:latin typeface="Times New Roman" pitchFamily="18" charset="0"/>
              </a:rPr>
              <a:t>a </a:t>
            </a:r>
            <a:r>
              <a:rPr lang="en-US" sz="2800">
                <a:solidFill>
                  <a:schemeClr val="accent2"/>
                </a:solidFill>
                <a:latin typeface="Times New Roman" pitchFamily="18" charset="0"/>
              </a:rPr>
              <a:t>= 1</a:t>
            </a:r>
            <a:r>
              <a:rPr lang="en-US">
                <a:solidFill>
                  <a:schemeClr val="accent2"/>
                </a:solidFill>
              </a:rPr>
              <a:t> and </a:t>
            </a:r>
            <a:r>
              <a:rPr lang="en-US" sz="2800" i="1">
                <a:solidFill>
                  <a:schemeClr val="accent2"/>
                </a:solidFill>
                <a:latin typeface="Times New Roman" pitchFamily="18" charset="0"/>
              </a:rPr>
              <a:t>r </a:t>
            </a:r>
            <a:r>
              <a:rPr lang="en-US" sz="2800">
                <a:solidFill>
                  <a:schemeClr val="accent2"/>
                </a:solidFill>
                <a:latin typeface="Times New Roman" pitchFamily="18" charset="0"/>
              </a:rPr>
              <a:t>= </a:t>
            </a:r>
            <a:r>
              <a:rPr lang="en-US" sz="2800" i="1">
                <a:solidFill>
                  <a:schemeClr val="accent2"/>
                </a:solidFill>
                <a:latin typeface="Times New Roman" pitchFamily="18" charset="0"/>
              </a:rPr>
              <a:t>x</a:t>
            </a:r>
            <a:r>
              <a:rPr lang="en-US">
                <a:solidFill>
                  <a:schemeClr val="accent2"/>
                </a:solidFill>
              </a:rPr>
              <a:t>.</a:t>
            </a:r>
          </a:p>
        </p:txBody>
      </p:sp>
    </p:spTree>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8464"/>
                                        </p:tgtEl>
                                        <p:attrNameLst>
                                          <p:attrName>style.visibility</p:attrName>
                                        </p:attrNameLst>
                                      </p:cBhvr>
                                      <p:to>
                                        <p:strVal val="visible"/>
                                      </p:to>
                                    </p:set>
                                    <p:animEffect transition="in" filter="dissolve">
                                      <p:cBhvr>
                                        <p:cTn id="7" dur="500"/>
                                        <p:tgtEl>
                                          <p:spTgt spid="1846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499"/>
                                          </p:stCondLst>
                                        </p:cTn>
                                        <p:tgtEl>
                                          <p:spTgt spid="18447"/>
                                        </p:tgtEl>
                                        <p:attrNameLst>
                                          <p:attrName>style.visibility</p:attrName>
                                        </p:attrNameLst>
                                      </p:cBhvr>
                                      <p:to>
                                        <p:strVal val="visible"/>
                                      </p:to>
                                    </p:se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8450"/>
                                        </p:tgtEl>
                                        <p:attrNameLst>
                                          <p:attrName>style.visibility</p:attrName>
                                        </p:attrNameLst>
                                      </p:cBhvr>
                                      <p:to>
                                        <p:strVal val="visible"/>
                                      </p:to>
                                    </p:set>
                                    <p:animEffect transition="in" filter="wipe(left)">
                                      <p:cBhvr>
                                        <p:cTn id="14" dur="500"/>
                                        <p:tgtEl>
                                          <p:spTgt spid="18450"/>
                                        </p:tgtEl>
                                      </p:cBhvr>
                                    </p:animEffect>
                                  </p:childTnLst>
                                </p:cTn>
                              </p:par>
                            </p:childTnLst>
                          </p:cTn>
                        </p:par>
                        <p:par>
                          <p:cTn id="15" fill="hold">
                            <p:stCondLst>
                              <p:cond delay="1500"/>
                            </p:stCondLst>
                            <p:childTnLst>
                              <p:par>
                                <p:cTn id="16" presetID="17" presetClass="entr" presetSubtype="8" fill="hold" nodeType="afterEffect">
                                  <p:stCondLst>
                                    <p:cond delay="2000"/>
                                  </p:stCondLst>
                                  <p:childTnLst>
                                    <p:set>
                                      <p:cBhvr>
                                        <p:cTn id="17" dur="1" fill="hold">
                                          <p:stCondLst>
                                            <p:cond delay="0"/>
                                          </p:stCondLst>
                                        </p:cTn>
                                        <p:tgtEl>
                                          <p:spTgt spid="18458"/>
                                        </p:tgtEl>
                                        <p:attrNameLst>
                                          <p:attrName>style.visibility</p:attrName>
                                        </p:attrNameLst>
                                      </p:cBhvr>
                                      <p:to>
                                        <p:strVal val="visible"/>
                                      </p:to>
                                    </p:set>
                                    <p:anim calcmode="lin" valueType="num">
                                      <p:cBhvr>
                                        <p:cTn id="18" dur="500" fill="hold"/>
                                        <p:tgtEl>
                                          <p:spTgt spid="18458"/>
                                        </p:tgtEl>
                                        <p:attrNameLst>
                                          <p:attrName>ppt_x</p:attrName>
                                        </p:attrNameLst>
                                      </p:cBhvr>
                                      <p:tavLst>
                                        <p:tav tm="0">
                                          <p:val>
                                            <p:strVal val="#ppt_x-#ppt_w/2"/>
                                          </p:val>
                                        </p:tav>
                                        <p:tav tm="100000">
                                          <p:val>
                                            <p:strVal val="#ppt_x"/>
                                          </p:val>
                                        </p:tav>
                                      </p:tavLst>
                                    </p:anim>
                                    <p:anim calcmode="lin" valueType="num">
                                      <p:cBhvr>
                                        <p:cTn id="19" dur="500" fill="hold"/>
                                        <p:tgtEl>
                                          <p:spTgt spid="18458"/>
                                        </p:tgtEl>
                                        <p:attrNameLst>
                                          <p:attrName>ppt_y</p:attrName>
                                        </p:attrNameLst>
                                      </p:cBhvr>
                                      <p:tavLst>
                                        <p:tav tm="0">
                                          <p:val>
                                            <p:strVal val="#ppt_y"/>
                                          </p:val>
                                        </p:tav>
                                        <p:tav tm="100000">
                                          <p:val>
                                            <p:strVal val="#ppt_y"/>
                                          </p:val>
                                        </p:tav>
                                      </p:tavLst>
                                    </p:anim>
                                    <p:anim calcmode="lin" valueType="num">
                                      <p:cBhvr>
                                        <p:cTn id="20" dur="500" fill="hold"/>
                                        <p:tgtEl>
                                          <p:spTgt spid="18458"/>
                                        </p:tgtEl>
                                        <p:attrNameLst>
                                          <p:attrName>ppt_w</p:attrName>
                                        </p:attrNameLst>
                                      </p:cBhvr>
                                      <p:tavLst>
                                        <p:tav tm="0">
                                          <p:val>
                                            <p:fltVal val="0"/>
                                          </p:val>
                                        </p:tav>
                                        <p:tav tm="100000">
                                          <p:val>
                                            <p:strVal val="#ppt_w"/>
                                          </p:val>
                                        </p:tav>
                                      </p:tavLst>
                                    </p:anim>
                                    <p:anim calcmode="lin" valueType="num">
                                      <p:cBhvr>
                                        <p:cTn id="21" dur="500" fill="hold"/>
                                        <p:tgtEl>
                                          <p:spTgt spid="18458"/>
                                        </p:tgtEl>
                                        <p:attrNameLst>
                                          <p:attrName>ppt_h</p:attrName>
                                        </p:attrNameLst>
                                      </p:cBhvr>
                                      <p:tavLst>
                                        <p:tav tm="0">
                                          <p:val>
                                            <p:strVal val="#ppt_h"/>
                                          </p:val>
                                        </p:tav>
                                        <p:tav tm="100000">
                                          <p:val>
                                            <p:strVal val="#ppt_h"/>
                                          </p:val>
                                        </p:tav>
                                      </p:tavLst>
                                    </p:anim>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499"/>
                                          </p:stCondLst>
                                        </p:cTn>
                                        <p:tgtEl>
                                          <p:spTgt spid="18442"/>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18443"/>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18444"/>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18445"/>
                                        </p:tgtEl>
                                        <p:attrNameLst>
                                          <p:attrName>style.visibility</p:attrName>
                                        </p:attrNameLst>
                                      </p:cBhvr>
                                      <p:to>
                                        <p:strVal val="visible"/>
                                      </p:to>
                                    </p:set>
                                  </p:child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499"/>
                                          </p:stCondLst>
                                        </p:cTn>
                                        <p:tgtEl>
                                          <p:spTgt spid="18446"/>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9" presetClass="entr" presetSubtype="0" fill="hold" grpId="0" nodeType="clickEffect">
                                  <p:stCondLst>
                                    <p:cond delay="0"/>
                                  </p:stCondLst>
                                  <p:childTnLst>
                                    <p:set>
                                      <p:cBhvr>
                                        <p:cTn id="45" dur="1" fill="hold">
                                          <p:stCondLst>
                                            <p:cond delay="0"/>
                                          </p:stCondLst>
                                        </p:cTn>
                                        <p:tgtEl>
                                          <p:spTgt spid="18465"/>
                                        </p:tgtEl>
                                        <p:attrNameLst>
                                          <p:attrName>style.visibility</p:attrName>
                                        </p:attrNameLst>
                                      </p:cBhvr>
                                      <p:to>
                                        <p:strVal val="visible"/>
                                      </p:to>
                                    </p:set>
                                    <p:animEffect transition="in" filter="dissolve">
                                      <p:cBhvr>
                                        <p:cTn id="46" dur="500"/>
                                        <p:tgtEl>
                                          <p:spTgt spid="18465"/>
                                        </p:tgtEl>
                                      </p:cBhvr>
                                    </p:animEffect>
                                  </p:childTnLst>
                                </p:cTn>
                              </p:par>
                            </p:childTnLst>
                          </p:cTn>
                        </p:par>
                        <p:par>
                          <p:cTn id="47" fill="hold">
                            <p:stCondLst>
                              <p:cond delay="500"/>
                            </p:stCondLst>
                            <p:childTnLst>
                              <p:par>
                                <p:cTn id="48" presetID="22" presetClass="entr" presetSubtype="8" fill="hold" nodeType="afterEffect">
                                  <p:stCondLst>
                                    <p:cond delay="0"/>
                                  </p:stCondLst>
                                  <p:childTnLst>
                                    <p:set>
                                      <p:cBhvr>
                                        <p:cTn id="49" dur="1" fill="hold">
                                          <p:stCondLst>
                                            <p:cond delay="0"/>
                                          </p:stCondLst>
                                        </p:cTn>
                                        <p:tgtEl>
                                          <p:spTgt spid="18451"/>
                                        </p:tgtEl>
                                        <p:attrNameLst>
                                          <p:attrName>style.visibility</p:attrName>
                                        </p:attrNameLst>
                                      </p:cBhvr>
                                      <p:to>
                                        <p:strVal val="visible"/>
                                      </p:to>
                                    </p:set>
                                    <p:animEffect transition="in" filter="wipe(left)">
                                      <p:cBhvr>
                                        <p:cTn id="50" dur="500"/>
                                        <p:tgtEl>
                                          <p:spTgt spid="18451"/>
                                        </p:tgtEl>
                                      </p:cBhvr>
                                    </p:animEffec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499"/>
                                          </p:stCondLst>
                                        </p:cTn>
                                        <p:tgtEl>
                                          <p:spTgt spid="18434"/>
                                        </p:tgtEl>
                                        <p:attrNameLst>
                                          <p:attrName>style.visibility</p:attrName>
                                        </p:attrNameLst>
                                      </p:cBhvr>
                                      <p:to>
                                        <p:strVal val="visible"/>
                                      </p:to>
                                    </p:set>
                                  </p:childTnLst>
                                </p:cTn>
                              </p:par>
                            </p:childTnLst>
                          </p:cTn>
                        </p:par>
                        <p:par>
                          <p:cTn id="55" fill="hold">
                            <p:stCondLst>
                              <p:cond delay="500"/>
                            </p:stCondLst>
                            <p:childTnLst>
                              <p:par>
                                <p:cTn id="56" presetID="1" presetClass="entr" presetSubtype="0" fill="hold" nodeType="afterEffect">
                                  <p:stCondLst>
                                    <p:cond delay="0"/>
                                  </p:stCondLst>
                                  <p:childTnLst>
                                    <p:set>
                                      <p:cBhvr>
                                        <p:cTn id="57" dur="1" fill="hold">
                                          <p:stCondLst>
                                            <p:cond delay="499"/>
                                          </p:stCondLst>
                                        </p:cTn>
                                        <p:tgtEl>
                                          <p:spTgt spid="18452"/>
                                        </p:tgtEl>
                                        <p:attrNameLst>
                                          <p:attrName>style.visibility</p:attrName>
                                        </p:attrNameLst>
                                      </p:cBhvr>
                                      <p:to>
                                        <p:strVal val="visible"/>
                                      </p:to>
                                    </p:set>
                                  </p:childTnLst>
                                </p:cTn>
                              </p:par>
                            </p:childTnLst>
                          </p:cTn>
                        </p:par>
                      </p:childTnLst>
                    </p:cTn>
                  </p:par>
                  <p:par>
                    <p:cTn id="58" fill="hold">
                      <p:stCondLst>
                        <p:cond delay="indefinite"/>
                      </p:stCondLst>
                      <p:childTnLst>
                        <p:par>
                          <p:cTn id="59" fill="hold">
                            <p:stCondLst>
                              <p:cond delay="0"/>
                            </p:stCondLst>
                            <p:childTnLst>
                              <p:par>
                                <p:cTn id="60" presetID="2" presetClass="entr" presetSubtype="4" fill="hold" grpId="0" nodeType="clickEffect">
                                  <p:stCondLst>
                                    <p:cond delay="0"/>
                                  </p:stCondLst>
                                  <p:childTnLst>
                                    <p:set>
                                      <p:cBhvr>
                                        <p:cTn id="61" dur="1" fill="hold">
                                          <p:stCondLst>
                                            <p:cond delay="0"/>
                                          </p:stCondLst>
                                        </p:cTn>
                                        <p:tgtEl>
                                          <p:spTgt spid="18453"/>
                                        </p:tgtEl>
                                        <p:attrNameLst>
                                          <p:attrName>style.visibility</p:attrName>
                                        </p:attrNameLst>
                                      </p:cBhvr>
                                      <p:to>
                                        <p:strVal val="visible"/>
                                      </p:to>
                                    </p:set>
                                    <p:anim calcmode="lin" valueType="num">
                                      <p:cBhvr additive="base">
                                        <p:cTn id="62" dur="500" fill="hold"/>
                                        <p:tgtEl>
                                          <p:spTgt spid="18453"/>
                                        </p:tgtEl>
                                        <p:attrNameLst>
                                          <p:attrName>ppt_x</p:attrName>
                                        </p:attrNameLst>
                                      </p:cBhvr>
                                      <p:tavLst>
                                        <p:tav tm="0">
                                          <p:val>
                                            <p:strVal val="#ppt_x"/>
                                          </p:val>
                                        </p:tav>
                                        <p:tav tm="100000">
                                          <p:val>
                                            <p:strVal val="#ppt_x"/>
                                          </p:val>
                                        </p:tav>
                                      </p:tavLst>
                                    </p:anim>
                                    <p:anim calcmode="lin" valueType="num">
                                      <p:cBhvr additive="base">
                                        <p:cTn id="63" dur="500" fill="hold"/>
                                        <p:tgtEl>
                                          <p:spTgt spid="184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64" grpId="0" animBg="1"/>
      <p:bldP spid="18434" grpId="0" animBg="1"/>
      <p:bldP spid="18450" grpId="0" animBg="1"/>
      <p:bldP spid="18465" grpId="0" animBg="1"/>
      <p:bldP spid="18453"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1" name="Rectangle 21"/>
          <p:cNvSpPr>
            <a:spLocks noChangeArrowheads="1"/>
          </p:cNvSpPr>
          <p:nvPr/>
        </p:nvSpPr>
        <p:spPr bwMode="auto">
          <a:xfrm>
            <a:off x="3276600" y="1447800"/>
            <a:ext cx="4572000" cy="4419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30722" name="Object 2"/>
          <p:cNvGraphicFramePr>
            <a:graphicFrameLocks noChangeAspect="1"/>
          </p:cNvGraphicFramePr>
          <p:nvPr/>
        </p:nvGraphicFramePr>
        <p:xfrm>
          <a:off x="3457576" y="1752601"/>
          <a:ext cx="3400425" cy="1038225"/>
        </p:xfrm>
        <a:graphic>
          <a:graphicData uri="http://schemas.openxmlformats.org/presentationml/2006/ole">
            <mc:AlternateContent xmlns:mc="http://schemas.openxmlformats.org/markup-compatibility/2006">
              <mc:Choice xmlns:v="urn:schemas-microsoft-com:vml" Requires="v">
                <p:oleObj spid="_x0000_s30786" name="Equation" r:id="rId3" imgW="1371600" imgH="419040" progId="Equation.DSMT4">
                  <p:embed/>
                </p:oleObj>
              </mc:Choice>
              <mc:Fallback>
                <p:oleObj name="Equation" r:id="rId3" imgW="1371600" imgH="419040" progId="Equation.DSMT4">
                  <p:embed/>
                  <p:pic>
                    <p:nvPicPr>
                      <p:cNvPr id="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57576" y="1752601"/>
                        <a:ext cx="3400425" cy="10382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4" name="Object 4"/>
          <p:cNvGraphicFramePr>
            <a:graphicFrameLocks noChangeAspect="1"/>
          </p:cNvGraphicFramePr>
          <p:nvPr/>
        </p:nvGraphicFramePr>
        <p:xfrm>
          <a:off x="4638676" y="1676401"/>
          <a:ext cx="238125" cy="441325"/>
        </p:xfrm>
        <a:graphic>
          <a:graphicData uri="http://schemas.openxmlformats.org/presentationml/2006/ole">
            <mc:AlternateContent xmlns:mc="http://schemas.openxmlformats.org/markup-compatibility/2006">
              <mc:Choice xmlns:v="urn:schemas-microsoft-com:vml" Requires="v">
                <p:oleObj spid="_x0000_s30787" name="Equation" r:id="rId5" imgW="88560" imgH="164880" progId="Equation.DSMT4">
                  <p:embed/>
                </p:oleObj>
              </mc:Choice>
              <mc:Fallback>
                <p:oleObj name="Equation" r:id="rId5" imgW="88560" imgH="164880" progId="Equation.DSMT4">
                  <p:embed/>
                  <p:pic>
                    <p:nvPicPr>
                      <p:cNvPr id="0" name="Picture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8676" y="1676401"/>
                        <a:ext cx="238125" cy="441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5" name="Object 5"/>
          <p:cNvGraphicFramePr>
            <a:graphicFrameLocks noChangeAspect="1"/>
          </p:cNvGraphicFramePr>
          <p:nvPr/>
        </p:nvGraphicFramePr>
        <p:xfrm>
          <a:off x="4594226" y="2590801"/>
          <a:ext cx="815975" cy="474663"/>
        </p:xfrm>
        <a:graphic>
          <a:graphicData uri="http://schemas.openxmlformats.org/presentationml/2006/ole">
            <mc:AlternateContent xmlns:mc="http://schemas.openxmlformats.org/markup-compatibility/2006">
              <mc:Choice xmlns:v="urn:schemas-microsoft-com:vml" Requires="v">
                <p:oleObj spid="_x0000_s30788" name="Equation" r:id="rId7" imgW="304560" imgH="177480" progId="Equation.DSMT4">
                  <p:embed/>
                </p:oleObj>
              </mc:Choice>
              <mc:Fallback>
                <p:oleObj name="Equation" r:id="rId7" imgW="304560" imgH="177480" progId="Equation.DSMT4">
                  <p:embed/>
                  <p:pic>
                    <p:nvPicPr>
                      <p:cNvPr id="0" name="Picture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94226" y="2590801"/>
                        <a:ext cx="815975"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26" name="Line 6"/>
          <p:cNvSpPr>
            <a:spLocks noChangeShapeType="1"/>
          </p:cNvSpPr>
          <p:nvPr/>
        </p:nvSpPr>
        <p:spPr bwMode="auto">
          <a:xfrm>
            <a:off x="4572000" y="3048000"/>
            <a:ext cx="838200" cy="0"/>
          </a:xfrm>
          <a:prstGeom prst="line">
            <a:avLst/>
          </a:prstGeom>
          <a:noFill/>
          <a:ln w="9525">
            <a:solidFill>
              <a:schemeClr val="tx1"/>
            </a:solidFill>
            <a:round/>
            <a:headEnd/>
            <a:tailEnd/>
          </a:ln>
          <a:effectLst/>
        </p:spPr>
        <p:txBody>
          <a:bodyPr/>
          <a:lstStyle/>
          <a:p>
            <a:endParaRPr lang="en-US"/>
          </a:p>
        </p:txBody>
      </p:sp>
      <p:graphicFrame>
        <p:nvGraphicFramePr>
          <p:cNvPr id="30727" name="Object 7"/>
          <p:cNvGraphicFramePr>
            <a:graphicFrameLocks noChangeAspect="1"/>
          </p:cNvGraphicFramePr>
          <p:nvPr/>
        </p:nvGraphicFramePr>
        <p:xfrm>
          <a:off x="5054601" y="3157538"/>
          <a:ext cx="339725" cy="374650"/>
        </p:xfrm>
        <a:graphic>
          <a:graphicData uri="http://schemas.openxmlformats.org/presentationml/2006/ole">
            <mc:AlternateContent xmlns:mc="http://schemas.openxmlformats.org/markup-compatibility/2006">
              <mc:Choice xmlns:v="urn:schemas-microsoft-com:vml" Requires="v">
                <p:oleObj spid="_x0000_s30789" name="Equation" r:id="rId9" imgW="126720" imgH="139680" progId="Equation.DSMT4">
                  <p:embed/>
                </p:oleObj>
              </mc:Choice>
              <mc:Fallback>
                <p:oleObj name="Equation" r:id="rId9" imgW="126720" imgH="139680" progId="Equation.DSMT4">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054601" y="3157538"/>
                        <a:ext cx="339725"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8" name="Object 8"/>
          <p:cNvGraphicFramePr>
            <a:graphicFrameLocks noChangeAspect="1"/>
          </p:cNvGraphicFramePr>
          <p:nvPr/>
        </p:nvGraphicFramePr>
        <p:xfrm>
          <a:off x="4832350" y="1725614"/>
          <a:ext cx="577850" cy="407987"/>
        </p:xfrm>
        <a:graphic>
          <a:graphicData uri="http://schemas.openxmlformats.org/presentationml/2006/ole">
            <mc:AlternateContent xmlns:mc="http://schemas.openxmlformats.org/markup-compatibility/2006">
              <mc:Choice xmlns:v="urn:schemas-microsoft-com:vml" Requires="v">
                <p:oleObj spid="_x0000_s30790" name="Equation" r:id="rId11" imgW="215640" imgH="152280" progId="Equation.DSMT4">
                  <p:embed/>
                </p:oleObj>
              </mc:Choice>
              <mc:Fallback>
                <p:oleObj name="Equation" r:id="rId11" imgW="215640" imgH="152280" progId="Equation.DSMT4">
                  <p:embed/>
                  <p:pic>
                    <p:nvPicPr>
                      <p:cNvPr id="0" name="Picture 8"/>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4832350" y="1725614"/>
                        <a:ext cx="577850" cy="4079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29" name="Object 9"/>
          <p:cNvGraphicFramePr>
            <a:graphicFrameLocks noChangeAspect="1"/>
          </p:cNvGraphicFramePr>
          <p:nvPr/>
        </p:nvGraphicFramePr>
        <p:xfrm>
          <a:off x="5043488" y="3341688"/>
          <a:ext cx="1052512" cy="544512"/>
        </p:xfrm>
        <a:graphic>
          <a:graphicData uri="http://schemas.openxmlformats.org/presentationml/2006/ole">
            <mc:AlternateContent xmlns:mc="http://schemas.openxmlformats.org/markup-compatibility/2006">
              <mc:Choice xmlns:v="urn:schemas-microsoft-com:vml" Requires="v">
                <p:oleObj spid="_x0000_s30791" name="Equation" r:id="rId13" imgW="393480" imgH="203040" progId="Equation.DSMT4">
                  <p:embed/>
                </p:oleObj>
              </mc:Choice>
              <mc:Fallback>
                <p:oleObj name="Equation" r:id="rId13" imgW="393480" imgH="203040" progId="Equation.DSMT4">
                  <p:embed/>
                  <p:pic>
                    <p:nvPicPr>
                      <p:cNvPr id="0" name="Picture 9"/>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5043488" y="3341688"/>
                        <a:ext cx="1052512"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0" name="Line 10"/>
          <p:cNvSpPr>
            <a:spLocks noChangeShapeType="1"/>
          </p:cNvSpPr>
          <p:nvPr/>
        </p:nvSpPr>
        <p:spPr bwMode="auto">
          <a:xfrm>
            <a:off x="5105400" y="3886200"/>
            <a:ext cx="990600" cy="0"/>
          </a:xfrm>
          <a:prstGeom prst="line">
            <a:avLst/>
          </a:prstGeom>
          <a:noFill/>
          <a:ln w="9525">
            <a:solidFill>
              <a:schemeClr val="tx1"/>
            </a:solidFill>
            <a:round/>
            <a:headEnd/>
            <a:tailEnd/>
          </a:ln>
          <a:effectLst/>
        </p:spPr>
        <p:txBody>
          <a:bodyPr/>
          <a:lstStyle/>
          <a:p>
            <a:endParaRPr lang="en-US"/>
          </a:p>
        </p:txBody>
      </p:sp>
      <p:graphicFrame>
        <p:nvGraphicFramePr>
          <p:cNvPr id="30732" name="Object 12"/>
          <p:cNvGraphicFramePr>
            <a:graphicFrameLocks noChangeAspect="1"/>
          </p:cNvGraphicFramePr>
          <p:nvPr/>
        </p:nvGraphicFramePr>
        <p:xfrm>
          <a:off x="5381626" y="1600201"/>
          <a:ext cx="714375" cy="544513"/>
        </p:xfrm>
        <a:graphic>
          <a:graphicData uri="http://schemas.openxmlformats.org/presentationml/2006/ole">
            <mc:AlternateContent xmlns:mc="http://schemas.openxmlformats.org/markup-compatibility/2006">
              <mc:Choice xmlns:v="urn:schemas-microsoft-com:vml" Requires="v">
                <p:oleObj spid="_x0000_s30792" name="Equation" r:id="rId15" imgW="266400" imgH="203040" progId="Equation.DSMT4">
                  <p:embed/>
                </p:oleObj>
              </mc:Choice>
              <mc:Fallback>
                <p:oleObj name="Equation" r:id="rId15" imgW="266400" imgH="203040" progId="Equation.DSMT4">
                  <p:embed/>
                  <p:pic>
                    <p:nvPicPr>
                      <p:cNvPr id="0" name="Picture 12"/>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5381626" y="1600201"/>
                        <a:ext cx="714375" cy="54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33" name="Object 13"/>
          <p:cNvGraphicFramePr>
            <a:graphicFrameLocks noChangeAspect="1"/>
          </p:cNvGraphicFramePr>
          <p:nvPr/>
        </p:nvGraphicFramePr>
        <p:xfrm>
          <a:off x="5619750" y="3943351"/>
          <a:ext cx="476250" cy="544513"/>
        </p:xfrm>
        <a:graphic>
          <a:graphicData uri="http://schemas.openxmlformats.org/presentationml/2006/ole">
            <mc:AlternateContent xmlns:mc="http://schemas.openxmlformats.org/markup-compatibility/2006">
              <mc:Choice xmlns:v="urn:schemas-microsoft-com:vml" Requires="v">
                <p:oleObj spid="_x0000_s30793" name="Equation" r:id="rId17" imgW="177480" imgH="203040" progId="Equation.DSMT4">
                  <p:embed/>
                </p:oleObj>
              </mc:Choice>
              <mc:Fallback>
                <p:oleObj name="Equation" r:id="rId17" imgW="177480" imgH="203040" progId="Equation.DSMT4">
                  <p:embed/>
                  <p:pic>
                    <p:nvPicPr>
                      <p:cNvPr id="0" name="Picture 13"/>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619750" y="3943351"/>
                        <a:ext cx="476250" cy="54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35" name="Object 15"/>
          <p:cNvGraphicFramePr>
            <a:graphicFrameLocks noChangeAspect="1"/>
          </p:cNvGraphicFramePr>
          <p:nvPr/>
        </p:nvGraphicFramePr>
        <p:xfrm>
          <a:off x="5591176" y="4484688"/>
          <a:ext cx="1190625" cy="544512"/>
        </p:xfrm>
        <a:graphic>
          <a:graphicData uri="http://schemas.openxmlformats.org/presentationml/2006/ole">
            <mc:AlternateContent xmlns:mc="http://schemas.openxmlformats.org/markup-compatibility/2006">
              <mc:Choice xmlns:v="urn:schemas-microsoft-com:vml" Requires="v">
                <p:oleObj spid="_x0000_s30794" name="Equation" r:id="rId19" imgW="444240" imgH="203040" progId="Equation.DSMT4">
                  <p:embed/>
                </p:oleObj>
              </mc:Choice>
              <mc:Fallback>
                <p:oleObj name="Equation" r:id="rId19" imgW="444240" imgH="203040" progId="Equation.DSMT4">
                  <p:embed/>
                  <p:pic>
                    <p:nvPicPr>
                      <p:cNvPr id="0" name="Picture 15"/>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5591176" y="4484688"/>
                        <a:ext cx="1190625" cy="5445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36" name="Line 16"/>
          <p:cNvSpPr>
            <a:spLocks noChangeShapeType="1"/>
          </p:cNvSpPr>
          <p:nvPr/>
        </p:nvSpPr>
        <p:spPr bwMode="auto">
          <a:xfrm>
            <a:off x="5638800" y="5029200"/>
            <a:ext cx="1143000" cy="0"/>
          </a:xfrm>
          <a:prstGeom prst="line">
            <a:avLst/>
          </a:prstGeom>
          <a:noFill/>
          <a:ln w="9525">
            <a:solidFill>
              <a:schemeClr val="tx1"/>
            </a:solidFill>
            <a:round/>
            <a:headEnd/>
            <a:tailEnd/>
          </a:ln>
          <a:effectLst/>
        </p:spPr>
        <p:txBody>
          <a:bodyPr/>
          <a:lstStyle/>
          <a:p>
            <a:endParaRPr lang="en-US"/>
          </a:p>
        </p:txBody>
      </p:sp>
      <p:graphicFrame>
        <p:nvGraphicFramePr>
          <p:cNvPr id="30737" name="Object 17"/>
          <p:cNvGraphicFramePr>
            <a:graphicFrameLocks noChangeAspect="1"/>
          </p:cNvGraphicFramePr>
          <p:nvPr/>
        </p:nvGraphicFramePr>
        <p:xfrm>
          <a:off x="6323014" y="5105401"/>
          <a:ext cx="441325" cy="544513"/>
        </p:xfrm>
        <a:graphic>
          <a:graphicData uri="http://schemas.openxmlformats.org/presentationml/2006/ole">
            <mc:AlternateContent xmlns:mc="http://schemas.openxmlformats.org/markup-compatibility/2006">
              <mc:Choice xmlns:v="urn:schemas-microsoft-com:vml" Requires="v">
                <p:oleObj spid="_x0000_s30795" name="Equation" r:id="rId21" imgW="164880" imgH="203040" progId="Equation.DSMT4">
                  <p:embed/>
                </p:oleObj>
              </mc:Choice>
              <mc:Fallback>
                <p:oleObj name="Equation" r:id="rId21" imgW="164880" imgH="203040" progId="Equation.DSMT4">
                  <p:embed/>
                  <p:pic>
                    <p:nvPicPr>
                      <p:cNvPr id="0" name="Picture 1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6323014" y="5105401"/>
                        <a:ext cx="441325" cy="54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38" name="Object 18"/>
          <p:cNvGraphicFramePr>
            <a:graphicFrameLocks noChangeAspect="1"/>
          </p:cNvGraphicFramePr>
          <p:nvPr/>
        </p:nvGraphicFramePr>
        <p:xfrm>
          <a:off x="6067426" y="1600201"/>
          <a:ext cx="714375" cy="544513"/>
        </p:xfrm>
        <a:graphic>
          <a:graphicData uri="http://schemas.openxmlformats.org/presentationml/2006/ole">
            <mc:AlternateContent xmlns:mc="http://schemas.openxmlformats.org/markup-compatibility/2006">
              <mc:Choice xmlns:v="urn:schemas-microsoft-com:vml" Requires="v">
                <p:oleObj spid="_x0000_s30796" name="Equation" r:id="rId23" imgW="266400" imgH="203040" progId="Equation.DSMT4">
                  <p:embed/>
                </p:oleObj>
              </mc:Choice>
              <mc:Fallback>
                <p:oleObj name="Equation" r:id="rId23" imgW="266400" imgH="203040" progId="Equation.DSMT4">
                  <p:embed/>
                  <p:pic>
                    <p:nvPicPr>
                      <p:cNvPr id="0" name="Picture 1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6067426" y="1600201"/>
                        <a:ext cx="714375" cy="5445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39" name="Object 19"/>
          <p:cNvGraphicFramePr>
            <a:graphicFrameLocks noChangeAspect="1"/>
          </p:cNvGraphicFramePr>
          <p:nvPr/>
        </p:nvGraphicFramePr>
        <p:xfrm>
          <a:off x="6718300" y="1752600"/>
          <a:ext cx="749300" cy="374650"/>
        </p:xfrm>
        <a:graphic>
          <a:graphicData uri="http://schemas.openxmlformats.org/presentationml/2006/ole">
            <mc:AlternateContent xmlns:mc="http://schemas.openxmlformats.org/markup-compatibility/2006">
              <mc:Choice xmlns:v="urn:schemas-microsoft-com:vml" Requires="v">
                <p:oleObj spid="_x0000_s30797" name="Equation" r:id="rId25" imgW="279360" imgH="139680" progId="Equation.DSMT4">
                  <p:embed/>
                </p:oleObj>
              </mc:Choice>
              <mc:Fallback>
                <p:oleObj name="Equation" r:id="rId25" imgW="279360" imgH="139680" progId="Equation.DSMT4">
                  <p:embed/>
                  <p:pic>
                    <p:nvPicPr>
                      <p:cNvPr id="0" name="Picture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6718300" y="1752600"/>
                        <a:ext cx="749300" cy="374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40" name="Text Box 20"/>
          <p:cNvSpPr txBox="1">
            <a:spLocks noChangeArrowheads="1"/>
          </p:cNvSpPr>
          <p:nvPr/>
        </p:nvSpPr>
        <p:spPr bwMode="auto">
          <a:xfrm>
            <a:off x="2346326" y="533401"/>
            <a:ext cx="7788275" cy="830997"/>
          </a:xfrm>
          <a:prstGeom prst="rect">
            <a:avLst/>
          </a:prstGeom>
          <a:noFill/>
          <a:ln w="9525">
            <a:noFill/>
            <a:miter lim="800000"/>
            <a:headEnd/>
            <a:tailEnd/>
          </a:ln>
          <a:effectLst/>
        </p:spPr>
        <p:txBody>
          <a:bodyPr>
            <a:spAutoFit/>
          </a:bodyPr>
          <a:lstStyle/>
          <a:p>
            <a:r>
              <a:rPr lang="en-US"/>
              <a:t>We could generate this same series for            with </a:t>
            </a:r>
            <a:r>
              <a:rPr lang="en-US" b="1"/>
              <a:t>polynomial long division</a:t>
            </a:r>
            <a:r>
              <a:rPr lang="en-US"/>
              <a:t>:</a:t>
            </a:r>
          </a:p>
        </p:txBody>
      </p:sp>
      <p:graphicFrame>
        <p:nvGraphicFramePr>
          <p:cNvPr id="30742" name="Object 22"/>
          <p:cNvGraphicFramePr>
            <a:graphicFrameLocks noChangeAspect="1"/>
          </p:cNvGraphicFramePr>
          <p:nvPr/>
        </p:nvGraphicFramePr>
        <p:xfrm>
          <a:off x="7832726" y="304800"/>
          <a:ext cx="701675" cy="838200"/>
        </p:xfrm>
        <a:graphic>
          <a:graphicData uri="http://schemas.openxmlformats.org/presentationml/2006/ole">
            <mc:AlternateContent xmlns:mc="http://schemas.openxmlformats.org/markup-compatibility/2006">
              <mc:Choice xmlns:v="urn:schemas-microsoft-com:vml" Requires="v">
                <p:oleObj spid="_x0000_s30798" name="Equation" r:id="rId27" imgW="330120" imgH="393480" progId="Equation.DSMT4">
                  <p:embed/>
                </p:oleObj>
              </mc:Choice>
              <mc:Fallback>
                <p:oleObj name="Equation" r:id="rId27" imgW="330120" imgH="393480" progId="Equation.DSMT4">
                  <p:embed/>
                  <p:pic>
                    <p:nvPicPr>
                      <p:cNvPr id="0" name="Picture 22"/>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7832726" y="304800"/>
                        <a:ext cx="701675" cy="8382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0743" name="Object 23"/>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30799" name="Equation" r:id="rId29" imgW="190440" imgH="139680" progId="Equation.DSMT4">
                  <p:embed/>
                </p:oleObj>
              </mc:Choice>
              <mc:Fallback>
                <p:oleObj name="Equation" r:id="rId29" imgW="190440" imgH="139680" progId="Equation.DSMT4">
                  <p:embed/>
                  <p:pic>
                    <p:nvPicPr>
                      <p:cNvPr id="0" name="Picture 23"/>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30741"/>
                                        </p:tgtEl>
                                        <p:attrNameLst>
                                          <p:attrName>style.visibility</p:attrName>
                                        </p:attrNameLst>
                                      </p:cBhvr>
                                      <p:to>
                                        <p:strVal val="visible"/>
                                      </p:to>
                                    </p:set>
                                    <p:animEffect transition="in" filter="wipe(up)">
                                      <p:cBhvr>
                                        <p:cTn id="7" dur="500"/>
                                        <p:tgtEl>
                                          <p:spTgt spid="30741"/>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0722"/>
                                        </p:tgtEl>
                                        <p:attrNameLst>
                                          <p:attrName>style.visibility</p:attrName>
                                        </p:attrNameLst>
                                      </p:cBhvr>
                                      <p:to>
                                        <p:strVal val="visible"/>
                                      </p:to>
                                    </p:set>
                                    <p:animEffect transition="in" filter="wipe(left)">
                                      <p:cBhvr>
                                        <p:cTn id="11" dur="500"/>
                                        <p:tgtEl>
                                          <p:spTgt spid="30722"/>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499"/>
                                          </p:stCondLst>
                                        </p:cTn>
                                        <p:tgtEl>
                                          <p:spTgt spid="30724"/>
                                        </p:tgtEl>
                                        <p:attrNameLst>
                                          <p:attrName>style.visibility</p:attrName>
                                        </p:attrNameLst>
                                      </p:cBhvr>
                                      <p:to>
                                        <p:strVal val="visible"/>
                                      </p:to>
                                    </p:set>
                                  </p:childTnLst>
                                </p:cTn>
                              </p:par>
                            </p:childTnLst>
                          </p:cTn>
                        </p:par>
                        <p:par>
                          <p:cTn id="16" fill="hold">
                            <p:stCondLst>
                              <p:cond delay="500"/>
                            </p:stCondLst>
                            <p:childTnLst>
                              <p:par>
                                <p:cTn id="17" presetID="1" presetClass="entr" presetSubtype="0" fill="hold" nodeType="afterEffect">
                                  <p:stCondLst>
                                    <p:cond delay="1000"/>
                                  </p:stCondLst>
                                  <p:childTnLst>
                                    <p:set>
                                      <p:cBhvr>
                                        <p:cTn id="18" dur="1" fill="hold">
                                          <p:stCondLst>
                                            <p:cond delay="499"/>
                                          </p:stCondLst>
                                        </p:cTn>
                                        <p:tgtEl>
                                          <p:spTgt spid="30725"/>
                                        </p:tgtEl>
                                        <p:attrNameLst>
                                          <p:attrName>style.visibility</p:attrName>
                                        </p:attrNameLst>
                                      </p:cBhvr>
                                      <p:to>
                                        <p:strVal val="visible"/>
                                      </p:to>
                                    </p:set>
                                  </p:childTnLst>
                                </p:cTn>
                              </p:par>
                            </p:childTnLst>
                          </p:cTn>
                        </p:par>
                        <p:par>
                          <p:cTn id="19" fill="hold">
                            <p:stCondLst>
                              <p:cond delay="2000"/>
                            </p:stCondLst>
                            <p:childTnLst>
                              <p:par>
                                <p:cTn id="20" presetID="22" presetClass="entr" presetSubtype="8" fill="hold" grpId="0" nodeType="afterEffect">
                                  <p:stCondLst>
                                    <p:cond delay="1000"/>
                                  </p:stCondLst>
                                  <p:childTnLst>
                                    <p:set>
                                      <p:cBhvr>
                                        <p:cTn id="21" dur="1" fill="hold">
                                          <p:stCondLst>
                                            <p:cond delay="0"/>
                                          </p:stCondLst>
                                        </p:cTn>
                                        <p:tgtEl>
                                          <p:spTgt spid="30726"/>
                                        </p:tgtEl>
                                        <p:attrNameLst>
                                          <p:attrName>style.visibility</p:attrName>
                                        </p:attrNameLst>
                                      </p:cBhvr>
                                      <p:to>
                                        <p:strVal val="visible"/>
                                      </p:to>
                                    </p:set>
                                    <p:animEffect transition="in" filter="wipe(left)">
                                      <p:cBhvr>
                                        <p:cTn id="22" dur="500"/>
                                        <p:tgtEl>
                                          <p:spTgt spid="30726"/>
                                        </p:tgtEl>
                                      </p:cBhvr>
                                    </p:animEffect>
                                  </p:childTnLst>
                                </p:cTn>
                              </p:par>
                            </p:childTnLst>
                          </p:cTn>
                        </p:par>
                        <p:par>
                          <p:cTn id="23" fill="hold">
                            <p:stCondLst>
                              <p:cond delay="3500"/>
                            </p:stCondLst>
                            <p:childTnLst>
                              <p:par>
                                <p:cTn id="24" presetID="1" presetClass="entr" presetSubtype="0" fill="hold" nodeType="afterEffect">
                                  <p:stCondLst>
                                    <p:cond delay="0"/>
                                  </p:stCondLst>
                                  <p:childTnLst>
                                    <p:set>
                                      <p:cBhvr>
                                        <p:cTn id="25" dur="1" fill="hold">
                                          <p:stCondLst>
                                            <p:cond delay="499"/>
                                          </p:stCondLst>
                                        </p:cTn>
                                        <p:tgtEl>
                                          <p:spTgt spid="3072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499"/>
                                          </p:stCondLst>
                                        </p:cTn>
                                        <p:tgtEl>
                                          <p:spTgt spid="30728"/>
                                        </p:tgtEl>
                                        <p:attrNameLst>
                                          <p:attrName>style.visibility</p:attrName>
                                        </p:attrNameLst>
                                      </p:cBhvr>
                                      <p:to>
                                        <p:strVal val="visible"/>
                                      </p:to>
                                    </p:set>
                                  </p:childTnLst>
                                </p:cTn>
                              </p:par>
                            </p:childTnLst>
                          </p:cTn>
                        </p:par>
                        <p:par>
                          <p:cTn id="30" fill="hold">
                            <p:stCondLst>
                              <p:cond delay="500"/>
                            </p:stCondLst>
                            <p:childTnLst>
                              <p:par>
                                <p:cTn id="31" presetID="1" presetClass="entr" presetSubtype="0" fill="hold" nodeType="afterEffect">
                                  <p:stCondLst>
                                    <p:cond delay="1000"/>
                                  </p:stCondLst>
                                  <p:childTnLst>
                                    <p:set>
                                      <p:cBhvr>
                                        <p:cTn id="32" dur="1" fill="hold">
                                          <p:stCondLst>
                                            <p:cond delay="499"/>
                                          </p:stCondLst>
                                        </p:cTn>
                                        <p:tgtEl>
                                          <p:spTgt spid="30729"/>
                                        </p:tgtEl>
                                        <p:attrNameLst>
                                          <p:attrName>style.visibility</p:attrName>
                                        </p:attrNameLst>
                                      </p:cBhvr>
                                      <p:to>
                                        <p:strVal val="visible"/>
                                      </p:to>
                                    </p:set>
                                  </p:childTnLst>
                                </p:cTn>
                              </p:par>
                            </p:childTnLst>
                          </p:cTn>
                        </p:par>
                        <p:par>
                          <p:cTn id="33" fill="hold">
                            <p:stCondLst>
                              <p:cond delay="2000"/>
                            </p:stCondLst>
                            <p:childTnLst>
                              <p:par>
                                <p:cTn id="34" presetID="22" presetClass="entr" presetSubtype="8" fill="hold" grpId="0" nodeType="afterEffect">
                                  <p:stCondLst>
                                    <p:cond delay="1000"/>
                                  </p:stCondLst>
                                  <p:childTnLst>
                                    <p:set>
                                      <p:cBhvr>
                                        <p:cTn id="35" dur="1" fill="hold">
                                          <p:stCondLst>
                                            <p:cond delay="0"/>
                                          </p:stCondLst>
                                        </p:cTn>
                                        <p:tgtEl>
                                          <p:spTgt spid="30730"/>
                                        </p:tgtEl>
                                        <p:attrNameLst>
                                          <p:attrName>style.visibility</p:attrName>
                                        </p:attrNameLst>
                                      </p:cBhvr>
                                      <p:to>
                                        <p:strVal val="visible"/>
                                      </p:to>
                                    </p:set>
                                    <p:animEffect transition="in" filter="wipe(left)">
                                      <p:cBhvr>
                                        <p:cTn id="36" dur="500"/>
                                        <p:tgtEl>
                                          <p:spTgt spid="30730"/>
                                        </p:tgtEl>
                                      </p:cBhvr>
                                    </p:animEffect>
                                  </p:childTnLst>
                                </p:cTn>
                              </p:par>
                            </p:childTnLst>
                          </p:cTn>
                        </p:par>
                        <p:par>
                          <p:cTn id="37" fill="hold">
                            <p:stCondLst>
                              <p:cond delay="3500"/>
                            </p:stCondLst>
                            <p:childTnLst>
                              <p:par>
                                <p:cTn id="38" presetID="1" presetClass="entr" presetSubtype="0" fill="hold" nodeType="afterEffect">
                                  <p:stCondLst>
                                    <p:cond delay="0"/>
                                  </p:stCondLst>
                                  <p:childTnLst>
                                    <p:set>
                                      <p:cBhvr>
                                        <p:cTn id="39" dur="1" fill="hold">
                                          <p:stCondLst>
                                            <p:cond delay="499"/>
                                          </p:stCondLst>
                                        </p:cTn>
                                        <p:tgtEl>
                                          <p:spTgt spid="30733"/>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nodeType="clickEffect">
                                  <p:stCondLst>
                                    <p:cond delay="0"/>
                                  </p:stCondLst>
                                  <p:childTnLst>
                                    <p:set>
                                      <p:cBhvr>
                                        <p:cTn id="43" dur="1" fill="hold">
                                          <p:stCondLst>
                                            <p:cond delay="499"/>
                                          </p:stCondLst>
                                        </p:cTn>
                                        <p:tgtEl>
                                          <p:spTgt spid="30732"/>
                                        </p:tgtEl>
                                        <p:attrNameLst>
                                          <p:attrName>style.visibility</p:attrName>
                                        </p:attrNameLst>
                                      </p:cBhvr>
                                      <p:to>
                                        <p:strVal val="visible"/>
                                      </p:to>
                                    </p:set>
                                  </p:childTnLst>
                                </p:cTn>
                              </p:par>
                            </p:childTnLst>
                          </p:cTn>
                        </p:par>
                        <p:par>
                          <p:cTn id="44" fill="hold">
                            <p:stCondLst>
                              <p:cond delay="500"/>
                            </p:stCondLst>
                            <p:childTnLst>
                              <p:par>
                                <p:cTn id="45" presetID="1" presetClass="entr" presetSubtype="0" fill="hold" nodeType="afterEffect">
                                  <p:stCondLst>
                                    <p:cond delay="1000"/>
                                  </p:stCondLst>
                                  <p:childTnLst>
                                    <p:set>
                                      <p:cBhvr>
                                        <p:cTn id="46" dur="1" fill="hold">
                                          <p:stCondLst>
                                            <p:cond delay="499"/>
                                          </p:stCondLst>
                                        </p:cTn>
                                        <p:tgtEl>
                                          <p:spTgt spid="30735"/>
                                        </p:tgtEl>
                                        <p:attrNameLst>
                                          <p:attrName>style.visibility</p:attrName>
                                        </p:attrNameLst>
                                      </p:cBhvr>
                                      <p:to>
                                        <p:strVal val="visible"/>
                                      </p:to>
                                    </p:set>
                                  </p:childTnLst>
                                </p:cTn>
                              </p:par>
                            </p:childTnLst>
                          </p:cTn>
                        </p:par>
                        <p:par>
                          <p:cTn id="47" fill="hold">
                            <p:stCondLst>
                              <p:cond delay="2000"/>
                            </p:stCondLst>
                            <p:childTnLst>
                              <p:par>
                                <p:cTn id="48" presetID="22" presetClass="entr" presetSubtype="8" fill="hold" grpId="0" nodeType="afterEffect">
                                  <p:stCondLst>
                                    <p:cond delay="1000"/>
                                  </p:stCondLst>
                                  <p:childTnLst>
                                    <p:set>
                                      <p:cBhvr>
                                        <p:cTn id="49" dur="1" fill="hold">
                                          <p:stCondLst>
                                            <p:cond delay="0"/>
                                          </p:stCondLst>
                                        </p:cTn>
                                        <p:tgtEl>
                                          <p:spTgt spid="30736"/>
                                        </p:tgtEl>
                                        <p:attrNameLst>
                                          <p:attrName>style.visibility</p:attrName>
                                        </p:attrNameLst>
                                      </p:cBhvr>
                                      <p:to>
                                        <p:strVal val="visible"/>
                                      </p:to>
                                    </p:set>
                                    <p:animEffect transition="in" filter="wipe(left)">
                                      <p:cBhvr>
                                        <p:cTn id="50" dur="500"/>
                                        <p:tgtEl>
                                          <p:spTgt spid="30736"/>
                                        </p:tgtEl>
                                      </p:cBhvr>
                                    </p:animEffect>
                                  </p:childTnLst>
                                </p:cTn>
                              </p:par>
                            </p:childTnLst>
                          </p:cTn>
                        </p:par>
                        <p:par>
                          <p:cTn id="51" fill="hold">
                            <p:stCondLst>
                              <p:cond delay="3500"/>
                            </p:stCondLst>
                            <p:childTnLst>
                              <p:par>
                                <p:cTn id="52" presetID="1" presetClass="entr" presetSubtype="0" fill="hold" nodeType="afterEffect">
                                  <p:stCondLst>
                                    <p:cond delay="0"/>
                                  </p:stCondLst>
                                  <p:childTnLst>
                                    <p:set>
                                      <p:cBhvr>
                                        <p:cTn id="53" dur="1" fill="hold">
                                          <p:stCondLst>
                                            <p:cond delay="499"/>
                                          </p:stCondLst>
                                        </p:cTn>
                                        <p:tgtEl>
                                          <p:spTgt spid="30737"/>
                                        </p:tgtEl>
                                        <p:attrNameLst>
                                          <p:attrName>style.visibility</p:attrName>
                                        </p:attrNameLst>
                                      </p:cBhvr>
                                      <p:to>
                                        <p:strVal val="visible"/>
                                      </p:to>
                                    </p:set>
                                  </p:childTnLst>
                                </p:cTn>
                              </p:par>
                            </p:childTnLst>
                          </p:cTn>
                        </p:par>
                      </p:childTnLst>
                    </p:cTn>
                  </p:par>
                  <p:par>
                    <p:cTn id="54" fill="hold">
                      <p:stCondLst>
                        <p:cond delay="indefinite"/>
                      </p:stCondLst>
                      <p:childTnLst>
                        <p:par>
                          <p:cTn id="55" fill="hold">
                            <p:stCondLst>
                              <p:cond delay="0"/>
                            </p:stCondLst>
                            <p:childTnLst>
                              <p:par>
                                <p:cTn id="56" presetID="1" presetClass="entr" presetSubtype="0" fill="hold" nodeType="clickEffect">
                                  <p:stCondLst>
                                    <p:cond delay="0"/>
                                  </p:stCondLst>
                                  <p:childTnLst>
                                    <p:set>
                                      <p:cBhvr>
                                        <p:cTn id="57" dur="1" fill="hold">
                                          <p:stCondLst>
                                            <p:cond delay="499"/>
                                          </p:stCondLst>
                                        </p:cTn>
                                        <p:tgtEl>
                                          <p:spTgt spid="30738"/>
                                        </p:tgtEl>
                                        <p:attrNameLst>
                                          <p:attrName>style.visibility</p:attrName>
                                        </p:attrNameLst>
                                      </p:cBhvr>
                                      <p:to>
                                        <p:strVal val="visible"/>
                                      </p:to>
                                    </p:set>
                                  </p:childTnLst>
                                </p:cTn>
                              </p:par>
                            </p:childTnLst>
                          </p:cTn>
                        </p:par>
                        <p:par>
                          <p:cTn id="58" fill="hold">
                            <p:stCondLst>
                              <p:cond delay="500"/>
                            </p:stCondLst>
                            <p:childTnLst>
                              <p:par>
                                <p:cTn id="59" presetID="1" presetClass="entr" presetSubtype="0" fill="hold" nodeType="afterEffect">
                                  <p:stCondLst>
                                    <p:cond delay="1000"/>
                                  </p:stCondLst>
                                  <p:childTnLst>
                                    <p:set>
                                      <p:cBhvr>
                                        <p:cTn id="60" dur="1" fill="hold">
                                          <p:stCondLst>
                                            <p:cond delay="499"/>
                                          </p:stCondLst>
                                        </p:cTn>
                                        <p:tgtEl>
                                          <p:spTgt spid="30739"/>
                                        </p:tgtEl>
                                        <p:attrNameLst>
                                          <p:attrName>style.visibility</p:attrName>
                                        </p:attrNameLst>
                                      </p:cBhvr>
                                      <p:to>
                                        <p:strVal val="visible"/>
                                      </p:to>
                                    </p:set>
                                  </p:childTnLst>
                                </p:cTn>
                              </p:par>
                            </p:childTnLst>
                          </p:cTn>
                        </p:par>
                        <p:par>
                          <p:cTn id="61" fill="hold">
                            <p:stCondLst>
                              <p:cond delay="2000"/>
                            </p:stCondLst>
                            <p:childTnLst>
                              <p:par>
                                <p:cTn id="62" presetID="1" presetClass="entr" presetSubtype="0" fill="hold" nodeType="afterEffect">
                                  <p:stCondLst>
                                    <p:cond delay="0"/>
                                  </p:stCondLst>
                                  <p:childTnLst>
                                    <p:set>
                                      <p:cBhvr>
                                        <p:cTn id="63" dur="1" fill="hold">
                                          <p:stCondLst>
                                            <p:cond delay="499"/>
                                          </p:stCondLst>
                                        </p:cTn>
                                        <p:tgtEl>
                                          <p:spTgt spid="3074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1" grpId="0" animBg="1"/>
      <p:bldP spid="30726" grpId="0" animBg="1"/>
      <p:bldP spid="30730" grpId="0" animBg="1"/>
      <p:bldP spid="3073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sp>
        <p:nvSpPr>
          <p:cNvPr id="19463" name="Rectangle 7"/>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19464" name="Object 8"/>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19535" name="Equation" r:id="rId3" imgW="3149280" imgH="419040" progId="Equation.DSMT4">
                  <p:embed/>
                </p:oleObj>
              </mc:Choice>
              <mc:Fallback>
                <p:oleObj name="Equation" r:id="rId3" imgW="3149280" imgH="419040" progId="Equation.DSMT4">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5" name="Object 9"/>
          <p:cNvGraphicFramePr>
            <a:graphicFrameLocks noChangeAspect="1"/>
          </p:cNvGraphicFramePr>
          <p:nvPr/>
        </p:nvGraphicFramePr>
        <p:xfrm>
          <a:off x="2057400" y="381000"/>
          <a:ext cx="1828800" cy="755650"/>
        </p:xfrm>
        <a:graphic>
          <a:graphicData uri="http://schemas.openxmlformats.org/presentationml/2006/ole">
            <mc:AlternateContent xmlns:mc="http://schemas.openxmlformats.org/markup-compatibility/2006">
              <mc:Choice xmlns:v="urn:schemas-microsoft-com:vml" Requires="v">
                <p:oleObj spid="_x0000_s19536" name="Equation" r:id="rId5" imgW="952200" imgH="393480" progId="Equation.DSMT4">
                  <p:embed/>
                </p:oleObj>
              </mc:Choice>
              <mc:Fallback>
                <p:oleObj name="Equation" r:id="rId5" imgW="952200" imgH="393480" progId="Equation.DSMT4">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57400" y="381000"/>
                        <a:ext cx="1828800" cy="755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6" name="Object 10"/>
          <p:cNvGraphicFramePr>
            <a:graphicFrameLocks noChangeAspect="1"/>
          </p:cNvGraphicFramePr>
          <p:nvPr/>
        </p:nvGraphicFramePr>
        <p:xfrm>
          <a:off x="2590800" y="2362201"/>
          <a:ext cx="998538" cy="536575"/>
        </p:xfrm>
        <a:graphic>
          <a:graphicData uri="http://schemas.openxmlformats.org/presentationml/2006/ole">
            <mc:AlternateContent xmlns:mc="http://schemas.openxmlformats.org/markup-compatibility/2006">
              <mc:Choice xmlns:v="urn:schemas-microsoft-com:vml" Requires="v">
                <p:oleObj spid="_x0000_s19537" name="Equation" r:id="rId7" imgW="520560" imgH="279360" progId="Equation.DSMT4">
                  <p:embed/>
                </p:oleObj>
              </mc:Choice>
              <mc:Fallback>
                <p:oleObj name="Equation" r:id="rId7" imgW="520560" imgH="279360" progId="Equation.DSMT4">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2362201"/>
                        <a:ext cx="998538"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7" name="Object 11"/>
          <p:cNvGraphicFramePr>
            <a:graphicFrameLocks noChangeAspect="1"/>
          </p:cNvGraphicFramePr>
          <p:nvPr/>
        </p:nvGraphicFramePr>
        <p:xfrm>
          <a:off x="2481263" y="3121026"/>
          <a:ext cx="1219200" cy="536575"/>
        </p:xfrm>
        <a:graphic>
          <a:graphicData uri="http://schemas.openxmlformats.org/presentationml/2006/ole">
            <mc:AlternateContent xmlns:mc="http://schemas.openxmlformats.org/markup-compatibility/2006">
              <mc:Choice xmlns:v="urn:schemas-microsoft-com:vml" Requires="v">
                <p:oleObj spid="_x0000_s19538" name="Equation" r:id="rId9" imgW="634680" imgH="279360" progId="Equation.DSMT4">
                  <p:embed/>
                </p:oleObj>
              </mc:Choice>
              <mc:Fallback>
                <p:oleObj name="Equation" r:id="rId9" imgW="634680" imgH="279360" progId="Equation.DSMT4">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2481263" y="3121026"/>
                        <a:ext cx="12192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8" name="Object 12"/>
          <p:cNvGraphicFramePr>
            <a:graphicFrameLocks noChangeAspect="1"/>
          </p:cNvGraphicFramePr>
          <p:nvPr/>
        </p:nvGraphicFramePr>
        <p:xfrm>
          <a:off x="2495551" y="3810001"/>
          <a:ext cx="1192213" cy="536575"/>
        </p:xfrm>
        <a:graphic>
          <a:graphicData uri="http://schemas.openxmlformats.org/presentationml/2006/ole">
            <mc:AlternateContent xmlns:mc="http://schemas.openxmlformats.org/markup-compatibility/2006">
              <mc:Choice xmlns:v="urn:schemas-microsoft-com:vml" Requires="v">
                <p:oleObj spid="_x0000_s19539" name="Equation" r:id="rId11" imgW="622080" imgH="279360" progId="Equation.DSMT4">
                  <p:embed/>
                </p:oleObj>
              </mc:Choice>
              <mc:Fallback>
                <p:oleObj name="Equation" r:id="rId11" imgW="622080" imgH="279360" progId="Equation.DSMT4">
                  <p:embed/>
                  <p:pic>
                    <p:nvPicPr>
                      <p:cNvPr id="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2495551" y="3810001"/>
                        <a:ext cx="119221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9" name="Object 13"/>
          <p:cNvGraphicFramePr>
            <a:graphicFrameLocks noChangeAspect="1"/>
          </p:cNvGraphicFramePr>
          <p:nvPr/>
        </p:nvGraphicFramePr>
        <p:xfrm>
          <a:off x="2362201" y="4568826"/>
          <a:ext cx="1338263" cy="536575"/>
        </p:xfrm>
        <a:graphic>
          <a:graphicData uri="http://schemas.openxmlformats.org/presentationml/2006/ole">
            <mc:AlternateContent xmlns:mc="http://schemas.openxmlformats.org/markup-compatibility/2006">
              <mc:Choice xmlns:v="urn:schemas-microsoft-com:vml" Requires="v">
                <p:oleObj spid="_x0000_s19540" name="Equation" r:id="rId13" imgW="698400" imgH="279360" progId="Equation.DSMT4">
                  <p:embed/>
                </p:oleObj>
              </mc:Choice>
              <mc:Fallback>
                <p:oleObj name="Equation" r:id="rId13" imgW="698400" imgH="279360" progId="Equation.DSMT4">
                  <p:embed/>
                  <p:pic>
                    <p:nvPicPr>
                      <p:cNvPr id="0" name="Picture 13"/>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2362201" y="4568826"/>
                        <a:ext cx="13382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0" name="Object 14"/>
          <p:cNvGraphicFramePr>
            <a:graphicFrameLocks noChangeAspect="1"/>
          </p:cNvGraphicFramePr>
          <p:nvPr/>
        </p:nvGraphicFramePr>
        <p:xfrm>
          <a:off x="2438401" y="5334001"/>
          <a:ext cx="1338263" cy="536575"/>
        </p:xfrm>
        <a:graphic>
          <a:graphicData uri="http://schemas.openxmlformats.org/presentationml/2006/ole">
            <mc:AlternateContent xmlns:mc="http://schemas.openxmlformats.org/markup-compatibility/2006">
              <mc:Choice xmlns:v="urn:schemas-microsoft-com:vml" Requires="v">
                <p:oleObj spid="_x0000_s19541" name="Equation" r:id="rId15" imgW="698400" imgH="279360" progId="Equation.DSMT4">
                  <p:embed/>
                </p:oleObj>
              </mc:Choice>
              <mc:Fallback>
                <p:oleObj name="Equation" r:id="rId15" imgW="698400" imgH="279360" progId="Equation.DSMT4">
                  <p:embed/>
                  <p:pic>
                    <p:nvPicPr>
                      <p:cNvPr id="0" name="Picture 14"/>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2438401" y="5334001"/>
                        <a:ext cx="1338263"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1" name="Object 15"/>
          <p:cNvGraphicFramePr>
            <a:graphicFrameLocks noChangeAspect="1"/>
          </p:cNvGraphicFramePr>
          <p:nvPr/>
        </p:nvGraphicFramePr>
        <p:xfrm>
          <a:off x="4114800" y="2438400"/>
          <a:ext cx="171450" cy="317500"/>
        </p:xfrm>
        <a:graphic>
          <a:graphicData uri="http://schemas.openxmlformats.org/presentationml/2006/ole">
            <mc:AlternateContent xmlns:mc="http://schemas.openxmlformats.org/markup-compatibility/2006">
              <mc:Choice xmlns:v="urn:schemas-microsoft-com:vml" Requires="v">
                <p:oleObj spid="_x0000_s19542" name="Equation" r:id="rId17" imgW="88560" imgH="164880" progId="Equation.DSMT4">
                  <p:embed/>
                </p:oleObj>
              </mc:Choice>
              <mc:Fallback>
                <p:oleObj name="Equation" r:id="rId17" imgW="88560" imgH="164880" progId="Equation.DSMT4">
                  <p:embed/>
                  <p:pic>
                    <p:nvPicPr>
                      <p:cNvPr id="0" name="Picture 15"/>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2438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2" name="Object 16"/>
          <p:cNvGraphicFramePr>
            <a:graphicFrameLocks noChangeAspect="1"/>
          </p:cNvGraphicFramePr>
          <p:nvPr/>
        </p:nvGraphicFramePr>
        <p:xfrm>
          <a:off x="4016375" y="3200400"/>
          <a:ext cx="368300" cy="317500"/>
        </p:xfrm>
        <a:graphic>
          <a:graphicData uri="http://schemas.openxmlformats.org/presentationml/2006/ole">
            <mc:AlternateContent xmlns:mc="http://schemas.openxmlformats.org/markup-compatibility/2006">
              <mc:Choice xmlns:v="urn:schemas-microsoft-com:vml" Requires="v">
                <p:oleObj spid="_x0000_s19543" name="Equation" r:id="rId19" imgW="190440" imgH="164880" progId="Equation.DSMT4">
                  <p:embed/>
                </p:oleObj>
              </mc:Choice>
              <mc:Fallback>
                <p:oleObj name="Equation" r:id="rId19" imgW="190440" imgH="164880" progId="Equation.DSMT4">
                  <p:embed/>
                  <p:pic>
                    <p:nvPicPr>
                      <p:cNvPr id="0" name="Picture 16"/>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16375" y="3200400"/>
                        <a:ext cx="3683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3" name="Object 17"/>
          <p:cNvGraphicFramePr>
            <a:graphicFrameLocks noChangeAspect="1"/>
          </p:cNvGraphicFramePr>
          <p:nvPr/>
        </p:nvGraphicFramePr>
        <p:xfrm>
          <a:off x="4078288" y="3886200"/>
          <a:ext cx="246062" cy="317500"/>
        </p:xfrm>
        <a:graphic>
          <a:graphicData uri="http://schemas.openxmlformats.org/presentationml/2006/ole">
            <mc:AlternateContent xmlns:mc="http://schemas.openxmlformats.org/markup-compatibility/2006">
              <mc:Choice xmlns:v="urn:schemas-microsoft-com:vml" Requires="v">
                <p:oleObj spid="_x0000_s19544" name="Equation" r:id="rId21" imgW="126720" imgH="164880" progId="Equation.DSMT4">
                  <p:embed/>
                </p:oleObj>
              </mc:Choice>
              <mc:Fallback>
                <p:oleObj name="Equation" r:id="rId21" imgW="126720" imgH="164880" progId="Equation.DSMT4">
                  <p:embed/>
                  <p:pic>
                    <p:nvPicPr>
                      <p:cNvPr id="0" name="Picture 17"/>
                      <p:cNvPicPr>
                        <a:picLocks noChangeAspect="1" noChangeArrowheads="1"/>
                      </p:cNvPicPr>
                      <p:nvPr/>
                    </p:nvPicPr>
                    <p:blipFill>
                      <a:blip r:embed="rId22">
                        <a:extLst>
                          <a:ext uri="{28A0092B-C50C-407E-A947-70E740481C1C}">
                            <a14:useLocalDpi xmlns:a14="http://schemas.microsoft.com/office/drawing/2010/main" val="0"/>
                          </a:ext>
                        </a:extLst>
                      </a:blip>
                      <a:srcRect/>
                      <a:stretch>
                        <a:fillRect/>
                      </a:stretch>
                    </p:blipFill>
                    <p:spPr bwMode="auto">
                      <a:xfrm>
                        <a:off x="4078288" y="3886200"/>
                        <a:ext cx="246062"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4" name="Object 18"/>
          <p:cNvGraphicFramePr>
            <a:graphicFrameLocks noChangeAspect="1"/>
          </p:cNvGraphicFramePr>
          <p:nvPr/>
        </p:nvGraphicFramePr>
        <p:xfrm>
          <a:off x="3662363" y="4635500"/>
          <a:ext cx="1077912" cy="342900"/>
        </p:xfrm>
        <a:graphic>
          <a:graphicData uri="http://schemas.openxmlformats.org/presentationml/2006/ole">
            <mc:AlternateContent xmlns:mc="http://schemas.openxmlformats.org/markup-compatibility/2006">
              <mc:Choice xmlns:v="urn:schemas-microsoft-com:vml" Requires="v">
                <p:oleObj spid="_x0000_s19545" name="Equation" r:id="rId23" imgW="558720" imgH="177480" progId="Equation.DSMT4">
                  <p:embed/>
                </p:oleObj>
              </mc:Choice>
              <mc:Fallback>
                <p:oleObj name="Equation" r:id="rId23" imgW="558720" imgH="177480" progId="Equation.DSMT4">
                  <p:embed/>
                  <p:pic>
                    <p:nvPicPr>
                      <p:cNvPr id="0" name="Picture 18"/>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662363" y="4635500"/>
                        <a:ext cx="107791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5" name="Object 19"/>
          <p:cNvGraphicFramePr>
            <a:graphicFrameLocks noChangeAspect="1"/>
          </p:cNvGraphicFramePr>
          <p:nvPr/>
        </p:nvGraphicFramePr>
        <p:xfrm>
          <a:off x="3903663" y="5448300"/>
          <a:ext cx="906462" cy="342900"/>
        </p:xfrm>
        <a:graphic>
          <a:graphicData uri="http://schemas.openxmlformats.org/presentationml/2006/ole">
            <mc:AlternateContent xmlns:mc="http://schemas.openxmlformats.org/markup-compatibility/2006">
              <mc:Choice xmlns:v="urn:schemas-microsoft-com:vml" Requires="v">
                <p:oleObj spid="_x0000_s19546" name="Equation" r:id="rId25" imgW="469800" imgH="177480" progId="Equation.DSMT4">
                  <p:embed/>
                </p:oleObj>
              </mc:Choice>
              <mc:Fallback>
                <p:oleObj name="Equation" r:id="rId25" imgW="469800" imgH="177480" progId="Equation.DSMT4">
                  <p:embed/>
                  <p:pic>
                    <p:nvPicPr>
                      <p:cNvPr id="0" name="Picture 19"/>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3903663" y="5448300"/>
                        <a:ext cx="90646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6" name="Object 20"/>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19547" name="Equation" r:id="rId27" imgW="495000" imgH="266400" progId="Equation.DSMT4">
                  <p:embed/>
                </p:oleObj>
              </mc:Choice>
              <mc:Fallback>
                <p:oleObj name="Equation" r:id="rId27" imgW="495000" imgH="266400" progId="Equation.DSMT4">
                  <p:embed/>
                  <p:pic>
                    <p:nvPicPr>
                      <p:cNvPr id="0" name="Picture 2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77" name="Object 21"/>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19548" name="Equation" r:id="rId29" imgW="507960" imgH="266400" progId="Equation.DSMT4">
                  <p:embed/>
                </p:oleObj>
              </mc:Choice>
              <mc:Fallback>
                <p:oleObj name="Equation" r:id="rId29" imgW="507960" imgH="266400" progId="Equation.DSMT4">
                  <p:embed/>
                  <p:pic>
                    <p:nvPicPr>
                      <p:cNvPr id="0" name="Picture 2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78" name="Line 22"/>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19479" name="Line 23"/>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graphicFrame>
        <p:nvGraphicFramePr>
          <p:cNvPr id="19480" name="Object 24"/>
          <p:cNvGraphicFramePr>
            <a:graphicFrameLocks noChangeAspect="1"/>
          </p:cNvGraphicFramePr>
          <p:nvPr/>
        </p:nvGraphicFramePr>
        <p:xfrm>
          <a:off x="5138739" y="2614613"/>
          <a:ext cx="4708525" cy="730250"/>
        </p:xfrm>
        <a:graphic>
          <a:graphicData uri="http://schemas.openxmlformats.org/presentationml/2006/ole">
            <mc:AlternateContent xmlns:mc="http://schemas.openxmlformats.org/markup-compatibility/2006">
              <mc:Choice xmlns:v="urn:schemas-microsoft-com:vml" Requires="v">
                <p:oleObj spid="_x0000_s19549" name="Equation" r:id="rId31" imgW="2539800" imgH="393480" progId="Equation.DSMT4">
                  <p:embed/>
                </p:oleObj>
              </mc:Choice>
              <mc:Fallback>
                <p:oleObj name="Equation" r:id="rId31" imgW="2539800" imgH="393480" progId="Equation.DSMT4">
                  <p:embed/>
                  <p:pic>
                    <p:nvPicPr>
                      <p:cNvPr id="0" name="Picture 2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5138739" y="2614613"/>
                        <a:ext cx="4708525"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81" name="Object 25"/>
          <p:cNvGraphicFramePr>
            <a:graphicFrameLocks noChangeAspect="1"/>
          </p:cNvGraphicFramePr>
          <p:nvPr/>
        </p:nvGraphicFramePr>
        <p:xfrm>
          <a:off x="5773738" y="3917950"/>
          <a:ext cx="3414712" cy="730250"/>
        </p:xfrm>
        <a:graphic>
          <a:graphicData uri="http://schemas.openxmlformats.org/presentationml/2006/ole">
            <mc:AlternateContent xmlns:mc="http://schemas.openxmlformats.org/markup-compatibility/2006">
              <mc:Choice xmlns:v="urn:schemas-microsoft-com:vml" Requires="v">
                <p:oleObj spid="_x0000_s19550" name="Equation" r:id="rId33" imgW="1841400" imgH="393480" progId="Equation.DSMT4">
                  <p:embed/>
                </p:oleObj>
              </mc:Choice>
              <mc:Fallback>
                <p:oleObj name="Equation" r:id="rId33" imgW="1841400" imgH="393480" progId="Equation.DSMT4">
                  <p:embed/>
                  <p:pic>
                    <p:nvPicPr>
                      <p:cNvPr id="0" name="Picture 25"/>
                      <p:cNvPicPr>
                        <a:picLocks noChangeAspect="1" noChangeArrowheads="1"/>
                      </p:cNvPicPr>
                      <p:nvPr/>
                    </p:nvPicPr>
                    <p:blipFill>
                      <a:blip r:embed="rId34">
                        <a:extLst>
                          <a:ext uri="{28A0092B-C50C-407E-A947-70E740481C1C}">
                            <a14:useLocalDpi xmlns:a14="http://schemas.microsoft.com/office/drawing/2010/main" val="0"/>
                          </a:ext>
                        </a:extLst>
                      </a:blip>
                      <a:srcRect/>
                      <a:stretch>
                        <a:fillRect/>
                      </a:stretch>
                    </p:blipFill>
                    <p:spPr bwMode="auto">
                      <a:xfrm>
                        <a:off x="5773738" y="3917950"/>
                        <a:ext cx="3414712"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9482" name="Text Box 26"/>
          <p:cNvSpPr txBox="1">
            <a:spLocks noChangeArrowheads="1"/>
          </p:cNvSpPr>
          <p:nvPr/>
        </p:nvSpPr>
        <p:spPr bwMode="auto">
          <a:xfrm>
            <a:off x="5699126" y="5145089"/>
            <a:ext cx="4664075" cy="884237"/>
          </a:xfrm>
          <a:prstGeom prst="rect">
            <a:avLst/>
          </a:prstGeom>
          <a:noFill/>
          <a:ln w="9525">
            <a:noFill/>
            <a:miter lim="800000"/>
            <a:headEnd/>
            <a:tailEnd/>
          </a:ln>
          <a:effectLst/>
        </p:spPr>
        <p:txBody>
          <a:bodyPr>
            <a:spAutoFit/>
          </a:bodyPr>
          <a:lstStyle/>
          <a:p>
            <a:r>
              <a:rPr lang="en-US">
                <a:solidFill>
                  <a:schemeClr val="accent2"/>
                </a:solidFill>
              </a:rPr>
              <a:t>This is a geometric series with</a:t>
            </a:r>
          </a:p>
          <a:p>
            <a:r>
              <a:rPr lang="en-US" sz="2800" i="1">
                <a:solidFill>
                  <a:schemeClr val="accent2"/>
                </a:solidFill>
                <a:latin typeface="Times New Roman" pitchFamily="18" charset="0"/>
              </a:rPr>
              <a:t>a </a:t>
            </a:r>
            <a:r>
              <a:rPr lang="en-US" sz="2800">
                <a:solidFill>
                  <a:schemeClr val="accent2"/>
                </a:solidFill>
                <a:latin typeface="Times New Roman" pitchFamily="18" charset="0"/>
              </a:rPr>
              <a:t>= 1</a:t>
            </a:r>
            <a:r>
              <a:rPr lang="en-US">
                <a:solidFill>
                  <a:schemeClr val="accent2"/>
                </a:solidFill>
              </a:rPr>
              <a:t> and </a:t>
            </a:r>
            <a:r>
              <a:rPr lang="en-US" sz="2800" i="1">
                <a:solidFill>
                  <a:schemeClr val="accent2"/>
                </a:solidFill>
                <a:latin typeface="Times New Roman" pitchFamily="18" charset="0"/>
              </a:rPr>
              <a:t>r </a:t>
            </a:r>
            <a:r>
              <a:rPr lang="en-US" sz="2800">
                <a:solidFill>
                  <a:schemeClr val="accent2"/>
                </a:solidFill>
                <a:latin typeface="Times New Roman" pitchFamily="18" charset="0"/>
              </a:rPr>
              <a:t>= </a:t>
            </a:r>
            <a:r>
              <a:rPr lang="en-US" sz="2800" i="1">
                <a:solidFill>
                  <a:schemeClr val="accent2"/>
                </a:solidFill>
                <a:latin typeface="Times New Roman" pitchFamily="18" charset="0"/>
              </a:rPr>
              <a:t>-x</a:t>
            </a:r>
            <a:r>
              <a:rPr lang="en-US">
                <a:solidFill>
                  <a:schemeClr val="accent2"/>
                </a:solidFill>
              </a:rPr>
              <a:t>.</a:t>
            </a:r>
          </a:p>
        </p:txBody>
      </p:sp>
      <p:graphicFrame>
        <p:nvGraphicFramePr>
          <p:cNvPr id="19483" name="Object 27"/>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19551" name="Equation" r:id="rId35" imgW="190440" imgH="139680" progId="Equation.DSMT4">
                  <p:embed/>
                </p:oleObj>
              </mc:Choice>
              <mc:Fallback>
                <p:oleObj name="Equation" r:id="rId35" imgW="190440" imgH="139680" progId="Equation.DSMT4">
                  <p:embed/>
                  <p:pic>
                    <p:nvPicPr>
                      <p:cNvPr id="0" name="Picture 27"/>
                      <p:cNvPicPr>
                        <a:picLocks noChangeAspect="1" noChangeArrowheads="1"/>
                      </p:cNvPicPr>
                      <p:nvPr/>
                    </p:nvPicPr>
                    <p:blipFill>
                      <a:blip r:embed="rId36">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19477"/>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19478"/>
                                        </p:tgtEl>
                                        <p:attrNameLst>
                                          <p:attrName>style.visibility</p:attrName>
                                        </p:attrNameLst>
                                      </p:cBhvr>
                                      <p:to>
                                        <p:strVal val="visible"/>
                                      </p:to>
                                    </p:set>
                                    <p:animEffect transition="in" filter="wipe(left)">
                                      <p:cBhvr>
                                        <p:cTn id="10" dur="500"/>
                                        <p:tgtEl>
                                          <p:spTgt spid="19478"/>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194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194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194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194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194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9476"/>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19479"/>
                                        </p:tgtEl>
                                        <p:attrNameLst>
                                          <p:attrName>style.visibility</p:attrName>
                                        </p:attrNameLst>
                                      </p:cBhvr>
                                      <p:to>
                                        <p:strVal val="visible"/>
                                      </p:to>
                                    </p:set>
                                    <p:animEffect transition="in" filter="wipe(left)">
                                      <p:cBhvr>
                                        <p:cTn id="38" dur="500"/>
                                        <p:tgtEl>
                                          <p:spTgt spid="19479"/>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1947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19472"/>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1947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19474"/>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1947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19480"/>
                                        </p:tgtEl>
                                        <p:attrNameLst>
                                          <p:attrName>style.visibility</p:attrName>
                                        </p:attrNameLst>
                                      </p:cBhvr>
                                      <p:to>
                                        <p:strVal val="visible"/>
                                      </p:to>
                                    </p:set>
                                    <p:animEffect transition="in" filter="wipe(left)">
                                      <p:cBhvr>
                                        <p:cTn id="63" dur="500"/>
                                        <p:tgtEl>
                                          <p:spTgt spid="19480"/>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19463"/>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499"/>
                                          </p:stCondLst>
                                        </p:cTn>
                                        <p:tgtEl>
                                          <p:spTgt spid="19481"/>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19482"/>
                                        </p:tgtEl>
                                        <p:attrNameLst>
                                          <p:attrName>style.visibility</p:attrName>
                                        </p:attrNameLst>
                                      </p:cBhvr>
                                      <p:to>
                                        <p:strVal val="visible"/>
                                      </p:to>
                                    </p:set>
                                    <p:anim calcmode="lin" valueType="num">
                                      <p:cBhvr additive="base">
                                        <p:cTn id="75" dur="500" fill="hold"/>
                                        <p:tgtEl>
                                          <p:spTgt spid="19482"/>
                                        </p:tgtEl>
                                        <p:attrNameLst>
                                          <p:attrName>ppt_x</p:attrName>
                                        </p:attrNameLst>
                                      </p:cBhvr>
                                      <p:tavLst>
                                        <p:tav tm="0">
                                          <p:val>
                                            <p:strVal val="#ppt_x"/>
                                          </p:val>
                                        </p:tav>
                                        <p:tav tm="100000">
                                          <p:val>
                                            <p:strVal val="#ppt_x"/>
                                          </p:val>
                                        </p:tav>
                                      </p:tavLst>
                                    </p:anim>
                                    <p:anim calcmode="lin" valueType="num">
                                      <p:cBhvr additive="base">
                                        <p:cTn id="76" dur="500" fill="hold"/>
                                        <p:tgtEl>
                                          <p:spTgt spid="19482"/>
                                        </p:tgtEl>
                                        <p:attrNameLst>
                                          <p:attrName>ppt_y</p:attrName>
                                        </p:attrNameLst>
                                      </p:cBhvr>
                                      <p:tavLst>
                                        <p:tav tm="0">
                                          <p:val>
                                            <p:strVal val="1+#ppt_h/2"/>
                                          </p:val>
                                        </p:tav>
                                        <p:tav tm="100000">
                                          <p:val>
                                            <p:strVal val="#ppt_y"/>
                                          </p:val>
                                        </p:tav>
                                      </p:tavLst>
                                    </p:anim>
                                  </p:childTnLst>
                                </p:cTn>
                              </p:par>
                            </p:childTnLst>
                          </p:cTn>
                        </p:par>
                        <p:par>
                          <p:cTn id="77" fill="hold">
                            <p:stCondLst>
                              <p:cond delay="500"/>
                            </p:stCondLst>
                            <p:childTnLst>
                              <p:par>
                                <p:cTn id="78" presetID="1" presetClass="entr" presetSubtype="0" fill="hold" nodeType="afterEffect">
                                  <p:stCondLst>
                                    <p:cond delay="0"/>
                                  </p:stCondLst>
                                  <p:childTnLst>
                                    <p:set>
                                      <p:cBhvr>
                                        <p:cTn id="79" dur="1" fill="hold">
                                          <p:stCondLst>
                                            <p:cond delay="499"/>
                                          </p:stCondLst>
                                        </p:cTn>
                                        <p:tgtEl>
                                          <p:spTgt spid="194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3" grpId="0" animBg="1"/>
      <p:bldP spid="19478" grpId="0" animBg="1"/>
      <p:bldP spid="19479" grpId="0" animBg="1"/>
      <p:bldP spid="1948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3" name="Rectangle 13"/>
          <p:cNvSpPr>
            <a:spLocks noChangeArrowheads="1"/>
          </p:cNvSpPr>
          <p:nvPr/>
        </p:nvSpPr>
        <p:spPr bwMode="auto">
          <a:xfrm>
            <a:off x="2895600" y="4953000"/>
            <a:ext cx="6248400" cy="990600"/>
          </a:xfrm>
          <a:prstGeom prst="rect">
            <a:avLst/>
          </a:prstGeom>
          <a:solidFill>
            <a:srgbClr val="CCECFF"/>
          </a:solidFill>
          <a:ln w="9525">
            <a:noFill/>
            <a:miter lim="800000"/>
            <a:headEnd/>
            <a:tailEnd/>
          </a:ln>
          <a:effectLst/>
        </p:spPr>
        <p:txBody>
          <a:bodyPr wrap="none" anchor="ctr"/>
          <a:lstStyle/>
          <a:p>
            <a:endParaRPr lang="en-US"/>
          </a:p>
        </p:txBody>
      </p:sp>
      <p:sp>
        <p:nvSpPr>
          <p:cNvPr id="20489" name="Rectangle 9"/>
          <p:cNvSpPr>
            <a:spLocks noChangeArrowheads="1"/>
          </p:cNvSpPr>
          <p:nvPr/>
        </p:nvSpPr>
        <p:spPr bwMode="auto">
          <a:xfrm>
            <a:off x="2667000" y="3505200"/>
            <a:ext cx="7010400" cy="838200"/>
          </a:xfrm>
          <a:prstGeom prst="rect">
            <a:avLst/>
          </a:prstGeom>
          <a:solidFill>
            <a:srgbClr val="CCECFF"/>
          </a:solidFill>
          <a:ln w="9525">
            <a:noFill/>
            <a:miter lim="800000"/>
            <a:headEnd/>
            <a:tailEnd/>
          </a:ln>
          <a:effectLst/>
        </p:spPr>
        <p:txBody>
          <a:bodyPr wrap="none" anchor="ctr"/>
          <a:lstStyle/>
          <a:p>
            <a:endParaRPr lang="en-US"/>
          </a:p>
        </p:txBody>
      </p:sp>
      <p:sp>
        <p:nvSpPr>
          <p:cNvPr id="20492" name="Rectangle 12"/>
          <p:cNvSpPr>
            <a:spLocks noChangeArrowheads="1"/>
          </p:cNvSpPr>
          <p:nvPr/>
        </p:nvSpPr>
        <p:spPr bwMode="auto">
          <a:xfrm>
            <a:off x="2667000" y="3505200"/>
            <a:ext cx="7010400" cy="838200"/>
          </a:xfrm>
          <a:prstGeom prst="rect">
            <a:avLst/>
          </a:prstGeom>
          <a:solidFill>
            <a:schemeClr val="bg1"/>
          </a:solidFill>
          <a:ln w="9525">
            <a:noFill/>
            <a:miter lim="800000"/>
            <a:headEnd/>
            <a:tailEnd/>
          </a:ln>
          <a:effectLst/>
        </p:spPr>
        <p:txBody>
          <a:bodyPr wrap="none" anchor="ctr"/>
          <a:lstStyle/>
          <a:p>
            <a:endParaRPr lang="en-US"/>
          </a:p>
        </p:txBody>
      </p:sp>
      <p:sp>
        <p:nvSpPr>
          <p:cNvPr id="20487" name="Rectangle 7"/>
          <p:cNvSpPr>
            <a:spLocks noChangeArrowheads="1"/>
          </p:cNvSpPr>
          <p:nvPr/>
        </p:nvSpPr>
        <p:spPr bwMode="auto">
          <a:xfrm>
            <a:off x="2133600" y="1905000"/>
            <a:ext cx="8229600" cy="1066800"/>
          </a:xfrm>
          <a:prstGeom prst="rect">
            <a:avLst/>
          </a:prstGeom>
          <a:solidFill>
            <a:srgbClr val="CCECFF"/>
          </a:solidFill>
          <a:ln w="9525">
            <a:noFill/>
            <a:miter lim="800000"/>
            <a:headEnd/>
            <a:tailEnd/>
          </a:ln>
          <a:effectLst/>
        </p:spPr>
        <p:txBody>
          <a:bodyPr wrap="none" anchor="ctr"/>
          <a:lstStyle/>
          <a:p>
            <a:endParaRPr lang="en-US"/>
          </a:p>
        </p:txBody>
      </p:sp>
      <p:sp>
        <p:nvSpPr>
          <p:cNvPr id="20488" name="Rectangle 8"/>
          <p:cNvSpPr>
            <a:spLocks noChangeArrowheads="1"/>
          </p:cNvSpPr>
          <p:nvPr/>
        </p:nvSpPr>
        <p:spPr bwMode="auto">
          <a:xfrm>
            <a:off x="2133600" y="1905000"/>
            <a:ext cx="8229600" cy="1066800"/>
          </a:xfrm>
          <a:prstGeom prst="rect">
            <a:avLst/>
          </a:prstGeom>
          <a:solidFill>
            <a:schemeClr val="bg1"/>
          </a:solidFill>
          <a:ln w="9525">
            <a:noFill/>
            <a:miter lim="800000"/>
            <a:headEnd/>
            <a:tailEnd/>
          </a:ln>
          <a:effectLst/>
        </p:spPr>
        <p:txBody>
          <a:bodyPr wrap="none" anchor="ctr"/>
          <a:lstStyle/>
          <a:p>
            <a:endParaRPr lang="en-US"/>
          </a:p>
        </p:txBody>
      </p:sp>
      <p:sp>
        <p:nvSpPr>
          <p:cNvPr id="20485" name="Rectangle 5"/>
          <p:cNvSpPr>
            <a:spLocks noChangeArrowheads="1"/>
          </p:cNvSpPr>
          <p:nvPr/>
        </p:nvSpPr>
        <p:spPr bwMode="auto">
          <a:xfrm>
            <a:off x="2133600" y="381000"/>
            <a:ext cx="7391400" cy="1371600"/>
          </a:xfrm>
          <a:prstGeom prst="rect">
            <a:avLst/>
          </a:prstGeom>
          <a:solidFill>
            <a:srgbClr val="CCECFF"/>
          </a:solidFill>
          <a:ln w="9525">
            <a:noFill/>
            <a:miter lim="800000"/>
            <a:headEnd/>
            <a:tailEnd/>
          </a:ln>
          <a:effectLst/>
        </p:spPr>
        <p:txBody>
          <a:bodyPr wrap="none" anchor="ctr"/>
          <a:lstStyle/>
          <a:p>
            <a:endParaRPr lang="en-US"/>
          </a:p>
        </p:txBody>
      </p:sp>
      <p:sp>
        <p:nvSpPr>
          <p:cNvPr id="20486" name="Rectangle 6"/>
          <p:cNvSpPr>
            <a:spLocks noChangeArrowheads="1"/>
          </p:cNvSpPr>
          <p:nvPr/>
        </p:nvSpPr>
        <p:spPr bwMode="auto">
          <a:xfrm>
            <a:off x="2133600" y="381000"/>
            <a:ext cx="7391400" cy="1371600"/>
          </a:xfrm>
          <a:prstGeom prst="rect">
            <a:avLst/>
          </a:prstGeom>
          <a:solidFill>
            <a:schemeClr val="bg1"/>
          </a:solidFill>
          <a:ln w="9525">
            <a:noFill/>
            <a:miter lim="800000"/>
            <a:headEnd/>
            <a:tailEnd/>
          </a:ln>
          <a:effectLst/>
        </p:spPr>
        <p:txBody>
          <a:bodyPr wrap="none" anchor="ctr"/>
          <a:lstStyle/>
          <a:p>
            <a:endParaRPr lang="en-US"/>
          </a:p>
        </p:txBody>
      </p:sp>
      <p:sp>
        <p:nvSpPr>
          <p:cNvPr id="20482" name="Text Box 2"/>
          <p:cNvSpPr txBox="1">
            <a:spLocks noChangeArrowheads="1"/>
          </p:cNvSpPr>
          <p:nvPr/>
        </p:nvSpPr>
        <p:spPr bwMode="auto">
          <a:xfrm>
            <a:off x="2193926" y="496889"/>
            <a:ext cx="8093075" cy="1200329"/>
          </a:xfrm>
          <a:prstGeom prst="rect">
            <a:avLst/>
          </a:prstGeom>
          <a:noFill/>
          <a:ln w="9525">
            <a:noFill/>
            <a:miter lim="800000"/>
            <a:headEnd/>
            <a:tailEnd/>
          </a:ln>
          <a:effectLst/>
        </p:spPr>
        <p:txBody>
          <a:bodyPr>
            <a:spAutoFit/>
          </a:bodyPr>
          <a:lstStyle/>
          <a:p>
            <a:r>
              <a:rPr lang="en-US"/>
              <a:t>We wouldn’t expect to use the previous two series to evaluate the functions, since we can evaluate the functions directly.</a:t>
            </a:r>
          </a:p>
        </p:txBody>
      </p:sp>
      <p:sp>
        <p:nvSpPr>
          <p:cNvPr id="20483" name="Text Box 3"/>
          <p:cNvSpPr txBox="1">
            <a:spLocks noChangeArrowheads="1"/>
          </p:cNvSpPr>
          <p:nvPr/>
        </p:nvSpPr>
        <p:spPr bwMode="auto">
          <a:xfrm>
            <a:off x="2895600" y="3657600"/>
            <a:ext cx="7086600" cy="457200"/>
          </a:xfrm>
          <a:prstGeom prst="rect">
            <a:avLst/>
          </a:prstGeom>
          <a:noFill/>
          <a:ln w="9525">
            <a:noFill/>
            <a:miter lim="800000"/>
            <a:headEnd/>
            <a:tailEnd/>
          </a:ln>
          <a:effectLst/>
        </p:spPr>
        <p:txBody>
          <a:bodyPr>
            <a:spAutoFit/>
          </a:bodyPr>
          <a:lstStyle/>
          <a:p>
            <a:r>
              <a:rPr lang="en-US"/>
              <a:t>We will find other uses for these series, as well.</a:t>
            </a:r>
          </a:p>
        </p:txBody>
      </p:sp>
      <p:sp>
        <p:nvSpPr>
          <p:cNvPr id="20484" name="Text Box 4"/>
          <p:cNvSpPr txBox="1">
            <a:spLocks noChangeArrowheads="1"/>
          </p:cNvSpPr>
          <p:nvPr/>
        </p:nvSpPr>
        <p:spPr bwMode="auto">
          <a:xfrm>
            <a:off x="2209801" y="2057401"/>
            <a:ext cx="8093075" cy="830997"/>
          </a:xfrm>
          <a:prstGeom prst="rect">
            <a:avLst/>
          </a:prstGeom>
          <a:noFill/>
          <a:ln w="9525">
            <a:noFill/>
            <a:miter lim="800000"/>
            <a:headEnd/>
            <a:tailEnd/>
          </a:ln>
          <a:effectLst/>
        </p:spPr>
        <p:txBody>
          <a:bodyPr>
            <a:spAutoFit/>
          </a:bodyPr>
          <a:lstStyle/>
          <a:p>
            <a:r>
              <a:rPr lang="en-US"/>
              <a:t>They do help to explain where the formula for the sum of an infinite geometric comes from.</a:t>
            </a:r>
          </a:p>
        </p:txBody>
      </p:sp>
      <p:sp>
        <p:nvSpPr>
          <p:cNvPr id="20491" name="Text Box 11"/>
          <p:cNvSpPr txBox="1">
            <a:spLocks noChangeArrowheads="1"/>
          </p:cNvSpPr>
          <p:nvPr/>
        </p:nvSpPr>
        <p:spPr bwMode="auto">
          <a:xfrm>
            <a:off x="2971800" y="5029201"/>
            <a:ext cx="7086600" cy="830997"/>
          </a:xfrm>
          <a:prstGeom prst="rect">
            <a:avLst/>
          </a:prstGeom>
          <a:noFill/>
          <a:ln w="9525">
            <a:noFill/>
            <a:miter lim="800000"/>
            <a:headEnd/>
            <a:tailEnd/>
          </a:ln>
          <a:effectLst/>
        </p:spPr>
        <p:txBody>
          <a:bodyPr>
            <a:spAutoFit/>
          </a:bodyPr>
          <a:lstStyle/>
          <a:p>
            <a:r>
              <a:rPr lang="en-US"/>
              <a:t>A more impressive use of Taylor series is to evaluate </a:t>
            </a:r>
            <a:r>
              <a:rPr lang="en-US" b="1"/>
              <a:t>transcendental functions</a:t>
            </a:r>
            <a:r>
              <a:rPr lang="en-US"/>
              <a:t>.</a:t>
            </a:r>
          </a:p>
        </p:txBody>
      </p:sp>
    </p:spTree>
  </p:cSld>
  <p:clrMapOvr>
    <a:masterClrMapping/>
  </p:clrMapOvr>
  <p:transition spd="slow">
    <p:pull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6"/>
                                        </p:tgtEl>
                                        <p:attrNameLst>
                                          <p:attrName>style.visibility</p:attrName>
                                        </p:attrNameLst>
                                      </p:cBhvr>
                                      <p:to>
                                        <p:strVal val="visible"/>
                                      </p:to>
                                    </p:set>
                                    <p:animEffect transition="in" filter="dissolve">
                                      <p:cBhvr>
                                        <p:cTn id="7" dur="500"/>
                                        <p:tgtEl>
                                          <p:spTgt spid="20486"/>
                                        </p:tgtEl>
                                      </p:cBhvr>
                                    </p:animEffect>
                                  </p:childTnLst>
                                </p:cTn>
                              </p:par>
                            </p:childTnLst>
                          </p:cTn>
                        </p:par>
                        <p:par>
                          <p:cTn id="8" fill="hold">
                            <p:stCondLst>
                              <p:cond delay="500"/>
                            </p:stCondLst>
                            <p:childTnLst>
                              <p:par>
                                <p:cTn id="9" presetID="1" presetClass="entr" presetSubtype="0" fill="hold" grpId="0" nodeType="afterEffect">
                                  <p:stCondLst>
                                    <p:cond delay="0"/>
                                  </p:stCondLst>
                                  <p:childTnLst>
                                    <p:set>
                                      <p:cBhvr>
                                        <p:cTn id="10" dur="1" fill="hold">
                                          <p:stCondLst>
                                            <p:cond delay="499"/>
                                          </p:stCondLst>
                                        </p:cTn>
                                        <p:tgtEl>
                                          <p:spTgt spid="20487"/>
                                        </p:tgtEl>
                                        <p:attrNameLst>
                                          <p:attrName>style.visibility</p:attrName>
                                        </p:attrNameLst>
                                      </p:cBhvr>
                                      <p:to>
                                        <p:strVal val="visible"/>
                                      </p:to>
                                    </p:set>
                                  </p:childTnLst>
                                </p:cTn>
                              </p:par>
                            </p:childTnLst>
                          </p:cTn>
                        </p:par>
                        <p:par>
                          <p:cTn id="11" fill="hold">
                            <p:stCondLst>
                              <p:cond delay="1000"/>
                            </p:stCondLst>
                            <p:childTnLst>
                              <p:par>
                                <p:cTn id="12" presetID="1" presetClass="entr" presetSubtype="0" fill="hold" grpId="0" nodeType="afterEffect">
                                  <p:stCondLst>
                                    <p:cond delay="0"/>
                                  </p:stCondLst>
                                  <p:childTnLst>
                                    <p:set>
                                      <p:cBhvr>
                                        <p:cTn id="13" dur="1" fill="hold">
                                          <p:stCondLst>
                                            <p:cond delay="499"/>
                                          </p:stCondLst>
                                        </p:cTn>
                                        <p:tgtEl>
                                          <p:spTgt spid="20484"/>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0488"/>
                                        </p:tgtEl>
                                        <p:attrNameLst>
                                          <p:attrName>style.visibility</p:attrName>
                                        </p:attrNameLst>
                                      </p:cBhvr>
                                      <p:to>
                                        <p:strVal val="visible"/>
                                      </p:to>
                                    </p:set>
                                    <p:animEffect transition="in" filter="dissolve">
                                      <p:cBhvr>
                                        <p:cTn id="18" dur="500"/>
                                        <p:tgtEl>
                                          <p:spTgt spid="20488"/>
                                        </p:tgtEl>
                                      </p:cBhvr>
                                    </p:animEffect>
                                  </p:childTnLst>
                                </p:cTn>
                              </p:par>
                            </p:childTnLst>
                          </p:cTn>
                        </p:par>
                        <p:par>
                          <p:cTn id="19" fill="hold">
                            <p:stCondLst>
                              <p:cond delay="500"/>
                            </p:stCondLst>
                            <p:childTnLst>
                              <p:par>
                                <p:cTn id="20" presetID="1" presetClass="entr" presetSubtype="0" fill="hold" grpId="0" nodeType="afterEffect">
                                  <p:stCondLst>
                                    <p:cond delay="0"/>
                                  </p:stCondLst>
                                  <p:childTnLst>
                                    <p:set>
                                      <p:cBhvr>
                                        <p:cTn id="21" dur="1" fill="hold">
                                          <p:stCondLst>
                                            <p:cond delay="499"/>
                                          </p:stCondLst>
                                        </p:cTn>
                                        <p:tgtEl>
                                          <p:spTgt spid="20489"/>
                                        </p:tgtEl>
                                        <p:attrNameLst>
                                          <p:attrName>style.visibility</p:attrName>
                                        </p:attrNameLst>
                                      </p:cBhvr>
                                      <p:to>
                                        <p:strVal val="visible"/>
                                      </p:to>
                                    </p:set>
                                  </p:childTnLst>
                                </p:cTn>
                              </p:par>
                            </p:childTnLst>
                          </p:cTn>
                        </p:par>
                        <p:par>
                          <p:cTn id="22" fill="hold">
                            <p:stCondLst>
                              <p:cond delay="1000"/>
                            </p:stCondLst>
                            <p:childTnLst>
                              <p:par>
                                <p:cTn id="23" presetID="1" presetClass="entr" presetSubtype="0" fill="hold" grpId="0" nodeType="afterEffect">
                                  <p:stCondLst>
                                    <p:cond delay="0"/>
                                  </p:stCondLst>
                                  <p:childTnLst>
                                    <p:set>
                                      <p:cBhvr>
                                        <p:cTn id="24" dur="1" fill="hold">
                                          <p:stCondLst>
                                            <p:cond delay="499"/>
                                          </p:stCondLst>
                                        </p:cTn>
                                        <p:tgtEl>
                                          <p:spTgt spid="20483"/>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9" presetClass="entr" presetSubtype="0" fill="hold" grpId="0" nodeType="clickEffect">
                                  <p:stCondLst>
                                    <p:cond delay="0"/>
                                  </p:stCondLst>
                                  <p:childTnLst>
                                    <p:set>
                                      <p:cBhvr>
                                        <p:cTn id="28" dur="1" fill="hold">
                                          <p:stCondLst>
                                            <p:cond delay="0"/>
                                          </p:stCondLst>
                                        </p:cTn>
                                        <p:tgtEl>
                                          <p:spTgt spid="20492"/>
                                        </p:tgtEl>
                                        <p:attrNameLst>
                                          <p:attrName>style.visibility</p:attrName>
                                        </p:attrNameLst>
                                      </p:cBhvr>
                                      <p:to>
                                        <p:strVal val="visible"/>
                                      </p:to>
                                    </p:set>
                                    <p:animEffect transition="in" filter="dissolve">
                                      <p:cBhvr>
                                        <p:cTn id="29" dur="500"/>
                                        <p:tgtEl>
                                          <p:spTgt spid="20492"/>
                                        </p:tgtEl>
                                      </p:cBhvr>
                                    </p:animEffect>
                                  </p:childTnLst>
                                </p:cTn>
                              </p:par>
                            </p:childTnLst>
                          </p:cTn>
                        </p:par>
                        <p:par>
                          <p:cTn id="30" fill="hold">
                            <p:stCondLst>
                              <p:cond delay="500"/>
                            </p:stCondLst>
                            <p:childTnLst>
                              <p:par>
                                <p:cTn id="31" presetID="1" presetClass="entr" presetSubtype="0" fill="hold" grpId="0" nodeType="afterEffect">
                                  <p:stCondLst>
                                    <p:cond delay="0"/>
                                  </p:stCondLst>
                                  <p:childTnLst>
                                    <p:set>
                                      <p:cBhvr>
                                        <p:cTn id="32" dur="1" fill="hold">
                                          <p:stCondLst>
                                            <p:cond delay="499"/>
                                          </p:stCondLst>
                                        </p:cTn>
                                        <p:tgtEl>
                                          <p:spTgt spid="20493"/>
                                        </p:tgtEl>
                                        <p:attrNameLst>
                                          <p:attrName>style.visibility</p:attrName>
                                        </p:attrNameLst>
                                      </p:cBhvr>
                                      <p:to>
                                        <p:strVal val="visible"/>
                                      </p:to>
                                    </p:set>
                                  </p:childTnLst>
                                </p:cTn>
                              </p:par>
                            </p:childTnLst>
                          </p:cTn>
                        </p:par>
                        <p:par>
                          <p:cTn id="33" fill="hold">
                            <p:stCondLst>
                              <p:cond delay="1000"/>
                            </p:stCondLst>
                            <p:childTnLst>
                              <p:par>
                                <p:cTn id="34" presetID="1" presetClass="entr" presetSubtype="0" fill="hold" grpId="0" nodeType="afterEffect">
                                  <p:stCondLst>
                                    <p:cond delay="0"/>
                                  </p:stCondLst>
                                  <p:childTnLst>
                                    <p:set>
                                      <p:cBhvr>
                                        <p:cTn id="35" dur="1" fill="hold">
                                          <p:stCondLst>
                                            <p:cond delay="499"/>
                                          </p:stCondLst>
                                        </p:cTn>
                                        <p:tgtEl>
                                          <p:spTgt spid="2049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93" grpId="0" animBg="1"/>
      <p:bldP spid="20489" grpId="0" animBg="1"/>
      <p:bldP spid="20492" grpId="0" animBg="1"/>
      <p:bldP spid="20487" grpId="0" animBg="1"/>
      <p:bldP spid="20488" grpId="0" animBg="1"/>
      <p:bldP spid="20486" grpId="0" animBg="1"/>
      <p:bldP spid="20483" grpId="0" autoUpdateAnimBg="0"/>
      <p:bldP spid="20484" grpId="0" autoUpdateAnimBg="0"/>
      <p:bldP spid="20491"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sp>
        <p:nvSpPr>
          <p:cNvPr id="21507" name="Rectangle 3"/>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21508" name="Object 4"/>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21580" name="Equation" r:id="rId3" imgW="3149280" imgH="419040" progId="Equation.DSMT4">
                  <p:embed/>
                </p:oleObj>
              </mc:Choice>
              <mc:Fallback>
                <p:oleObj name="Equation" r:id="rId3" imgW="3149280" imgH="41904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09" name="Object 5"/>
          <p:cNvGraphicFramePr>
            <a:graphicFrameLocks noChangeAspect="1"/>
          </p:cNvGraphicFramePr>
          <p:nvPr/>
        </p:nvGraphicFramePr>
        <p:xfrm>
          <a:off x="2532064" y="514351"/>
          <a:ext cx="877887" cy="487363"/>
        </p:xfrm>
        <a:graphic>
          <a:graphicData uri="http://schemas.openxmlformats.org/presentationml/2006/ole">
            <mc:AlternateContent xmlns:mc="http://schemas.openxmlformats.org/markup-compatibility/2006">
              <mc:Choice xmlns:v="urn:schemas-microsoft-com:vml" Requires="v">
                <p:oleObj spid="_x0000_s21581" name="Equation" r:id="rId5" imgW="457200" imgH="253800" progId="Equation.DSMT4">
                  <p:embed/>
                </p:oleObj>
              </mc:Choice>
              <mc:Fallback>
                <p:oleObj name="Equation" r:id="rId5" imgW="457200" imgH="25380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32064" y="514351"/>
                        <a:ext cx="877887"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0" name="Object 6"/>
          <p:cNvGraphicFramePr>
            <a:graphicFrameLocks noChangeAspect="1"/>
          </p:cNvGraphicFramePr>
          <p:nvPr/>
        </p:nvGraphicFramePr>
        <p:xfrm>
          <a:off x="2643189" y="2389188"/>
          <a:ext cx="877887" cy="488950"/>
        </p:xfrm>
        <a:graphic>
          <a:graphicData uri="http://schemas.openxmlformats.org/presentationml/2006/ole">
            <mc:AlternateContent xmlns:mc="http://schemas.openxmlformats.org/markup-compatibility/2006">
              <mc:Choice xmlns:v="urn:schemas-microsoft-com:vml" Requires="v">
                <p:oleObj spid="_x0000_s21582" name="Equation" r:id="rId7" imgW="457200" imgH="253800" progId="Equation.DSMT4">
                  <p:embed/>
                </p:oleObj>
              </mc:Choice>
              <mc:Fallback>
                <p:oleObj name="Equation" r:id="rId7" imgW="457200" imgH="253800"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43189" y="2389188"/>
                        <a:ext cx="877887"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1" name="Object 7"/>
          <p:cNvGraphicFramePr>
            <a:graphicFrameLocks noChangeAspect="1"/>
          </p:cNvGraphicFramePr>
          <p:nvPr/>
        </p:nvGraphicFramePr>
        <p:xfrm>
          <a:off x="2566988" y="3144838"/>
          <a:ext cx="1047750" cy="488950"/>
        </p:xfrm>
        <a:graphic>
          <a:graphicData uri="http://schemas.openxmlformats.org/presentationml/2006/ole">
            <mc:AlternateContent xmlns:mc="http://schemas.openxmlformats.org/markup-compatibility/2006">
              <mc:Choice xmlns:v="urn:schemas-microsoft-com:vml" Requires="v">
                <p:oleObj spid="_x0000_s21583" name="Equation" r:id="rId8" imgW="545760" imgH="253800" progId="Equation.DSMT4">
                  <p:embed/>
                </p:oleObj>
              </mc:Choice>
              <mc:Fallback>
                <p:oleObj name="Equation" r:id="rId8" imgW="545760" imgH="253800" progId="Equation.DSMT4">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566988" y="3144838"/>
                        <a:ext cx="104775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2" name="Object 8"/>
          <p:cNvGraphicFramePr>
            <a:graphicFrameLocks noChangeAspect="1"/>
          </p:cNvGraphicFramePr>
          <p:nvPr/>
        </p:nvGraphicFramePr>
        <p:xfrm>
          <a:off x="2543176" y="3833813"/>
          <a:ext cx="1095375" cy="487362"/>
        </p:xfrm>
        <a:graphic>
          <a:graphicData uri="http://schemas.openxmlformats.org/presentationml/2006/ole">
            <mc:AlternateContent xmlns:mc="http://schemas.openxmlformats.org/markup-compatibility/2006">
              <mc:Choice xmlns:v="urn:schemas-microsoft-com:vml" Requires="v">
                <p:oleObj spid="_x0000_s21584" name="Equation" r:id="rId10" imgW="571320" imgH="253800" progId="Equation.DSMT4">
                  <p:embed/>
                </p:oleObj>
              </mc:Choice>
              <mc:Fallback>
                <p:oleObj name="Equation" r:id="rId10" imgW="571320" imgH="253800" progId="Equation.DSMT4">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43176" y="3833813"/>
                        <a:ext cx="1095375" cy="48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3" name="Object 9"/>
          <p:cNvGraphicFramePr>
            <a:graphicFrameLocks noChangeAspect="1"/>
          </p:cNvGraphicFramePr>
          <p:nvPr/>
        </p:nvGraphicFramePr>
        <p:xfrm>
          <a:off x="2605088" y="4592638"/>
          <a:ext cx="850900" cy="488950"/>
        </p:xfrm>
        <a:graphic>
          <a:graphicData uri="http://schemas.openxmlformats.org/presentationml/2006/ole">
            <mc:AlternateContent xmlns:mc="http://schemas.openxmlformats.org/markup-compatibility/2006">
              <mc:Choice xmlns:v="urn:schemas-microsoft-com:vml" Requires="v">
                <p:oleObj spid="_x0000_s21585" name="Equation" r:id="rId12" imgW="444240" imgH="253800" progId="Equation.DSMT4">
                  <p:embed/>
                </p:oleObj>
              </mc:Choice>
              <mc:Fallback>
                <p:oleObj name="Equation" r:id="rId12" imgW="444240" imgH="253800" progId="Equation.DSMT4">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05088" y="4592638"/>
                        <a:ext cx="850900"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4" name="Object 10"/>
          <p:cNvGraphicFramePr>
            <a:graphicFrameLocks noChangeAspect="1"/>
          </p:cNvGraphicFramePr>
          <p:nvPr/>
        </p:nvGraphicFramePr>
        <p:xfrm>
          <a:off x="2590800" y="5357813"/>
          <a:ext cx="876300" cy="487362"/>
        </p:xfrm>
        <a:graphic>
          <a:graphicData uri="http://schemas.openxmlformats.org/presentationml/2006/ole">
            <mc:AlternateContent xmlns:mc="http://schemas.openxmlformats.org/markup-compatibility/2006">
              <mc:Choice xmlns:v="urn:schemas-microsoft-com:vml" Requires="v">
                <p:oleObj spid="_x0000_s21586" name="Equation" r:id="rId14" imgW="457200" imgH="253800" progId="Equation.DSMT4">
                  <p:embed/>
                </p:oleObj>
              </mc:Choice>
              <mc:Fallback>
                <p:oleObj name="Equation" r:id="rId14" imgW="457200" imgH="253800" progId="Equation.DSMT4">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5357813"/>
                        <a:ext cx="876300" cy="48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5" name="Object 11"/>
          <p:cNvGraphicFramePr>
            <a:graphicFrameLocks noChangeAspect="1"/>
          </p:cNvGraphicFramePr>
          <p:nvPr/>
        </p:nvGraphicFramePr>
        <p:xfrm>
          <a:off x="4114800" y="2438400"/>
          <a:ext cx="171450" cy="317500"/>
        </p:xfrm>
        <a:graphic>
          <a:graphicData uri="http://schemas.openxmlformats.org/presentationml/2006/ole">
            <mc:AlternateContent xmlns:mc="http://schemas.openxmlformats.org/markup-compatibility/2006">
              <mc:Choice xmlns:v="urn:schemas-microsoft-com:vml" Requires="v">
                <p:oleObj spid="_x0000_s21587" name="Equation" r:id="rId15" imgW="88560" imgH="164880" progId="Equation.DSMT4">
                  <p:embed/>
                </p:oleObj>
              </mc:Choice>
              <mc:Fallback>
                <p:oleObj name="Equation" r:id="rId15" imgW="88560" imgH="164880" progId="Equation.DSMT4">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2438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6" name="Object 12"/>
          <p:cNvGraphicFramePr>
            <a:graphicFrameLocks noChangeAspect="1"/>
          </p:cNvGraphicFramePr>
          <p:nvPr/>
        </p:nvGraphicFramePr>
        <p:xfrm>
          <a:off x="4078289" y="3189288"/>
          <a:ext cx="244475" cy="341312"/>
        </p:xfrm>
        <a:graphic>
          <a:graphicData uri="http://schemas.openxmlformats.org/presentationml/2006/ole">
            <mc:AlternateContent xmlns:mc="http://schemas.openxmlformats.org/markup-compatibility/2006">
              <mc:Choice xmlns:v="urn:schemas-microsoft-com:vml" Requires="v">
                <p:oleObj spid="_x0000_s21588" name="Equation" r:id="rId17" imgW="126720" imgH="177480" progId="Equation.DSMT4">
                  <p:embed/>
                </p:oleObj>
              </mc:Choice>
              <mc:Fallback>
                <p:oleObj name="Equation" r:id="rId17" imgW="126720" imgH="177480" progId="Equation.DSMT4">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78289" y="3189288"/>
                        <a:ext cx="244475"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7" name="Object 13"/>
          <p:cNvGraphicFramePr>
            <a:graphicFrameLocks noChangeAspect="1"/>
          </p:cNvGraphicFramePr>
          <p:nvPr/>
        </p:nvGraphicFramePr>
        <p:xfrm>
          <a:off x="4017963" y="3886200"/>
          <a:ext cx="368300" cy="317500"/>
        </p:xfrm>
        <a:graphic>
          <a:graphicData uri="http://schemas.openxmlformats.org/presentationml/2006/ole">
            <mc:AlternateContent xmlns:mc="http://schemas.openxmlformats.org/markup-compatibility/2006">
              <mc:Choice xmlns:v="urn:schemas-microsoft-com:vml" Requires="v">
                <p:oleObj spid="_x0000_s21589" name="Equation" r:id="rId19" imgW="190440" imgH="164880" progId="Equation.DSMT4">
                  <p:embed/>
                </p:oleObj>
              </mc:Choice>
              <mc:Fallback>
                <p:oleObj name="Equation" r:id="rId19" imgW="190440" imgH="164880" progId="Equation.DSMT4">
                  <p:embed/>
                  <p:pic>
                    <p:nvPicPr>
                      <p:cNvPr id="0" name="Picture 13"/>
                      <p:cNvPicPr>
                        <a:picLocks noChangeAspect="1" noChangeArrowheads="1"/>
                      </p:cNvPicPr>
                      <p:nvPr/>
                    </p:nvPicPr>
                    <p:blipFill>
                      <a:blip r:embed="rId20">
                        <a:extLst>
                          <a:ext uri="{28A0092B-C50C-407E-A947-70E740481C1C}">
                            <a14:useLocalDpi xmlns:a14="http://schemas.microsoft.com/office/drawing/2010/main" val="0"/>
                          </a:ext>
                        </a:extLst>
                      </a:blip>
                      <a:srcRect/>
                      <a:stretch>
                        <a:fillRect/>
                      </a:stretch>
                    </p:blipFill>
                    <p:spPr bwMode="auto">
                      <a:xfrm>
                        <a:off x="4017963" y="3886200"/>
                        <a:ext cx="36830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8" name="Object 14"/>
          <p:cNvGraphicFramePr>
            <a:graphicFrameLocks noChangeAspect="1"/>
          </p:cNvGraphicFramePr>
          <p:nvPr/>
        </p:nvGraphicFramePr>
        <p:xfrm>
          <a:off x="4078289" y="4635500"/>
          <a:ext cx="244475" cy="342900"/>
        </p:xfrm>
        <a:graphic>
          <a:graphicData uri="http://schemas.openxmlformats.org/presentationml/2006/ole">
            <mc:AlternateContent xmlns:mc="http://schemas.openxmlformats.org/markup-compatibility/2006">
              <mc:Choice xmlns:v="urn:schemas-microsoft-com:vml" Requires="v">
                <p:oleObj spid="_x0000_s21590" name="Equation" r:id="rId21" imgW="126720" imgH="177480" progId="Equation.DSMT4">
                  <p:embed/>
                </p:oleObj>
              </mc:Choice>
              <mc:Fallback>
                <p:oleObj name="Equation" r:id="rId21" imgW="126720" imgH="177480" progId="Equation.DSMT4">
                  <p:embed/>
                  <p:pic>
                    <p:nvPicPr>
                      <p:cNvPr id="0" name="Picture 14"/>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078289" y="4635500"/>
                        <a:ext cx="244475"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19" name="Object 15"/>
          <p:cNvGraphicFramePr>
            <a:graphicFrameLocks noChangeAspect="1"/>
          </p:cNvGraphicFramePr>
          <p:nvPr/>
        </p:nvGraphicFramePr>
        <p:xfrm>
          <a:off x="4114800" y="5461000"/>
          <a:ext cx="171450" cy="317500"/>
        </p:xfrm>
        <a:graphic>
          <a:graphicData uri="http://schemas.openxmlformats.org/presentationml/2006/ole">
            <mc:AlternateContent xmlns:mc="http://schemas.openxmlformats.org/markup-compatibility/2006">
              <mc:Choice xmlns:v="urn:schemas-microsoft-com:vml" Requires="v">
                <p:oleObj spid="_x0000_s21591" name="Equation" r:id="rId22" imgW="88560" imgH="164880" progId="Equation.DSMT4">
                  <p:embed/>
                </p:oleObj>
              </mc:Choice>
              <mc:Fallback>
                <p:oleObj name="Equation" r:id="rId22" imgW="88560" imgH="164880" progId="Equation.DSMT4">
                  <p:embed/>
                  <p:pic>
                    <p:nvPicPr>
                      <p:cNvPr id="0"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114800" y="54610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20" name="Object 16"/>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21592" name="Equation" r:id="rId23" imgW="495000" imgH="266400" progId="Equation.DSMT4">
                  <p:embed/>
                </p:oleObj>
              </mc:Choice>
              <mc:Fallback>
                <p:oleObj name="Equation" r:id="rId23" imgW="495000" imgH="266400" progId="Equation.DSMT4">
                  <p:embed/>
                  <p:pic>
                    <p:nvPicPr>
                      <p:cNvPr id="0" name="Picture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21" name="Object 17"/>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21593" name="Equation" r:id="rId25" imgW="507960" imgH="266400" progId="Equation.DSMT4">
                  <p:embed/>
                </p:oleObj>
              </mc:Choice>
              <mc:Fallback>
                <p:oleObj name="Equation" r:id="rId25" imgW="507960" imgH="266400" progId="Equation.DSMT4">
                  <p:embed/>
                  <p:pic>
                    <p:nvPicPr>
                      <p:cNvPr id="0" name="Picture 1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2" name="Line 18"/>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21523" name="Line 19"/>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graphicFrame>
        <p:nvGraphicFramePr>
          <p:cNvPr id="21524" name="Object 20"/>
          <p:cNvGraphicFramePr>
            <a:graphicFrameLocks noChangeAspect="1"/>
          </p:cNvGraphicFramePr>
          <p:nvPr/>
        </p:nvGraphicFramePr>
        <p:xfrm>
          <a:off x="5138739" y="2614613"/>
          <a:ext cx="4708525" cy="730250"/>
        </p:xfrm>
        <a:graphic>
          <a:graphicData uri="http://schemas.openxmlformats.org/presentationml/2006/ole">
            <mc:AlternateContent xmlns:mc="http://schemas.openxmlformats.org/markup-compatibility/2006">
              <mc:Choice xmlns:v="urn:schemas-microsoft-com:vml" Requires="v">
                <p:oleObj spid="_x0000_s21594" name="Equation" r:id="rId27" imgW="2539800" imgH="393480" progId="Equation.DSMT4">
                  <p:embed/>
                </p:oleObj>
              </mc:Choice>
              <mc:Fallback>
                <p:oleObj name="Equation" r:id="rId27" imgW="2539800" imgH="393480" progId="Equation.DSMT4">
                  <p:embed/>
                  <p:pic>
                    <p:nvPicPr>
                      <p:cNvPr id="0" name="Picture 2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38739" y="2614613"/>
                        <a:ext cx="4708525"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1525" name="Object 21"/>
          <p:cNvGraphicFramePr>
            <a:graphicFrameLocks noChangeAspect="1"/>
          </p:cNvGraphicFramePr>
          <p:nvPr/>
        </p:nvGraphicFramePr>
        <p:xfrm>
          <a:off x="5832475" y="3894139"/>
          <a:ext cx="3297238" cy="777875"/>
        </p:xfrm>
        <a:graphic>
          <a:graphicData uri="http://schemas.openxmlformats.org/presentationml/2006/ole">
            <mc:AlternateContent xmlns:mc="http://schemas.openxmlformats.org/markup-compatibility/2006">
              <mc:Choice xmlns:v="urn:schemas-microsoft-com:vml" Requires="v">
                <p:oleObj spid="_x0000_s21595" name="Equation" r:id="rId29" imgW="1777680" imgH="419040" progId="Equation.DSMT4">
                  <p:embed/>
                </p:oleObj>
              </mc:Choice>
              <mc:Fallback>
                <p:oleObj name="Equation" r:id="rId29" imgW="1777680" imgH="419040" progId="Equation.DSMT4">
                  <p:embed/>
                  <p:pic>
                    <p:nvPicPr>
                      <p:cNvPr id="0" name="Picture 2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32475" y="3894139"/>
                        <a:ext cx="3297238"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1526" name="Text Box 22"/>
          <p:cNvSpPr txBox="1">
            <a:spLocks noChangeArrowheads="1"/>
          </p:cNvSpPr>
          <p:nvPr/>
        </p:nvSpPr>
        <p:spPr bwMode="auto">
          <a:xfrm>
            <a:off x="5699126" y="5145088"/>
            <a:ext cx="4664075" cy="457200"/>
          </a:xfrm>
          <a:prstGeom prst="rect">
            <a:avLst/>
          </a:prstGeom>
          <a:noFill/>
          <a:ln w="9525">
            <a:noFill/>
            <a:miter lim="800000"/>
            <a:headEnd/>
            <a:tailEnd/>
          </a:ln>
          <a:effectLst/>
        </p:spPr>
        <p:txBody>
          <a:bodyPr>
            <a:spAutoFit/>
          </a:bodyPr>
          <a:lstStyle/>
          <a:p>
            <a:r>
              <a:rPr lang="en-US">
                <a:solidFill>
                  <a:schemeClr val="accent2"/>
                </a:solidFill>
              </a:rPr>
              <a:t>Both sides are even functions.</a:t>
            </a:r>
          </a:p>
        </p:txBody>
      </p:sp>
      <p:sp>
        <p:nvSpPr>
          <p:cNvPr id="21527" name="Text Box 23"/>
          <p:cNvSpPr txBox="1">
            <a:spLocks noChangeArrowheads="1"/>
          </p:cNvSpPr>
          <p:nvPr/>
        </p:nvSpPr>
        <p:spPr bwMode="auto">
          <a:xfrm>
            <a:off x="5715001" y="5867401"/>
            <a:ext cx="4664075" cy="519113"/>
          </a:xfrm>
          <a:prstGeom prst="rect">
            <a:avLst/>
          </a:prstGeom>
          <a:noFill/>
          <a:ln w="9525">
            <a:noFill/>
            <a:miter lim="800000"/>
            <a:headEnd/>
            <a:tailEnd/>
          </a:ln>
          <a:effectLst/>
        </p:spPr>
        <p:txBody>
          <a:bodyPr>
            <a:spAutoFit/>
          </a:bodyPr>
          <a:lstStyle/>
          <a:p>
            <a:r>
              <a:rPr lang="en-US" sz="2800">
                <a:solidFill>
                  <a:schemeClr val="accent2"/>
                </a:solidFill>
                <a:latin typeface="Times New Roman" pitchFamily="18" charset="0"/>
              </a:rPr>
              <a:t>Cos (0) = 1</a:t>
            </a:r>
            <a:r>
              <a:rPr lang="en-US">
                <a:solidFill>
                  <a:schemeClr val="accent2"/>
                </a:solidFill>
              </a:rPr>
              <a:t> for both sides.</a:t>
            </a:r>
          </a:p>
        </p:txBody>
      </p:sp>
      <p:graphicFrame>
        <p:nvGraphicFramePr>
          <p:cNvPr id="21528" name="Object 24"/>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21596" name="Equation" r:id="rId31" imgW="190440" imgH="139680" progId="Equation.DSMT4">
                  <p:embed/>
                </p:oleObj>
              </mc:Choice>
              <mc:Fallback>
                <p:oleObj name="Equation" r:id="rId31" imgW="190440" imgH="139680" progId="Equation.DSMT4">
                  <p:embed/>
                  <p:pic>
                    <p:nvPicPr>
                      <p:cNvPr id="0" name="Picture 2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1521"/>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21522"/>
                                        </p:tgtEl>
                                        <p:attrNameLst>
                                          <p:attrName>style.visibility</p:attrName>
                                        </p:attrNameLst>
                                      </p:cBhvr>
                                      <p:to>
                                        <p:strVal val="visible"/>
                                      </p:to>
                                    </p:set>
                                    <p:animEffect transition="in" filter="wipe(left)">
                                      <p:cBhvr>
                                        <p:cTn id="10" dur="500"/>
                                        <p:tgtEl>
                                          <p:spTgt spid="21522"/>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15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15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15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151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15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21520"/>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21523"/>
                                        </p:tgtEl>
                                        <p:attrNameLst>
                                          <p:attrName>style.visibility</p:attrName>
                                        </p:attrNameLst>
                                      </p:cBhvr>
                                      <p:to>
                                        <p:strVal val="visible"/>
                                      </p:to>
                                    </p:set>
                                    <p:animEffect transition="in" filter="wipe(left)">
                                      <p:cBhvr>
                                        <p:cTn id="38" dur="500"/>
                                        <p:tgtEl>
                                          <p:spTgt spid="21523"/>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215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21516"/>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21517"/>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151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21519"/>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1524"/>
                                        </p:tgtEl>
                                        <p:attrNameLst>
                                          <p:attrName>style.visibility</p:attrName>
                                        </p:attrNameLst>
                                      </p:cBhvr>
                                      <p:to>
                                        <p:strVal val="visible"/>
                                      </p:to>
                                    </p:set>
                                    <p:animEffect transition="in" filter="wipe(left)">
                                      <p:cBhvr>
                                        <p:cTn id="63" dur="500"/>
                                        <p:tgtEl>
                                          <p:spTgt spid="21524"/>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21507"/>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499"/>
                                          </p:stCondLst>
                                        </p:cTn>
                                        <p:tgtEl>
                                          <p:spTgt spid="21525"/>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1526"/>
                                        </p:tgtEl>
                                        <p:attrNameLst>
                                          <p:attrName>style.visibility</p:attrName>
                                        </p:attrNameLst>
                                      </p:cBhvr>
                                      <p:to>
                                        <p:strVal val="visible"/>
                                      </p:to>
                                    </p:set>
                                    <p:anim calcmode="lin" valueType="num">
                                      <p:cBhvr additive="base">
                                        <p:cTn id="75" dur="500" fill="hold"/>
                                        <p:tgtEl>
                                          <p:spTgt spid="21526"/>
                                        </p:tgtEl>
                                        <p:attrNameLst>
                                          <p:attrName>ppt_x</p:attrName>
                                        </p:attrNameLst>
                                      </p:cBhvr>
                                      <p:tavLst>
                                        <p:tav tm="0">
                                          <p:val>
                                            <p:strVal val="#ppt_x"/>
                                          </p:val>
                                        </p:tav>
                                        <p:tav tm="100000">
                                          <p:val>
                                            <p:strVal val="#ppt_x"/>
                                          </p:val>
                                        </p:tav>
                                      </p:tavLst>
                                    </p:anim>
                                    <p:anim calcmode="lin" valueType="num">
                                      <p:cBhvr additive="base">
                                        <p:cTn id="76" dur="500" fill="hold"/>
                                        <p:tgtEl>
                                          <p:spTgt spid="21526"/>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1527"/>
                                        </p:tgtEl>
                                        <p:attrNameLst>
                                          <p:attrName>style.visibility</p:attrName>
                                        </p:attrNameLst>
                                      </p:cBhvr>
                                      <p:to>
                                        <p:strVal val="visible"/>
                                      </p:to>
                                    </p:set>
                                    <p:anim calcmode="lin" valueType="num">
                                      <p:cBhvr additive="base">
                                        <p:cTn id="81" dur="500" fill="hold"/>
                                        <p:tgtEl>
                                          <p:spTgt spid="21527"/>
                                        </p:tgtEl>
                                        <p:attrNameLst>
                                          <p:attrName>ppt_x</p:attrName>
                                        </p:attrNameLst>
                                      </p:cBhvr>
                                      <p:tavLst>
                                        <p:tav tm="0">
                                          <p:val>
                                            <p:strVal val="#ppt_x"/>
                                          </p:val>
                                        </p:tav>
                                        <p:tav tm="100000">
                                          <p:val>
                                            <p:strVal val="#ppt_x"/>
                                          </p:val>
                                        </p:tav>
                                      </p:tavLst>
                                    </p:anim>
                                    <p:anim calcmode="lin" valueType="num">
                                      <p:cBhvr additive="base">
                                        <p:cTn id="82" dur="500" fill="hold"/>
                                        <p:tgtEl>
                                          <p:spTgt spid="21527"/>
                                        </p:tgtEl>
                                        <p:attrNameLst>
                                          <p:attrName>ppt_y</p:attrName>
                                        </p:attrNameLst>
                                      </p:cBhvr>
                                      <p:tavLst>
                                        <p:tav tm="0">
                                          <p:val>
                                            <p:strVal val="1+#ppt_h/2"/>
                                          </p:val>
                                        </p:tav>
                                        <p:tav tm="100000">
                                          <p:val>
                                            <p:strVal val="#ppt_y"/>
                                          </p:val>
                                        </p:tav>
                                      </p:tavLst>
                                    </p:anim>
                                  </p:childTnLst>
                                </p:cTn>
                              </p:par>
                            </p:childTnLst>
                          </p:cTn>
                        </p:par>
                        <p:par>
                          <p:cTn id="83" fill="hold">
                            <p:stCondLst>
                              <p:cond delay="500"/>
                            </p:stCondLst>
                            <p:childTnLst>
                              <p:par>
                                <p:cTn id="84" presetID="1" presetClass="entr" presetSubtype="0" fill="hold" nodeType="afterEffect">
                                  <p:stCondLst>
                                    <p:cond delay="0"/>
                                  </p:stCondLst>
                                  <p:childTnLst>
                                    <p:set>
                                      <p:cBhvr>
                                        <p:cTn id="85" dur="1" fill="hold">
                                          <p:stCondLst>
                                            <p:cond delay="499"/>
                                          </p:stCondLst>
                                        </p:cTn>
                                        <p:tgtEl>
                                          <p:spTgt spid="2152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animBg="1"/>
      <p:bldP spid="21522" grpId="0" animBg="1"/>
      <p:bldP spid="21523" grpId="0" animBg="1"/>
      <p:bldP spid="21526" grpId="0" autoUpdateAnimBg="0"/>
      <p:bldP spid="21527"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1905000" y="304800"/>
            <a:ext cx="2133600" cy="990600"/>
          </a:xfrm>
          <a:prstGeom prst="rect">
            <a:avLst/>
          </a:prstGeom>
          <a:solidFill>
            <a:srgbClr val="CCECFF"/>
          </a:solidFill>
          <a:ln w="9525">
            <a:noFill/>
            <a:miter lim="800000"/>
            <a:headEnd/>
            <a:tailEnd/>
          </a:ln>
          <a:effectLst/>
        </p:spPr>
        <p:txBody>
          <a:bodyPr wrap="none" anchor="ctr"/>
          <a:lstStyle/>
          <a:p>
            <a:endParaRPr lang="en-US"/>
          </a:p>
        </p:txBody>
      </p:sp>
      <p:sp>
        <p:nvSpPr>
          <p:cNvPr id="22531" name="Rectangle 3"/>
          <p:cNvSpPr>
            <a:spLocks noChangeArrowheads="1"/>
          </p:cNvSpPr>
          <p:nvPr/>
        </p:nvSpPr>
        <p:spPr bwMode="auto">
          <a:xfrm>
            <a:off x="5562600" y="3810000"/>
            <a:ext cx="3962400" cy="990600"/>
          </a:xfrm>
          <a:prstGeom prst="rect">
            <a:avLst/>
          </a:prstGeom>
          <a:solidFill>
            <a:srgbClr val="CCECFF"/>
          </a:solidFill>
          <a:ln w="9525">
            <a:noFill/>
            <a:miter lim="800000"/>
            <a:headEnd/>
            <a:tailEnd/>
          </a:ln>
          <a:effectLst/>
        </p:spPr>
        <p:txBody>
          <a:bodyPr wrap="none" anchor="ctr"/>
          <a:lstStyle/>
          <a:p>
            <a:endParaRPr lang="en-US"/>
          </a:p>
        </p:txBody>
      </p:sp>
      <p:graphicFrame>
        <p:nvGraphicFramePr>
          <p:cNvPr id="22532" name="Object 4"/>
          <p:cNvGraphicFramePr>
            <a:graphicFrameLocks noChangeAspect="1"/>
          </p:cNvGraphicFramePr>
          <p:nvPr/>
        </p:nvGraphicFramePr>
        <p:xfrm>
          <a:off x="4495801" y="381001"/>
          <a:ext cx="5840413" cy="777875"/>
        </p:xfrm>
        <a:graphic>
          <a:graphicData uri="http://schemas.openxmlformats.org/presentationml/2006/ole">
            <mc:AlternateContent xmlns:mc="http://schemas.openxmlformats.org/markup-compatibility/2006">
              <mc:Choice xmlns:v="urn:schemas-microsoft-com:vml" Requires="v">
                <p:oleObj spid="_x0000_s22604" name="Equation" r:id="rId3" imgW="3149280" imgH="419040" progId="Equation.DSMT4">
                  <p:embed/>
                </p:oleObj>
              </mc:Choice>
              <mc:Fallback>
                <p:oleObj name="Equation" r:id="rId3" imgW="3149280" imgH="419040" progId="Equation.DSMT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495801" y="381001"/>
                        <a:ext cx="5840413"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3" name="Object 5"/>
          <p:cNvGraphicFramePr>
            <a:graphicFrameLocks noChangeAspect="1"/>
          </p:cNvGraphicFramePr>
          <p:nvPr/>
        </p:nvGraphicFramePr>
        <p:xfrm>
          <a:off x="2543176" y="514351"/>
          <a:ext cx="854075" cy="487363"/>
        </p:xfrm>
        <a:graphic>
          <a:graphicData uri="http://schemas.openxmlformats.org/presentationml/2006/ole">
            <mc:AlternateContent xmlns:mc="http://schemas.openxmlformats.org/markup-compatibility/2006">
              <mc:Choice xmlns:v="urn:schemas-microsoft-com:vml" Requires="v">
                <p:oleObj spid="_x0000_s22605" name="Equation" r:id="rId5" imgW="444240" imgH="253800" progId="Equation.DSMT4">
                  <p:embed/>
                </p:oleObj>
              </mc:Choice>
              <mc:Fallback>
                <p:oleObj name="Equation" r:id="rId5" imgW="444240" imgH="253800" progId="Equation.DSMT4">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3176" y="514351"/>
                        <a:ext cx="854075" cy="4873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4" name="Object 6"/>
          <p:cNvGraphicFramePr>
            <a:graphicFrameLocks noChangeAspect="1"/>
          </p:cNvGraphicFramePr>
          <p:nvPr/>
        </p:nvGraphicFramePr>
        <p:xfrm>
          <a:off x="2654301" y="2389188"/>
          <a:ext cx="854075" cy="488950"/>
        </p:xfrm>
        <a:graphic>
          <a:graphicData uri="http://schemas.openxmlformats.org/presentationml/2006/ole">
            <mc:AlternateContent xmlns:mc="http://schemas.openxmlformats.org/markup-compatibility/2006">
              <mc:Choice xmlns:v="urn:schemas-microsoft-com:vml" Requires="v">
                <p:oleObj spid="_x0000_s22606" name="Equation" r:id="rId7" imgW="444240" imgH="253800" progId="Equation.DSMT4">
                  <p:embed/>
                </p:oleObj>
              </mc:Choice>
              <mc:Fallback>
                <p:oleObj name="Equation" r:id="rId7" imgW="444240" imgH="253800" progId="Equation.DSMT4">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54301" y="2389188"/>
                        <a:ext cx="854075"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5" name="Object 7"/>
          <p:cNvGraphicFramePr>
            <a:graphicFrameLocks noChangeAspect="1"/>
          </p:cNvGraphicFramePr>
          <p:nvPr/>
        </p:nvGraphicFramePr>
        <p:xfrm>
          <a:off x="2651125" y="3144838"/>
          <a:ext cx="877888" cy="488950"/>
        </p:xfrm>
        <a:graphic>
          <a:graphicData uri="http://schemas.openxmlformats.org/presentationml/2006/ole">
            <mc:AlternateContent xmlns:mc="http://schemas.openxmlformats.org/markup-compatibility/2006">
              <mc:Choice xmlns:v="urn:schemas-microsoft-com:vml" Requires="v">
                <p:oleObj spid="_x0000_s22607" name="Equation" r:id="rId8" imgW="457200" imgH="253800" progId="Equation.DSMT4">
                  <p:embed/>
                </p:oleObj>
              </mc:Choice>
              <mc:Fallback>
                <p:oleObj name="Equation" r:id="rId8" imgW="457200" imgH="253800" progId="Equation.DSMT4">
                  <p:embed/>
                  <p:pic>
                    <p:nvPicPr>
                      <p:cNvPr id="0" name="Picture 7"/>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51125" y="3144838"/>
                        <a:ext cx="877888"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6" name="Object 8"/>
          <p:cNvGraphicFramePr>
            <a:graphicFrameLocks noChangeAspect="1"/>
          </p:cNvGraphicFramePr>
          <p:nvPr/>
        </p:nvGraphicFramePr>
        <p:xfrm>
          <a:off x="2566988" y="3833813"/>
          <a:ext cx="1047750" cy="487362"/>
        </p:xfrm>
        <a:graphic>
          <a:graphicData uri="http://schemas.openxmlformats.org/presentationml/2006/ole">
            <mc:AlternateContent xmlns:mc="http://schemas.openxmlformats.org/markup-compatibility/2006">
              <mc:Choice xmlns:v="urn:schemas-microsoft-com:vml" Requires="v">
                <p:oleObj spid="_x0000_s22608" name="Equation" r:id="rId10" imgW="545760" imgH="253800" progId="Equation.DSMT4">
                  <p:embed/>
                </p:oleObj>
              </mc:Choice>
              <mc:Fallback>
                <p:oleObj name="Equation" r:id="rId10" imgW="545760" imgH="253800" progId="Equation.DSMT4">
                  <p:embed/>
                  <p:pic>
                    <p:nvPicPr>
                      <p:cNvPr id="0" name="Picture 8"/>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66988" y="3833813"/>
                        <a:ext cx="1047750" cy="48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7" name="Object 9"/>
          <p:cNvGraphicFramePr>
            <a:graphicFrameLocks noChangeAspect="1"/>
          </p:cNvGraphicFramePr>
          <p:nvPr/>
        </p:nvGraphicFramePr>
        <p:xfrm>
          <a:off x="2484439" y="4592638"/>
          <a:ext cx="1093787" cy="488950"/>
        </p:xfrm>
        <a:graphic>
          <a:graphicData uri="http://schemas.openxmlformats.org/presentationml/2006/ole">
            <mc:AlternateContent xmlns:mc="http://schemas.openxmlformats.org/markup-compatibility/2006">
              <mc:Choice xmlns:v="urn:schemas-microsoft-com:vml" Requires="v">
                <p:oleObj spid="_x0000_s22609" name="Equation" r:id="rId12" imgW="571320" imgH="253800" progId="Equation.DSMT4">
                  <p:embed/>
                </p:oleObj>
              </mc:Choice>
              <mc:Fallback>
                <p:oleObj name="Equation" r:id="rId12" imgW="571320" imgH="253800" progId="Equation.DSMT4">
                  <p:embed/>
                  <p:pic>
                    <p:nvPicPr>
                      <p:cNvPr id="0" name="Picture 9"/>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84439" y="4592638"/>
                        <a:ext cx="1093787" cy="4889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8" name="Object 10"/>
          <p:cNvGraphicFramePr>
            <a:graphicFrameLocks noChangeAspect="1"/>
          </p:cNvGraphicFramePr>
          <p:nvPr/>
        </p:nvGraphicFramePr>
        <p:xfrm>
          <a:off x="2601914" y="5357813"/>
          <a:ext cx="852487" cy="487362"/>
        </p:xfrm>
        <a:graphic>
          <a:graphicData uri="http://schemas.openxmlformats.org/presentationml/2006/ole">
            <mc:AlternateContent xmlns:mc="http://schemas.openxmlformats.org/markup-compatibility/2006">
              <mc:Choice xmlns:v="urn:schemas-microsoft-com:vml" Requires="v">
                <p:oleObj spid="_x0000_s22610" name="Equation" r:id="rId14" imgW="444240" imgH="253800" progId="Equation.DSMT4">
                  <p:embed/>
                </p:oleObj>
              </mc:Choice>
              <mc:Fallback>
                <p:oleObj name="Equation" r:id="rId14" imgW="444240" imgH="253800" progId="Equation.DSMT4">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01914" y="5357813"/>
                        <a:ext cx="852487" cy="4873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39" name="Object 11"/>
          <p:cNvGraphicFramePr>
            <a:graphicFrameLocks noChangeAspect="1"/>
          </p:cNvGraphicFramePr>
          <p:nvPr/>
        </p:nvGraphicFramePr>
        <p:xfrm>
          <a:off x="4078288" y="2425700"/>
          <a:ext cx="246062" cy="342900"/>
        </p:xfrm>
        <a:graphic>
          <a:graphicData uri="http://schemas.openxmlformats.org/presentationml/2006/ole">
            <mc:AlternateContent xmlns:mc="http://schemas.openxmlformats.org/markup-compatibility/2006">
              <mc:Choice xmlns:v="urn:schemas-microsoft-com:vml" Requires="v">
                <p:oleObj spid="_x0000_s22611" name="Equation" r:id="rId15" imgW="126720" imgH="177480" progId="Equation.DSMT4">
                  <p:embed/>
                </p:oleObj>
              </mc:Choice>
              <mc:Fallback>
                <p:oleObj name="Equation" r:id="rId15" imgW="126720" imgH="177480" progId="Equation.DSMT4">
                  <p:embed/>
                  <p:pic>
                    <p:nvPicPr>
                      <p:cNvPr id="0" name="Picture 11"/>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78288" y="2425700"/>
                        <a:ext cx="24606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0" name="Object 12"/>
          <p:cNvGraphicFramePr>
            <a:graphicFrameLocks noChangeAspect="1"/>
          </p:cNvGraphicFramePr>
          <p:nvPr/>
        </p:nvGraphicFramePr>
        <p:xfrm>
          <a:off x="4114800" y="3200400"/>
          <a:ext cx="171450" cy="317500"/>
        </p:xfrm>
        <a:graphic>
          <a:graphicData uri="http://schemas.openxmlformats.org/presentationml/2006/ole">
            <mc:AlternateContent xmlns:mc="http://schemas.openxmlformats.org/markup-compatibility/2006">
              <mc:Choice xmlns:v="urn:schemas-microsoft-com:vml" Requires="v">
                <p:oleObj spid="_x0000_s22612" name="Equation" r:id="rId17" imgW="88560" imgH="164880" progId="Equation.DSMT4">
                  <p:embed/>
                </p:oleObj>
              </mc:Choice>
              <mc:Fallback>
                <p:oleObj name="Equation" r:id="rId17" imgW="88560" imgH="164880" progId="Equation.DSMT4">
                  <p:embed/>
                  <p:pic>
                    <p:nvPicPr>
                      <p:cNvPr id="0" name="Picture 12"/>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4114800" y="3200400"/>
                        <a:ext cx="171450" cy="317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1" name="Object 13"/>
          <p:cNvGraphicFramePr>
            <a:graphicFrameLocks noChangeAspect="1"/>
          </p:cNvGraphicFramePr>
          <p:nvPr/>
        </p:nvGraphicFramePr>
        <p:xfrm>
          <a:off x="4078288" y="3873500"/>
          <a:ext cx="246062" cy="342900"/>
        </p:xfrm>
        <a:graphic>
          <a:graphicData uri="http://schemas.openxmlformats.org/presentationml/2006/ole">
            <mc:AlternateContent xmlns:mc="http://schemas.openxmlformats.org/markup-compatibility/2006">
              <mc:Choice xmlns:v="urn:schemas-microsoft-com:vml" Requires="v">
                <p:oleObj spid="_x0000_s22613" name="Equation" r:id="rId19" imgW="126720" imgH="177480" progId="Equation.DSMT4">
                  <p:embed/>
                </p:oleObj>
              </mc:Choice>
              <mc:Fallback>
                <p:oleObj name="Equation" r:id="rId19" imgW="126720" imgH="177480" progId="Equation.DSMT4">
                  <p:embed/>
                  <p:pic>
                    <p:nvPicPr>
                      <p:cNvPr id="0" name="Picture 13"/>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78288" y="3873500"/>
                        <a:ext cx="246062"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2" name="Object 14"/>
          <p:cNvGraphicFramePr>
            <a:graphicFrameLocks noChangeAspect="1"/>
          </p:cNvGraphicFramePr>
          <p:nvPr/>
        </p:nvGraphicFramePr>
        <p:xfrm>
          <a:off x="4017963" y="4646614"/>
          <a:ext cx="366712" cy="319087"/>
        </p:xfrm>
        <a:graphic>
          <a:graphicData uri="http://schemas.openxmlformats.org/presentationml/2006/ole">
            <mc:AlternateContent xmlns:mc="http://schemas.openxmlformats.org/markup-compatibility/2006">
              <mc:Choice xmlns:v="urn:schemas-microsoft-com:vml" Requires="v">
                <p:oleObj spid="_x0000_s22614" name="Equation" r:id="rId20" imgW="190440" imgH="164880" progId="Equation.DSMT4">
                  <p:embed/>
                </p:oleObj>
              </mc:Choice>
              <mc:Fallback>
                <p:oleObj name="Equation" r:id="rId20" imgW="190440" imgH="164880" progId="Equation.DSMT4">
                  <p:embed/>
                  <p:pic>
                    <p:nvPicPr>
                      <p:cNvPr id="0" name="Picture 14"/>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4017963" y="4646614"/>
                        <a:ext cx="366712" cy="319087"/>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3" name="Object 15"/>
          <p:cNvGraphicFramePr>
            <a:graphicFrameLocks noChangeAspect="1"/>
          </p:cNvGraphicFramePr>
          <p:nvPr/>
        </p:nvGraphicFramePr>
        <p:xfrm>
          <a:off x="4078288" y="5449888"/>
          <a:ext cx="246062" cy="341312"/>
        </p:xfrm>
        <a:graphic>
          <a:graphicData uri="http://schemas.openxmlformats.org/presentationml/2006/ole">
            <mc:AlternateContent xmlns:mc="http://schemas.openxmlformats.org/markup-compatibility/2006">
              <mc:Choice xmlns:v="urn:schemas-microsoft-com:vml" Requires="v">
                <p:oleObj spid="_x0000_s22615" name="Equation" r:id="rId22" imgW="126720" imgH="177480" progId="Equation.DSMT4">
                  <p:embed/>
                </p:oleObj>
              </mc:Choice>
              <mc:Fallback>
                <p:oleObj name="Equation" r:id="rId22" imgW="126720" imgH="177480" progId="Equation.DSMT4">
                  <p:embed/>
                  <p:pic>
                    <p:nvPicPr>
                      <p:cNvPr id="0" name="Picture 15"/>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4078288" y="5449888"/>
                        <a:ext cx="246062" cy="3413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4" name="Object 16"/>
          <p:cNvGraphicFramePr>
            <a:graphicFrameLocks noChangeAspect="1"/>
          </p:cNvGraphicFramePr>
          <p:nvPr/>
        </p:nvGraphicFramePr>
        <p:xfrm>
          <a:off x="3733800" y="1600201"/>
          <a:ext cx="954088" cy="512763"/>
        </p:xfrm>
        <a:graphic>
          <a:graphicData uri="http://schemas.openxmlformats.org/presentationml/2006/ole">
            <mc:AlternateContent xmlns:mc="http://schemas.openxmlformats.org/markup-compatibility/2006">
              <mc:Choice xmlns:v="urn:schemas-microsoft-com:vml" Requires="v">
                <p:oleObj spid="_x0000_s22616" name="Equation" r:id="rId23" imgW="495000" imgH="266400" progId="Equation.DSMT4">
                  <p:embed/>
                </p:oleObj>
              </mc:Choice>
              <mc:Fallback>
                <p:oleObj name="Equation" r:id="rId23" imgW="495000" imgH="266400" progId="Equation.DSMT4">
                  <p:embed/>
                  <p:pic>
                    <p:nvPicPr>
                      <p:cNvPr id="0" name="Picture 16"/>
                      <p:cNvPicPr>
                        <a:picLocks noChangeAspect="1" noChangeArrowheads="1"/>
                      </p:cNvPicPr>
                      <p:nvPr/>
                    </p:nvPicPr>
                    <p:blipFill>
                      <a:blip r:embed="rId24">
                        <a:extLst>
                          <a:ext uri="{28A0092B-C50C-407E-A947-70E740481C1C}">
                            <a14:useLocalDpi xmlns:a14="http://schemas.microsoft.com/office/drawing/2010/main" val="0"/>
                          </a:ext>
                        </a:extLst>
                      </a:blip>
                      <a:srcRect/>
                      <a:stretch>
                        <a:fillRect/>
                      </a:stretch>
                    </p:blipFill>
                    <p:spPr bwMode="auto">
                      <a:xfrm>
                        <a:off x="3733800" y="1600201"/>
                        <a:ext cx="954088" cy="5127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5" name="Object 17"/>
          <p:cNvGraphicFramePr>
            <a:graphicFrameLocks noChangeAspect="1"/>
          </p:cNvGraphicFramePr>
          <p:nvPr/>
        </p:nvGraphicFramePr>
        <p:xfrm>
          <a:off x="2578100" y="1620838"/>
          <a:ext cx="979488" cy="512762"/>
        </p:xfrm>
        <a:graphic>
          <a:graphicData uri="http://schemas.openxmlformats.org/presentationml/2006/ole">
            <mc:AlternateContent xmlns:mc="http://schemas.openxmlformats.org/markup-compatibility/2006">
              <mc:Choice xmlns:v="urn:schemas-microsoft-com:vml" Requires="v">
                <p:oleObj spid="_x0000_s22617" name="Equation" r:id="rId25" imgW="507960" imgH="266400" progId="Equation.DSMT4">
                  <p:embed/>
                </p:oleObj>
              </mc:Choice>
              <mc:Fallback>
                <p:oleObj name="Equation" r:id="rId25" imgW="507960" imgH="266400" progId="Equation.DSMT4">
                  <p:embed/>
                  <p:pic>
                    <p:nvPicPr>
                      <p:cNvPr id="0" name="Picture 17"/>
                      <p:cNvPicPr>
                        <a:picLocks noChangeAspect="1" noChangeArrowheads="1"/>
                      </p:cNvPicPr>
                      <p:nvPr/>
                    </p:nvPicPr>
                    <p:blipFill>
                      <a:blip r:embed="rId26">
                        <a:extLst>
                          <a:ext uri="{28A0092B-C50C-407E-A947-70E740481C1C}">
                            <a14:useLocalDpi xmlns:a14="http://schemas.microsoft.com/office/drawing/2010/main" val="0"/>
                          </a:ext>
                        </a:extLst>
                      </a:blip>
                      <a:srcRect/>
                      <a:stretch>
                        <a:fillRect/>
                      </a:stretch>
                    </p:blipFill>
                    <p:spPr bwMode="auto">
                      <a:xfrm>
                        <a:off x="2578100" y="1620838"/>
                        <a:ext cx="979488"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46" name="Line 18"/>
          <p:cNvSpPr>
            <a:spLocks noChangeShapeType="1"/>
          </p:cNvSpPr>
          <p:nvPr/>
        </p:nvSpPr>
        <p:spPr bwMode="auto">
          <a:xfrm>
            <a:off x="2514600" y="2209800"/>
            <a:ext cx="1066800" cy="0"/>
          </a:xfrm>
          <a:prstGeom prst="line">
            <a:avLst/>
          </a:prstGeom>
          <a:noFill/>
          <a:ln w="9525">
            <a:solidFill>
              <a:schemeClr val="tx1"/>
            </a:solidFill>
            <a:round/>
            <a:headEnd/>
            <a:tailEnd/>
          </a:ln>
          <a:effectLst/>
        </p:spPr>
        <p:txBody>
          <a:bodyPr/>
          <a:lstStyle/>
          <a:p>
            <a:endParaRPr lang="en-US"/>
          </a:p>
        </p:txBody>
      </p:sp>
      <p:sp>
        <p:nvSpPr>
          <p:cNvPr id="22547" name="Line 19"/>
          <p:cNvSpPr>
            <a:spLocks noChangeShapeType="1"/>
          </p:cNvSpPr>
          <p:nvPr/>
        </p:nvSpPr>
        <p:spPr bwMode="auto">
          <a:xfrm>
            <a:off x="3733800" y="2209800"/>
            <a:ext cx="1066800" cy="0"/>
          </a:xfrm>
          <a:prstGeom prst="line">
            <a:avLst/>
          </a:prstGeom>
          <a:noFill/>
          <a:ln w="9525">
            <a:solidFill>
              <a:schemeClr val="tx1"/>
            </a:solidFill>
            <a:round/>
            <a:headEnd/>
            <a:tailEnd/>
          </a:ln>
          <a:effectLst/>
        </p:spPr>
        <p:txBody>
          <a:bodyPr/>
          <a:lstStyle/>
          <a:p>
            <a:endParaRPr lang="en-US"/>
          </a:p>
        </p:txBody>
      </p:sp>
      <p:graphicFrame>
        <p:nvGraphicFramePr>
          <p:cNvPr id="22548" name="Object 20"/>
          <p:cNvGraphicFramePr>
            <a:graphicFrameLocks noChangeAspect="1"/>
          </p:cNvGraphicFramePr>
          <p:nvPr/>
        </p:nvGraphicFramePr>
        <p:xfrm>
          <a:off x="5149851" y="2614613"/>
          <a:ext cx="4684713" cy="730250"/>
        </p:xfrm>
        <a:graphic>
          <a:graphicData uri="http://schemas.openxmlformats.org/presentationml/2006/ole">
            <mc:AlternateContent xmlns:mc="http://schemas.openxmlformats.org/markup-compatibility/2006">
              <mc:Choice xmlns:v="urn:schemas-microsoft-com:vml" Requires="v">
                <p:oleObj spid="_x0000_s22618" name="Equation" r:id="rId27" imgW="2527200" imgH="393480" progId="Equation.DSMT4">
                  <p:embed/>
                </p:oleObj>
              </mc:Choice>
              <mc:Fallback>
                <p:oleObj name="Equation" r:id="rId27" imgW="2527200" imgH="393480" progId="Equation.DSMT4">
                  <p:embed/>
                  <p:pic>
                    <p:nvPicPr>
                      <p:cNvPr id="0" name="Picture 20"/>
                      <p:cNvPicPr>
                        <a:picLocks noChangeAspect="1" noChangeArrowheads="1"/>
                      </p:cNvPicPr>
                      <p:nvPr/>
                    </p:nvPicPr>
                    <p:blipFill>
                      <a:blip r:embed="rId28">
                        <a:extLst>
                          <a:ext uri="{28A0092B-C50C-407E-A947-70E740481C1C}">
                            <a14:useLocalDpi xmlns:a14="http://schemas.microsoft.com/office/drawing/2010/main" val="0"/>
                          </a:ext>
                        </a:extLst>
                      </a:blip>
                      <a:srcRect/>
                      <a:stretch>
                        <a:fillRect/>
                      </a:stretch>
                    </p:blipFill>
                    <p:spPr bwMode="auto">
                      <a:xfrm>
                        <a:off x="5149851" y="2614613"/>
                        <a:ext cx="4684713" cy="7302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2549" name="Object 21"/>
          <p:cNvGraphicFramePr>
            <a:graphicFrameLocks noChangeAspect="1"/>
          </p:cNvGraphicFramePr>
          <p:nvPr/>
        </p:nvGraphicFramePr>
        <p:xfrm>
          <a:off x="5819775" y="3894139"/>
          <a:ext cx="3321050" cy="777875"/>
        </p:xfrm>
        <a:graphic>
          <a:graphicData uri="http://schemas.openxmlformats.org/presentationml/2006/ole">
            <mc:AlternateContent xmlns:mc="http://schemas.openxmlformats.org/markup-compatibility/2006">
              <mc:Choice xmlns:v="urn:schemas-microsoft-com:vml" Requires="v">
                <p:oleObj spid="_x0000_s22619" name="Equation" r:id="rId29" imgW="1790640" imgH="419040" progId="Equation.DSMT4">
                  <p:embed/>
                </p:oleObj>
              </mc:Choice>
              <mc:Fallback>
                <p:oleObj name="Equation" r:id="rId29" imgW="1790640" imgH="419040" progId="Equation.DSMT4">
                  <p:embed/>
                  <p:pic>
                    <p:nvPicPr>
                      <p:cNvPr id="0" name="Picture 21"/>
                      <p:cNvPicPr>
                        <a:picLocks noChangeAspect="1" noChangeArrowheads="1"/>
                      </p:cNvPicPr>
                      <p:nvPr/>
                    </p:nvPicPr>
                    <p:blipFill>
                      <a:blip r:embed="rId30">
                        <a:extLst>
                          <a:ext uri="{28A0092B-C50C-407E-A947-70E740481C1C}">
                            <a14:useLocalDpi xmlns:a14="http://schemas.microsoft.com/office/drawing/2010/main" val="0"/>
                          </a:ext>
                        </a:extLst>
                      </a:blip>
                      <a:srcRect/>
                      <a:stretch>
                        <a:fillRect/>
                      </a:stretch>
                    </p:blipFill>
                    <p:spPr bwMode="auto">
                      <a:xfrm>
                        <a:off x="5819775" y="3894139"/>
                        <a:ext cx="3321050" cy="7778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2550" name="Text Box 22"/>
          <p:cNvSpPr txBox="1">
            <a:spLocks noChangeArrowheads="1"/>
          </p:cNvSpPr>
          <p:nvPr/>
        </p:nvSpPr>
        <p:spPr bwMode="auto">
          <a:xfrm>
            <a:off x="5699126" y="5145088"/>
            <a:ext cx="4664075" cy="457200"/>
          </a:xfrm>
          <a:prstGeom prst="rect">
            <a:avLst/>
          </a:prstGeom>
          <a:noFill/>
          <a:ln w="9525">
            <a:noFill/>
            <a:miter lim="800000"/>
            <a:headEnd/>
            <a:tailEnd/>
          </a:ln>
          <a:effectLst/>
        </p:spPr>
        <p:txBody>
          <a:bodyPr>
            <a:spAutoFit/>
          </a:bodyPr>
          <a:lstStyle/>
          <a:p>
            <a:r>
              <a:rPr lang="en-US">
                <a:solidFill>
                  <a:schemeClr val="accent2"/>
                </a:solidFill>
              </a:rPr>
              <a:t>Both sides are odd functions.</a:t>
            </a:r>
          </a:p>
        </p:txBody>
      </p:sp>
      <p:sp>
        <p:nvSpPr>
          <p:cNvPr id="22551" name="Text Box 23"/>
          <p:cNvSpPr txBox="1">
            <a:spLocks noChangeArrowheads="1"/>
          </p:cNvSpPr>
          <p:nvPr/>
        </p:nvSpPr>
        <p:spPr bwMode="auto">
          <a:xfrm>
            <a:off x="5715001" y="5867401"/>
            <a:ext cx="4664075" cy="519113"/>
          </a:xfrm>
          <a:prstGeom prst="rect">
            <a:avLst/>
          </a:prstGeom>
          <a:noFill/>
          <a:ln w="9525">
            <a:noFill/>
            <a:miter lim="800000"/>
            <a:headEnd/>
            <a:tailEnd/>
          </a:ln>
          <a:effectLst/>
        </p:spPr>
        <p:txBody>
          <a:bodyPr>
            <a:spAutoFit/>
          </a:bodyPr>
          <a:lstStyle/>
          <a:p>
            <a:r>
              <a:rPr lang="en-US" sz="2800">
                <a:solidFill>
                  <a:schemeClr val="accent2"/>
                </a:solidFill>
                <a:latin typeface="Times New Roman" pitchFamily="18" charset="0"/>
              </a:rPr>
              <a:t>Sin (0) = 0</a:t>
            </a:r>
            <a:r>
              <a:rPr lang="en-US">
                <a:solidFill>
                  <a:schemeClr val="accent2"/>
                </a:solidFill>
              </a:rPr>
              <a:t> for both sides.</a:t>
            </a:r>
          </a:p>
        </p:txBody>
      </p:sp>
      <p:graphicFrame>
        <p:nvGraphicFramePr>
          <p:cNvPr id="22552" name="Object 24"/>
          <p:cNvGraphicFramePr>
            <a:graphicFrameLocks noChangeAspect="1"/>
          </p:cNvGraphicFramePr>
          <p:nvPr/>
        </p:nvGraphicFramePr>
        <p:xfrm>
          <a:off x="10210800" y="6477001"/>
          <a:ext cx="292100" cy="214313"/>
        </p:xfrm>
        <a:graphic>
          <a:graphicData uri="http://schemas.openxmlformats.org/presentationml/2006/ole">
            <mc:AlternateContent xmlns:mc="http://schemas.openxmlformats.org/markup-compatibility/2006">
              <mc:Choice xmlns:v="urn:schemas-microsoft-com:vml" Requires="v">
                <p:oleObj spid="_x0000_s22620" name="Equation" r:id="rId31" imgW="190440" imgH="139680" progId="Equation.DSMT4">
                  <p:embed/>
                </p:oleObj>
              </mc:Choice>
              <mc:Fallback>
                <p:oleObj name="Equation" r:id="rId31" imgW="190440" imgH="139680" progId="Equation.DSMT4">
                  <p:embed/>
                  <p:pic>
                    <p:nvPicPr>
                      <p:cNvPr id="0" name="Picture 24"/>
                      <p:cNvPicPr>
                        <a:picLocks noChangeAspect="1" noChangeArrowheads="1"/>
                      </p:cNvPicPr>
                      <p:nvPr/>
                    </p:nvPicPr>
                    <p:blipFill>
                      <a:blip r:embed="rId32">
                        <a:extLst>
                          <a:ext uri="{28A0092B-C50C-407E-A947-70E740481C1C}">
                            <a14:useLocalDpi xmlns:a14="http://schemas.microsoft.com/office/drawing/2010/main" val="0"/>
                          </a:ext>
                        </a:extLst>
                      </a:blip>
                      <a:srcRect/>
                      <a:stretch>
                        <a:fillRect/>
                      </a:stretch>
                    </p:blipFill>
                    <p:spPr bwMode="auto">
                      <a:xfrm>
                        <a:off x="10210800" y="6477001"/>
                        <a:ext cx="292100" cy="214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ransition spd="slow">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2545"/>
                                        </p:tgtEl>
                                        <p:attrNameLst>
                                          <p:attrName>style.visibility</p:attrName>
                                        </p:attrNameLst>
                                      </p:cBhvr>
                                      <p:to>
                                        <p:strVal val="visible"/>
                                      </p:to>
                                    </p:set>
                                  </p:childTnLst>
                                </p:cTn>
                              </p:par>
                            </p:childTnLst>
                          </p:cTn>
                        </p:par>
                        <p:par>
                          <p:cTn id="7" fill="hold">
                            <p:stCondLst>
                              <p:cond delay="500"/>
                            </p:stCondLst>
                            <p:childTnLst>
                              <p:par>
                                <p:cTn id="8" presetID="22" presetClass="entr" presetSubtype="8" fill="hold" grpId="0" nodeType="afterEffect">
                                  <p:stCondLst>
                                    <p:cond delay="0"/>
                                  </p:stCondLst>
                                  <p:childTnLst>
                                    <p:set>
                                      <p:cBhvr>
                                        <p:cTn id="9" dur="1" fill="hold">
                                          <p:stCondLst>
                                            <p:cond delay="0"/>
                                          </p:stCondLst>
                                        </p:cTn>
                                        <p:tgtEl>
                                          <p:spTgt spid="22546"/>
                                        </p:tgtEl>
                                        <p:attrNameLst>
                                          <p:attrName>style.visibility</p:attrName>
                                        </p:attrNameLst>
                                      </p:cBhvr>
                                      <p:to>
                                        <p:strVal val="visible"/>
                                      </p:to>
                                    </p:set>
                                    <p:animEffect transition="in" filter="wipe(left)">
                                      <p:cBhvr>
                                        <p:cTn id="10" dur="500"/>
                                        <p:tgtEl>
                                          <p:spTgt spid="22546"/>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2253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2253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2253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499"/>
                                          </p:stCondLst>
                                        </p:cTn>
                                        <p:tgtEl>
                                          <p:spTgt spid="225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499"/>
                                          </p:stCondLst>
                                        </p:cTn>
                                        <p:tgtEl>
                                          <p:spTgt spid="2253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22544"/>
                                        </p:tgtEl>
                                        <p:attrNameLst>
                                          <p:attrName>style.visibility</p:attrName>
                                        </p:attrNameLst>
                                      </p:cBhvr>
                                      <p:to>
                                        <p:strVal val="visible"/>
                                      </p:to>
                                    </p:set>
                                  </p:childTnLst>
                                </p:cTn>
                              </p:par>
                            </p:childTnLst>
                          </p:cTn>
                        </p:par>
                        <p:par>
                          <p:cTn id="35" fill="hold">
                            <p:stCondLst>
                              <p:cond delay="500"/>
                            </p:stCondLst>
                            <p:childTnLst>
                              <p:par>
                                <p:cTn id="36" presetID="22" presetClass="entr" presetSubtype="8" fill="hold" grpId="0" nodeType="afterEffect">
                                  <p:stCondLst>
                                    <p:cond delay="0"/>
                                  </p:stCondLst>
                                  <p:childTnLst>
                                    <p:set>
                                      <p:cBhvr>
                                        <p:cTn id="37" dur="1" fill="hold">
                                          <p:stCondLst>
                                            <p:cond delay="0"/>
                                          </p:stCondLst>
                                        </p:cTn>
                                        <p:tgtEl>
                                          <p:spTgt spid="22547"/>
                                        </p:tgtEl>
                                        <p:attrNameLst>
                                          <p:attrName>style.visibility</p:attrName>
                                        </p:attrNameLst>
                                      </p:cBhvr>
                                      <p:to>
                                        <p:strVal val="visible"/>
                                      </p:to>
                                    </p:set>
                                    <p:animEffect transition="in" filter="wipe(left)">
                                      <p:cBhvr>
                                        <p:cTn id="38" dur="500"/>
                                        <p:tgtEl>
                                          <p:spTgt spid="22547"/>
                                        </p:tgtEl>
                                      </p:cBhvr>
                                    </p:animEffec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22539"/>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499"/>
                                          </p:stCondLst>
                                        </p:cTn>
                                        <p:tgtEl>
                                          <p:spTgt spid="22540"/>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499"/>
                                          </p:stCondLst>
                                        </p:cTn>
                                        <p:tgtEl>
                                          <p:spTgt spid="22541"/>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499"/>
                                          </p:stCondLst>
                                        </p:cTn>
                                        <p:tgtEl>
                                          <p:spTgt spid="2254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499"/>
                                          </p:stCondLst>
                                        </p:cTn>
                                        <p:tgtEl>
                                          <p:spTgt spid="22543"/>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22" presetClass="entr" presetSubtype="8" fill="hold" nodeType="clickEffect">
                                  <p:stCondLst>
                                    <p:cond delay="0"/>
                                  </p:stCondLst>
                                  <p:childTnLst>
                                    <p:set>
                                      <p:cBhvr>
                                        <p:cTn id="62" dur="1" fill="hold">
                                          <p:stCondLst>
                                            <p:cond delay="0"/>
                                          </p:stCondLst>
                                        </p:cTn>
                                        <p:tgtEl>
                                          <p:spTgt spid="22548"/>
                                        </p:tgtEl>
                                        <p:attrNameLst>
                                          <p:attrName>style.visibility</p:attrName>
                                        </p:attrNameLst>
                                      </p:cBhvr>
                                      <p:to>
                                        <p:strVal val="visible"/>
                                      </p:to>
                                    </p:set>
                                    <p:animEffect transition="in" filter="wipe(left)">
                                      <p:cBhvr>
                                        <p:cTn id="63" dur="500"/>
                                        <p:tgtEl>
                                          <p:spTgt spid="22548"/>
                                        </p:tgtEl>
                                      </p:cBhvr>
                                    </p:animEffect>
                                  </p:childTnLst>
                                </p:cTn>
                              </p:par>
                            </p:childTnLst>
                          </p:cTn>
                        </p:par>
                      </p:childTnLst>
                    </p:cTn>
                  </p:par>
                  <p:par>
                    <p:cTn id="64" fill="hold">
                      <p:stCondLst>
                        <p:cond delay="indefinite"/>
                      </p:stCondLst>
                      <p:childTnLst>
                        <p:par>
                          <p:cTn id="65" fill="hold">
                            <p:stCondLst>
                              <p:cond delay="0"/>
                            </p:stCondLst>
                            <p:childTnLst>
                              <p:par>
                                <p:cTn id="66" presetID="1" presetClass="entr" presetSubtype="0" fill="hold" grpId="0" nodeType="clickEffect">
                                  <p:stCondLst>
                                    <p:cond delay="0"/>
                                  </p:stCondLst>
                                  <p:childTnLst>
                                    <p:set>
                                      <p:cBhvr>
                                        <p:cTn id="67" dur="1" fill="hold">
                                          <p:stCondLst>
                                            <p:cond delay="499"/>
                                          </p:stCondLst>
                                        </p:cTn>
                                        <p:tgtEl>
                                          <p:spTgt spid="22531"/>
                                        </p:tgtEl>
                                        <p:attrNameLst>
                                          <p:attrName>style.visibility</p:attrName>
                                        </p:attrNameLst>
                                      </p:cBhvr>
                                      <p:to>
                                        <p:strVal val="visible"/>
                                      </p:to>
                                    </p:set>
                                  </p:childTnLst>
                                </p:cTn>
                              </p:par>
                            </p:childTnLst>
                          </p:cTn>
                        </p:par>
                        <p:par>
                          <p:cTn id="68" fill="hold">
                            <p:stCondLst>
                              <p:cond delay="500"/>
                            </p:stCondLst>
                            <p:childTnLst>
                              <p:par>
                                <p:cTn id="69" presetID="1" presetClass="entr" presetSubtype="0" fill="hold" nodeType="afterEffect">
                                  <p:stCondLst>
                                    <p:cond delay="0"/>
                                  </p:stCondLst>
                                  <p:childTnLst>
                                    <p:set>
                                      <p:cBhvr>
                                        <p:cTn id="70" dur="1" fill="hold">
                                          <p:stCondLst>
                                            <p:cond delay="499"/>
                                          </p:stCondLst>
                                        </p:cTn>
                                        <p:tgtEl>
                                          <p:spTgt spid="22549"/>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2" presetClass="entr" presetSubtype="4" fill="hold" grpId="0" nodeType="clickEffect">
                                  <p:stCondLst>
                                    <p:cond delay="0"/>
                                  </p:stCondLst>
                                  <p:childTnLst>
                                    <p:set>
                                      <p:cBhvr>
                                        <p:cTn id="74" dur="1" fill="hold">
                                          <p:stCondLst>
                                            <p:cond delay="0"/>
                                          </p:stCondLst>
                                        </p:cTn>
                                        <p:tgtEl>
                                          <p:spTgt spid="22550"/>
                                        </p:tgtEl>
                                        <p:attrNameLst>
                                          <p:attrName>style.visibility</p:attrName>
                                        </p:attrNameLst>
                                      </p:cBhvr>
                                      <p:to>
                                        <p:strVal val="visible"/>
                                      </p:to>
                                    </p:set>
                                    <p:anim calcmode="lin" valueType="num">
                                      <p:cBhvr additive="base">
                                        <p:cTn id="75" dur="500" fill="hold"/>
                                        <p:tgtEl>
                                          <p:spTgt spid="22550"/>
                                        </p:tgtEl>
                                        <p:attrNameLst>
                                          <p:attrName>ppt_x</p:attrName>
                                        </p:attrNameLst>
                                      </p:cBhvr>
                                      <p:tavLst>
                                        <p:tav tm="0">
                                          <p:val>
                                            <p:strVal val="#ppt_x"/>
                                          </p:val>
                                        </p:tav>
                                        <p:tav tm="100000">
                                          <p:val>
                                            <p:strVal val="#ppt_x"/>
                                          </p:val>
                                        </p:tav>
                                      </p:tavLst>
                                    </p:anim>
                                    <p:anim calcmode="lin" valueType="num">
                                      <p:cBhvr additive="base">
                                        <p:cTn id="76" dur="500" fill="hold"/>
                                        <p:tgtEl>
                                          <p:spTgt spid="22550"/>
                                        </p:tgtEl>
                                        <p:attrNameLst>
                                          <p:attrName>ppt_y</p:attrName>
                                        </p:attrNameLst>
                                      </p:cBhvr>
                                      <p:tavLst>
                                        <p:tav tm="0">
                                          <p:val>
                                            <p:strVal val="1+#ppt_h/2"/>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2" presetClass="entr" presetSubtype="4" fill="hold" grpId="0" nodeType="clickEffect">
                                  <p:stCondLst>
                                    <p:cond delay="0"/>
                                  </p:stCondLst>
                                  <p:childTnLst>
                                    <p:set>
                                      <p:cBhvr>
                                        <p:cTn id="80" dur="1" fill="hold">
                                          <p:stCondLst>
                                            <p:cond delay="0"/>
                                          </p:stCondLst>
                                        </p:cTn>
                                        <p:tgtEl>
                                          <p:spTgt spid="22551"/>
                                        </p:tgtEl>
                                        <p:attrNameLst>
                                          <p:attrName>style.visibility</p:attrName>
                                        </p:attrNameLst>
                                      </p:cBhvr>
                                      <p:to>
                                        <p:strVal val="visible"/>
                                      </p:to>
                                    </p:set>
                                    <p:anim calcmode="lin" valueType="num">
                                      <p:cBhvr additive="base">
                                        <p:cTn id="81" dur="500" fill="hold"/>
                                        <p:tgtEl>
                                          <p:spTgt spid="22551"/>
                                        </p:tgtEl>
                                        <p:attrNameLst>
                                          <p:attrName>ppt_x</p:attrName>
                                        </p:attrNameLst>
                                      </p:cBhvr>
                                      <p:tavLst>
                                        <p:tav tm="0">
                                          <p:val>
                                            <p:strVal val="#ppt_x"/>
                                          </p:val>
                                        </p:tav>
                                        <p:tav tm="100000">
                                          <p:val>
                                            <p:strVal val="#ppt_x"/>
                                          </p:val>
                                        </p:tav>
                                      </p:tavLst>
                                    </p:anim>
                                    <p:anim calcmode="lin" valueType="num">
                                      <p:cBhvr additive="base">
                                        <p:cTn id="82" dur="500" fill="hold"/>
                                        <p:tgtEl>
                                          <p:spTgt spid="22551"/>
                                        </p:tgtEl>
                                        <p:attrNameLst>
                                          <p:attrName>ppt_y</p:attrName>
                                        </p:attrNameLst>
                                      </p:cBhvr>
                                      <p:tavLst>
                                        <p:tav tm="0">
                                          <p:val>
                                            <p:strVal val="1+#ppt_h/2"/>
                                          </p:val>
                                        </p:tav>
                                        <p:tav tm="100000">
                                          <p:val>
                                            <p:strVal val="#ppt_y"/>
                                          </p:val>
                                        </p:tav>
                                      </p:tavLst>
                                    </p:anim>
                                  </p:childTnLst>
                                </p:cTn>
                              </p:par>
                            </p:childTnLst>
                          </p:cTn>
                        </p:par>
                        <p:par>
                          <p:cTn id="83" fill="hold">
                            <p:stCondLst>
                              <p:cond delay="500"/>
                            </p:stCondLst>
                            <p:childTnLst>
                              <p:par>
                                <p:cTn id="84" presetID="1" presetClass="entr" presetSubtype="0" fill="hold" nodeType="afterEffect">
                                  <p:stCondLst>
                                    <p:cond delay="0"/>
                                  </p:stCondLst>
                                  <p:childTnLst>
                                    <p:set>
                                      <p:cBhvr>
                                        <p:cTn id="85" dur="1" fill="hold">
                                          <p:stCondLst>
                                            <p:cond delay="499"/>
                                          </p:stCondLst>
                                        </p:cTn>
                                        <p:tgtEl>
                                          <p:spTgt spid="22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1" grpId="0" animBg="1"/>
      <p:bldP spid="22546" grpId="0" animBg="1"/>
      <p:bldP spid="22547" grpId="0" animBg="1"/>
      <p:bldP spid="22550" grpId="0" autoUpdateAnimBg="0"/>
      <p:bldP spid="22551" grpId="0" autoUpdateAnimBg="0"/>
    </p:bldLst>
  </p:timing>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1141</TotalTime>
  <Words>294</Words>
  <Application>Microsoft Office PowerPoint</Application>
  <PresentationFormat>Widescreen</PresentationFormat>
  <Paragraphs>35</Paragraphs>
  <Slides>13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8" baseType="lpstr">
      <vt:lpstr>Arial</vt:lpstr>
      <vt:lpstr>Symbol</vt:lpstr>
      <vt:lpstr>Times New Roman</vt:lpstr>
      <vt:lpstr>Default Design</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Hanford High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Calculus 9.2 day 2</dc:title>
  <dc:subject>Finding Common Maclaurin Series</dc:subject>
  <dc:creator>Gregory Kelly</dc:creator>
  <cp:lastModifiedBy>Kothe, Cesar</cp:lastModifiedBy>
  <cp:revision>41</cp:revision>
  <dcterms:created xsi:type="dcterms:W3CDTF">2003-02-04T18:23:40Z</dcterms:created>
  <dcterms:modified xsi:type="dcterms:W3CDTF">2018-03-28T10:55:44Z</dcterms:modified>
</cp:coreProperties>
</file>