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3"/>
  </p:notesMasterIdLst>
  <p:sldIdLst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29373"/>
    <p:restoredTop sz="92357"/>
  </p:normalViewPr>
  <p:slideViewPr>
    <p:cSldViewPr snapToGrid="0">
      <p:cViewPr varScale="1">
        <p:scale>
          <a:sx n="69" d="100"/>
          <a:sy n="69" d="100"/>
        </p:scale>
        <p:origin x="200" y="6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d9413b110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8d9413b110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d9413b110_2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8d9413b110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d9413b110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8d9413b110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d9413b110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d9413b110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d9413b110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8d9413b110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d9413b110_2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8d9413b110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d9413b110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8d9413b110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d9413b110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8d9413b110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slide" Target="slide9.xml"/><Relationship Id="rId11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8.xml"/><Relationship Id="rId12" Type="http://schemas.openxmlformats.org/officeDocument/2006/relationships/slide" Target="slide9.xml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7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" Target="slide2.xml"/><Relationship Id="rId7" Type="http://schemas.openxmlformats.org/officeDocument/2006/relationships/slide" Target="slide3.xml"/><Relationship Id="rId8" Type="http://schemas.openxmlformats.org/officeDocument/2006/relationships/slide" Target="slide5.xml"/><Relationship Id="rId9" Type="http://schemas.openxmlformats.org/officeDocument/2006/relationships/slide" Target="slide6.xml"/><Relationship Id="rId10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remind.com/join/8876bg" TargetMode="External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slide" Target="slide8.xml"/><Relationship Id="rId12" Type="http://schemas.openxmlformats.org/officeDocument/2006/relationships/slide" Target="slide9.xml"/><Relationship Id="rId13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5.jpg"/><Relationship Id="rId6" Type="http://schemas.openxmlformats.org/officeDocument/2006/relationships/slide" Target="slide2.xml"/><Relationship Id="rId7" Type="http://schemas.openxmlformats.org/officeDocument/2006/relationships/slide" Target="slide3.xml"/><Relationship Id="rId8" Type="http://schemas.openxmlformats.org/officeDocument/2006/relationships/slide" Target="slide5.xml"/><Relationship Id="rId9" Type="http://schemas.openxmlformats.org/officeDocument/2006/relationships/slide" Target="slide6.xml"/><Relationship Id="rId10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6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6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6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6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6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6"/>
          <p:cNvSpPr txBox="1"/>
          <p:nvPr/>
        </p:nvSpPr>
        <p:spPr>
          <a:xfrm>
            <a:off x="762893" y="1666761"/>
            <a:ext cx="55159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entury Gothic" charset="0"/>
                <a:ea typeface="Century Gothic" charset="0"/>
                <a:cs typeface="Century Gothic" charset="0"/>
                <a:sym typeface="Indie Flower"/>
              </a:rPr>
              <a:t>Welcome to Virtual Meet the Teacher Night! I am so excited to have your child in my class this year. While I wish we could be together for this night, I have compiled all of the information virtually for you.</a:t>
            </a:r>
            <a:endParaRPr sz="1600" dirty="0">
              <a:latin typeface="Century Gothic" charset="0"/>
              <a:ea typeface="Century Gothic" charset="0"/>
              <a:cs typeface="Century Gothic" charset="0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entury Gothic" charset="0"/>
              <a:ea typeface="Century Gothic" charset="0"/>
              <a:cs typeface="Century Gothic" charset="0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  <a:sym typeface="Indie Flower"/>
              </a:rPr>
              <a:t>I truly believe if we work together, your child will have an amazing school year!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entury Gothic" charset="0"/>
              <a:ea typeface="Century Gothic" charset="0"/>
              <a:cs typeface="Century Gothic" charset="0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entury Gothic" charset="0"/>
                <a:ea typeface="Century Gothic" charset="0"/>
                <a:cs typeface="Century Gothic" charset="0"/>
                <a:sym typeface="Indie Flower"/>
              </a:rPr>
              <a:t>It’s going to be a great </a:t>
            </a:r>
            <a:r>
              <a:rPr lang="en" sz="1600" dirty="0" smtClean="0">
                <a:latin typeface="Century Gothic" charset="0"/>
                <a:ea typeface="Century Gothic" charset="0"/>
                <a:cs typeface="Century Gothic" charset="0"/>
                <a:sym typeface="Indie Flower"/>
              </a:rPr>
              <a:t>year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  <a:sym typeface="Indie Flower"/>
              </a:rPr>
              <a:t> and I am so excited to meet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  <a:sym typeface="Indie Flower"/>
              </a:rPr>
              <a:t>(virtually or in person) and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  <a:sym typeface="Indie Flower"/>
              </a:rPr>
              <a:t>talk to you and your child!</a:t>
            </a:r>
            <a:endParaRPr sz="1600" dirty="0">
              <a:latin typeface="Century Gothic" charset="0"/>
              <a:ea typeface="Century Gothic" charset="0"/>
              <a:cs typeface="Century Gothic" charset="0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entury Gothic" charset="0"/>
              <a:ea typeface="Century Gothic" charset="0"/>
              <a:cs typeface="Century Gothic" charset="0"/>
              <a:sym typeface="Playfair Displ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entury Gothic" charset="0"/>
                <a:ea typeface="Century Gothic" charset="0"/>
                <a:cs typeface="Century Gothic" charset="0"/>
                <a:sym typeface="Playfair Display"/>
              </a:rPr>
              <a:t>Love, </a:t>
            </a:r>
            <a:r>
              <a:rPr lang="en" sz="1600" dirty="0">
                <a:latin typeface="Century Gothic" charset="0"/>
                <a:ea typeface="Century Gothic" charset="0"/>
                <a:cs typeface="Century Gothic" charset="0"/>
                <a:sym typeface="Lobster"/>
              </a:rPr>
              <a:t>Ms. Gallaher</a:t>
            </a:r>
            <a:endParaRPr sz="1600" dirty="0">
              <a:latin typeface="Century Gothic" charset="0"/>
              <a:ea typeface="Century Gothic" charset="0"/>
              <a:cs typeface="Century Gothic" charset="0"/>
              <a:sym typeface="Lob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72" y="1477589"/>
            <a:ext cx="1839938" cy="327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5"/>
            <a:ext cx="9199538" cy="51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2563">
            <a:off x="304815" y="1660804"/>
            <a:ext cx="2169395" cy="2046688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89153">
            <a:off x="323564" y="1662038"/>
            <a:ext cx="2171496" cy="202534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2" name="Google Shape;152;p27">
            <a:hlinkClick r:id="rId6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>
            <a:hlinkClick r:id="rId7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7">
            <a:hlinkClick r:id="rId8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7">
            <a:hlinkClick r:id="rId9" action="ppaction://hlinksldjump"/>
          </p:cNvPr>
          <p:cNvSpPr/>
          <p:nvPr/>
        </p:nvSpPr>
        <p:spPr>
          <a:xfrm>
            <a:off x="41022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7">
            <a:hlinkClick r:id="rId10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7">
            <a:hlinkClick r:id="rId11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>
            <a:hlinkClick r:id="rId12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/>
          <p:nvPr/>
        </p:nvSpPr>
        <p:spPr>
          <a:xfrm>
            <a:off x="2620746" y="1568900"/>
            <a:ext cx="49740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entury Gothic" charset="0"/>
                <a:ea typeface="Century Gothic" charset="0"/>
                <a:cs typeface="Century Gothic" charset="0"/>
                <a:sym typeface="Shadows Into Light"/>
              </a:rPr>
              <a:t>Hi! My name is Ms. Gallaher</a:t>
            </a:r>
            <a:endParaRPr sz="1800" dirty="0">
              <a:latin typeface="Century Gothic" charset="0"/>
              <a:ea typeface="Century Gothic" charset="0"/>
              <a:cs typeface="Century Gothic" charset="0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entury Gothic" charset="0"/>
              <a:ea typeface="Century Gothic" charset="0"/>
              <a:cs typeface="Century Gothic" charset="0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entury Gothic" charset="0"/>
                <a:ea typeface="Century Gothic" charset="0"/>
                <a:cs typeface="Century Gothic" charset="0"/>
                <a:sym typeface="Shadows Into Light"/>
              </a:rPr>
              <a:t>This is my 4th year teaching at Fort Braden and my 3rd year teaching Kindergarten.</a:t>
            </a:r>
            <a:endParaRPr sz="1800" dirty="0">
              <a:latin typeface="Century Gothic" charset="0"/>
              <a:ea typeface="Century Gothic" charset="0"/>
              <a:cs typeface="Century Gothic" charset="0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entury Gothic" charset="0"/>
              <a:ea typeface="Century Gothic" charset="0"/>
              <a:cs typeface="Century Gothic" charset="0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entury Gothic" charset="0"/>
                <a:ea typeface="Century Gothic" charset="0"/>
                <a:cs typeface="Century Gothic" charset="0"/>
                <a:sym typeface="Shadows Into Light"/>
              </a:rPr>
              <a:t>I have a 3 year old son, named Cason. I just recently got engaged and I am a soon to be Step-Mama of a 9 year old.</a:t>
            </a:r>
            <a:endParaRPr sz="1800" dirty="0">
              <a:latin typeface="Century Gothic" charset="0"/>
              <a:ea typeface="Century Gothic" charset="0"/>
              <a:cs typeface="Century Gothic" charset="0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entury Gothic" charset="0"/>
                <a:ea typeface="Century Gothic" charset="0"/>
                <a:cs typeface="Century Gothic" charset="0"/>
                <a:sym typeface="Shadows Into Light"/>
              </a:rPr>
              <a:t>My favorites include:</a:t>
            </a:r>
            <a:endParaRPr sz="1800" dirty="0">
              <a:latin typeface="Century Gothic" charset="0"/>
              <a:ea typeface="Century Gothic" charset="0"/>
              <a:cs typeface="Century Gothic" charset="0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8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914">
            <a:off x="269932" y="3289359"/>
            <a:ext cx="2155710" cy="1808858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290379">
            <a:off x="289855" y="3323808"/>
            <a:ext cx="2098391" cy="175893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27" descr="Bitmoji Image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03144" y="3906112"/>
            <a:ext cx="810800" cy="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 descr="Bitmoji Image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41149" y="3945476"/>
            <a:ext cx="810800" cy="81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 descr="Bitmoji Image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87733" y="3906101"/>
            <a:ext cx="889575" cy="8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 descr="Bitmoji Image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11052" y="3866725"/>
            <a:ext cx="1086000" cy="8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8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8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8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8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8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45" y="1709302"/>
            <a:ext cx="3144980" cy="2358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90" y="1709301"/>
            <a:ext cx="2158848" cy="2878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5" y="1618378"/>
            <a:ext cx="2227040" cy="2969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33" y="0"/>
            <a:ext cx="3206967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74" y="0"/>
            <a:ext cx="2727759" cy="5143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1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9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9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9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9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9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9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9"/>
          <p:cNvSpPr txBox="1"/>
          <p:nvPr/>
        </p:nvSpPr>
        <p:spPr>
          <a:xfrm>
            <a:off x="802100" y="1708325"/>
            <a:ext cx="73308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halkboard" charset="0"/>
                <a:ea typeface="Chalkboard" charset="0"/>
                <a:cs typeface="Chalkboard" charset="0"/>
                <a:sym typeface="Lobster"/>
              </a:rPr>
              <a:t>School begins at 8:30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Chalkboard" charset="0"/>
              <a:ea typeface="Chalkboard" charset="0"/>
              <a:cs typeface="Chalkboard" charset="0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halkboard" charset="0"/>
                <a:ea typeface="Chalkboard" charset="0"/>
                <a:cs typeface="Chalkboard" charset="0"/>
                <a:sym typeface="Lobster"/>
              </a:rPr>
              <a:t>8:45: Morning meeting with Digital Students and Classmates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halkboard" charset="0"/>
                <a:ea typeface="Chalkboard" charset="0"/>
                <a:cs typeface="Chalkboard" charset="0"/>
                <a:sym typeface="Lobster"/>
              </a:rPr>
              <a:t>9:00-11:00 Language Arts Instruction and Developmental Play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halkboard" charset="0"/>
                <a:ea typeface="Chalkboard" charset="0"/>
                <a:cs typeface="Chalkboard" charset="0"/>
                <a:sym typeface="Lobster"/>
              </a:rPr>
              <a:t>12:00-1:20 Math Instruction and Special Area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halkboard" charset="0"/>
                <a:ea typeface="Chalkboard" charset="0"/>
                <a:cs typeface="Chalkboard" charset="0"/>
                <a:sym typeface="Lobster"/>
              </a:rPr>
              <a:t>1:20-2:30 Science or Social Studies, Student Conferences, Accelerated Reader Time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Chalkboard" charset="0"/>
              <a:ea typeface="Chalkboard" charset="0"/>
              <a:cs typeface="Chalkboard" charset="0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halkboard" charset="0"/>
                <a:ea typeface="Chalkboard" charset="0"/>
                <a:cs typeface="Chalkboard" charset="0"/>
                <a:sym typeface="Lobster"/>
              </a:rPr>
              <a:t>*Kindergarten students will begin transitioning to car pick up at 2:30*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0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0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0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0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41049" y="2128989"/>
            <a:ext cx="701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Please make sure you have received a student information sheet via e-mail from my school e-mail address. Once you have completed it, please e-mail it back!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  <a:sym typeface="Wingdings"/>
              </a:rPr>
              <a:t>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1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1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1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1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1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1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945397" y="1609802"/>
            <a:ext cx="6912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We are unable to assist students in tying shoes, opening &amp; closing food/drink items, putting back-packs on or zipping zippers. PLEASE make sure your child is able to do the above tasks before their first day of school.</a:t>
            </a:r>
          </a:p>
          <a:p>
            <a:pPr marL="285750" indent="-285750" algn="ctr">
              <a:buFont typeface="Arial" charset="0"/>
              <a:buChar char="•"/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PLEASE make sure your child is able to properly wear their mask for an extended amount of time without touching their mask/face.</a:t>
            </a:r>
          </a:p>
          <a:p>
            <a:pPr marL="285750" indent="-285750" algn="ctr">
              <a:buFont typeface="Arial" charset="0"/>
              <a:buChar char="•"/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Please make sure your child is able to use the restroom on their own, flush, and wash their hands. </a:t>
            </a:r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2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2"/>
          <p:cNvSpPr txBox="1"/>
          <p:nvPr/>
        </p:nvSpPr>
        <p:spPr>
          <a:xfrm>
            <a:off x="1836112" y="1715380"/>
            <a:ext cx="6371975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  <a:sym typeface="Lobster"/>
              </a:rPr>
              <a:t>Download the Remind App to communicate and stay up to date on information! Please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  <a:sym typeface="Lobster"/>
              </a:rPr>
              <a:t>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  <a:sym typeface="Lobster"/>
              </a:rPr>
              <a:t>lick the link below to register.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1800" dirty="0" smtClean="0">
                <a:latin typeface="Lobster"/>
                <a:ea typeface="Lobster"/>
                <a:cs typeface="Lobster"/>
                <a:sym typeface="Lobster"/>
                <a:hlinkClick r:id="rId11"/>
              </a:rPr>
              <a:t>https://www.remind.com/join/8876bg</a:t>
            </a:r>
            <a:endParaRPr lang="en-US" sz="1800" dirty="0" smtClean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71" y="2955503"/>
            <a:ext cx="711942" cy="754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6632" y="3248283"/>
            <a:ext cx="56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gallahera@leonschools.net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70" y="1712768"/>
            <a:ext cx="744694" cy="750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23" y="3886200"/>
            <a:ext cx="835886" cy="845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5080" y="4059277"/>
            <a:ext cx="23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850-488-9374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>
            <a:hlinkClick r:id="rId6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3">
            <a:hlinkClick r:id="rId7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3">
            <a:hlinkClick r:id="rId8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3">
            <a:hlinkClick r:id="rId9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3">
            <a:hlinkClick r:id="rId10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3">
            <a:hlinkClick r:id="rId11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3">
            <a:hlinkClick r:id="rId12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eeting with Gallaher, Ashton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357" y="1644960"/>
            <a:ext cx="5190836" cy="2919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0775" y="1950720"/>
            <a:ext cx="1729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halkboard" charset="0"/>
                <a:ea typeface="Chalkboard" charset="0"/>
                <a:cs typeface="Chalkboard" charset="0"/>
              </a:rPr>
              <a:t>Please click play to listen and watch a read aloud!</a:t>
            </a:r>
            <a:endParaRPr lang="en-US" sz="2400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360</Words>
  <Application>Microsoft Macintosh PowerPoint</Application>
  <PresentationFormat>On-screen Show (16:9)</PresentationFormat>
  <Paragraphs>36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Century Gothic</vt:lpstr>
      <vt:lpstr>Chalkboard</vt:lpstr>
      <vt:lpstr>Indie Flower</vt:lpstr>
      <vt:lpstr>Lobster</vt:lpstr>
      <vt:lpstr>Playfair Display</vt:lpstr>
      <vt:lpstr>Shadows Into Light</vt:lpstr>
      <vt:lpstr>Wingdings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22</cp:revision>
  <dcterms:modified xsi:type="dcterms:W3CDTF">2020-08-21T17:34:57Z</dcterms:modified>
</cp:coreProperties>
</file>