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81" r:id="rId5"/>
    <p:sldId id="282" r:id="rId6"/>
    <p:sldId id="28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4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23.05038" units="1/cm"/>
          <inkml:channelProperty channel="Y" name="resolution" value="580.56342" units="1/cm"/>
          <inkml:channelProperty channel="T" name="resolution" value="1" units="1/dev"/>
        </inkml:channelProperties>
      </inkml:inkSource>
      <inkml:timestamp xml:id="ts0" timeString="2019-10-18T18:52:04.7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22196 18049 0,'0'0'0,"0"0"15,0 0-15,0 0 0,0 0 16,0 0-16,0 0 16,0 0-16,0 0 0,0 0 15,0 0-15,0 0 0,0 0 16,0 0-16,0 0 16,0 0-16,0 0 0,0 0 15,0 0-15,0 0 0,0 0 16,0 0-16,0 0 15,9-33-15</inkml:trace>
  <inkml:trace contextRef="#ctx0" brushRef="#br0" timeOffset="312027.1173">33801 8742 0,'0'0'0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23.05038" units="1/cm"/>
          <inkml:channelProperty channel="Y" name="resolution" value="580.56342" units="1/cm"/>
          <inkml:channelProperty channel="T" name="resolution" value="1" units="1/dev"/>
        </inkml:channelProperties>
      </inkml:inkSource>
      <inkml:timestamp xml:id="ts0" timeString="2019-10-18T18:52:04.7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22196 18049 0,'0'0'0,"0"0"15,0 0-15,0 0 0,0 0 16,0 0-16,0 0 16,0 0-16,0 0 0,0 0 15,0 0-15,0 0 0,0 0 16,0 0-16,0 0 16,0 0-16,0 0 0,0 0 15,0 0-15,0 0 0,0 0 16,0 0-16,0 0 15,9-33-15</inkml:trace>
  <inkml:trace contextRef="#ctx0" brushRef="#br0" timeOffset="312027.1173">33801 8742 0,'0'0'0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9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2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58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347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9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9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54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08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9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9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5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0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8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4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3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233AA85-6FA3-4BDF-83D6-B3725042CAE2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F984D-0880-490E-94D1-D07E7DB26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76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C13D-5C8B-4A71-AABE-B62C8780C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Mexico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AEAFD1-05C3-4DAA-B4AB-8798C98B6A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Estados</a:t>
            </a:r>
            <a:r>
              <a:rPr lang="en-US" dirty="0"/>
              <a:t> y </a:t>
            </a:r>
            <a:r>
              <a:rPr lang="en-US" dirty="0" err="1"/>
              <a:t>sensaciones</a:t>
            </a:r>
            <a:r>
              <a:rPr lang="en-US" dirty="0"/>
              <a:t>, </a:t>
            </a:r>
            <a:r>
              <a:rPr lang="en-US" dirty="0" err="1"/>
              <a:t>verbo</a:t>
            </a:r>
            <a:r>
              <a:rPr lang="en-US" dirty="0"/>
              <a:t> </a:t>
            </a:r>
            <a:r>
              <a:rPr lang="en-US" dirty="0" err="1"/>
              <a:t>estar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0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1257-A376-4252-8AFF-6B684C06A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Mexico 4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Estados</a:t>
            </a:r>
            <a:r>
              <a:rPr lang="en-US" sz="2400" dirty="0"/>
              <a:t> y </a:t>
            </a:r>
            <a:r>
              <a:rPr lang="en-US" sz="2400" dirty="0" err="1"/>
              <a:t>sensaciones</a:t>
            </a:r>
            <a:r>
              <a:rPr lang="en-US" sz="2400" dirty="0"/>
              <a:t>, </a:t>
            </a:r>
            <a:r>
              <a:rPr lang="en-US" sz="2400" dirty="0" err="1"/>
              <a:t>verbo</a:t>
            </a:r>
            <a:r>
              <a:rPr lang="en-US" sz="2400" dirty="0"/>
              <a:t> </a:t>
            </a:r>
            <a:r>
              <a:rPr lang="en-US" sz="2400" dirty="0" err="1"/>
              <a:t>estar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ED9A5-12BD-422A-935B-715E830BB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135" y="2060575"/>
            <a:ext cx="5591686" cy="41957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PREGUNTAR CÓMO ESTÁ ALGUIEN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Cómo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estás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– How are you? (informal)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Cómo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está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– How are you? (formal) How is he/she?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Cómo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están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– How are they/you all?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DECIR CÓMO ESTÁS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Excelente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- excellent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bien – very well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Bien - well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así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so-so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Mal - bad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mal – very bad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Aburrido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/a bored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960C47-CA4A-4DCE-9D36-0EFA76A32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3476" y="2056092"/>
            <a:ext cx="4888937" cy="4200245"/>
          </a:xfrm>
        </p:spPr>
        <p:txBody>
          <a:bodyPr>
            <a:normAutofit fontScale="40000" lnSpcReduction="20000"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Cansado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/a - tired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Contento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/a - happy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Emocionada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/o - excited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Enfermo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/a - sick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Nervioso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/a - nervous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Triste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– sad</a:t>
            </a:r>
          </a:p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Enojado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/a - angry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SENSACIONES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Tengo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hambre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I’m hungry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Tengo sed – I’m thirsty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Tengo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miedo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I’m afraid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Tengo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calor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I’m hot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Tengo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frío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– I’m cold</a:t>
            </a:r>
          </a:p>
        </p:txBody>
      </p:sp>
    </p:spTree>
    <p:extLst>
      <p:ext uri="{BB962C8B-B14F-4D97-AF65-F5344CB8AC3E}">
        <p14:creationId xmlns:p14="http://schemas.microsoft.com/office/powerpoint/2010/main" val="6381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4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Estados</a:t>
            </a:r>
            <a:r>
              <a:rPr lang="en-US" sz="2400" dirty="0"/>
              <a:t> y </a:t>
            </a:r>
            <a:r>
              <a:rPr lang="en-US" sz="2400" dirty="0" err="1"/>
              <a:t>sensaciones</a:t>
            </a:r>
            <a:r>
              <a:rPr lang="en-US" sz="2400" dirty="0"/>
              <a:t>, </a:t>
            </a:r>
            <a:r>
              <a:rPr lang="en-US" sz="2400" dirty="0" err="1"/>
              <a:t>verbo</a:t>
            </a:r>
            <a:r>
              <a:rPr lang="en-US" sz="2400" dirty="0"/>
              <a:t> </a:t>
            </a:r>
            <a:r>
              <a:rPr lang="en-US" sz="2400" dirty="0" err="1"/>
              <a:t>estar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(to be)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(to be) is used to talk about emotions and conditions. These are the forms of the verb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the present tense.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752F3C-1AB1-416F-8526-72526945F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810625"/>
              </p:ext>
            </p:extLst>
          </p:nvPr>
        </p:nvGraphicFramePr>
        <p:xfrm>
          <a:off x="1922342" y="3173520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ESTAR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estoy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estamos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estás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está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están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7990560" y="3147120"/>
              <a:ext cx="4178160" cy="33508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81200" y="3137760"/>
                <a:ext cx="4196880" cy="336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537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4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Estados</a:t>
            </a:r>
            <a:r>
              <a:rPr lang="en-US" sz="2400" dirty="0"/>
              <a:t> y </a:t>
            </a:r>
            <a:r>
              <a:rPr lang="en-US" sz="2400" dirty="0" err="1"/>
              <a:t>sensaciones</a:t>
            </a:r>
            <a:r>
              <a:rPr lang="en-US" sz="2400" dirty="0"/>
              <a:t>, </a:t>
            </a:r>
            <a:r>
              <a:rPr lang="en-US" sz="2400" dirty="0" err="1"/>
              <a:t>verbo</a:t>
            </a:r>
            <a:r>
              <a:rPr lang="en-US" sz="2400" dirty="0"/>
              <a:t> </a:t>
            </a:r>
            <a:r>
              <a:rPr lang="en-US" sz="2400" dirty="0" err="1"/>
              <a:t>estar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verbs ser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Notice that there are two Spanish verbs that mean to be: ser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Ser is used to describe physical characteristics and personality traits.</a:t>
            </a:r>
          </a:p>
          <a:p>
            <a:pPr lvl="3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soy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alta.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 am tall.)			Juan 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simpático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(Juan is friendly.)</a:t>
            </a:r>
          </a:p>
          <a:p>
            <a:pPr lvl="2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 used to express conditions and feelings.</a:t>
            </a:r>
          </a:p>
          <a:p>
            <a:pPr lvl="3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estoy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contento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(I am happy.)	Tú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estás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cansado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(You are tired.)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752F3C-1AB1-416F-8526-72526945F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553001"/>
              </p:ext>
            </p:extLst>
          </p:nvPr>
        </p:nvGraphicFramePr>
        <p:xfrm>
          <a:off x="1341897" y="4050823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ESTAR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estoy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estamos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estás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está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están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396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4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Estados</a:t>
            </a:r>
            <a:r>
              <a:rPr lang="en-US" sz="2400" dirty="0"/>
              <a:t> y </a:t>
            </a:r>
            <a:r>
              <a:rPr lang="en-US" sz="2400" dirty="0" err="1"/>
              <a:t>sensaciones</a:t>
            </a:r>
            <a:r>
              <a:rPr lang="en-US" sz="2400" dirty="0"/>
              <a:t>, </a:t>
            </a:r>
            <a:r>
              <a:rPr lang="en-US" sz="2400" dirty="0" err="1"/>
              <a:t>verbo</a:t>
            </a:r>
            <a:r>
              <a:rPr lang="en-US" sz="2400" dirty="0"/>
              <a:t> </a:t>
            </a:r>
            <a:r>
              <a:rPr lang="en-US" sz="2400" dirty="0" err="1"/>
              <a:t>estar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47" y="1574952"/>
            <a:ext cx="8946541" cy="4395151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How would you express this in Spanish: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am tired.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Julia is sick.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Juan and Janet are happy.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Johnny is tall.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Bob is intelligent.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are nervous.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Bob and you are blonde.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Marisa is angry.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Joe and I are sad.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Gracie is bored.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752F3C-1AB1-416F-8526-72526945F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72155"/>
              </p:ext>
            </p:extLst>
          </p:nvPr>
        </p:nvGraphicFramePr>
        <p:xfrm>
          <a:off x="3934022" y="1499152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ESTAR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estoy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estamos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estás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está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están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64F063A-3B85-493D-86D7-BE21B0D4E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936603"/>
              </p:ext>
            </p:extLst>
          </p:nvPr>
        </p:nvGraphicFramePr>
        <p:xfrm>
          <a:off x="3934022" y="4095872"/>
          <a:ext cx="812800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78731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5438922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8012314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97316637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1976329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02721219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dirty="0"/>
                        <a:t>VERBO SER (TO BE). PRESENT TENSE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8687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/>
                        <a:t>Singular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6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Yo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Nosotros</a:t>
                      </a:r>
                      <a:endParaRPr lang="en-US" dirty="0"/>
                    </a:p>
                    <a:p>
                      <a:r>
                        <a:rPr lang="en-US" dirty="0" err="1"/>
                        <a:t>Nosotras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somos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8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6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Usted</a:t>
                      </a:r>
                      <a:endParaRPr lang="en-US" dirty="0"/>
                    </a:p>
                    <a:p>
                      <a:r>
                        <a:rPr lang="en-US" dirty="0" err="1"/>
                        <a:t>Él</a:t>
                      </a:r>
                      <a:endParaRPr lang="en-US" dirty="0"/>
                    </a:p>
                    <a:p>
                      <a:r>
                        <a:rPr lang="en-US" dirty="0"/>
                        <a:t>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</a:t>
                      </a:r>
                    </a:p>
                    <a:p>
                      <a:r>
                        <a:rPr lang="en-US" dirty="0"/>
                        <a:t>He is</a:t>
                      </a:r>
                    </a:p>
                    <a:p>
                      <a:r>
                        <a:rPr lang="en-US" dirty="0"/>
                        <a:t>She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Ustedes</a:t>
                      </a:r>
                      <a:endParaRPr lang="en-US" dirty="0"/>
                    </a:p>
                    <a:p>
                      <a:r>
                        <a:rPr lang="en-US" dirty="0" err="1"/>
                        <a:t>Ellos</a:t>
                      </a:r>
                      <a:endParaRPr lang="en-US" dirty="0"/>
                    </a:p>
                    <a:p>
                      <a:r>
                        <a:rPr lang="en-US" dirty="0" err="1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all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  <a:p>
                      <a:r>
                        <a:rPr lang="en-US" dirty="0"/>
                        <a:t>They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6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23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446D-BFDC-49C5-A062-E7E3539A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Mexico 4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Estados</a:t>
            </a:r>
            <a:r>
              <a:rPr lang="en-US" sz="2400" dirty="0"/>
              <a:t> y </a:t>
            </a:r>
            <a:r>
              <a:rPr lang="en-US" sz="2400" dirty="0" err="1"/>
              <a:t>sensaciones</a:t>
            </a:r>
            <a:r>
              <a:rPr lang="en-US" sz="2400" dirty="0"/>
              <a:t>, </a:t>
            </a:r>
            <a:r>
              <a:rPr lang="en-US" sz="2400" dirty="0" err="1"/>
              <a:t>verbo</a:t>
            </a:r>
            <a:r>
              <a:rPr lang="en-US" sz="2400" dirty="0"/>
              <a:t> </a:t>
            </a:r>
            <a:r>
              <a:rPr lang="en-US" sz="2400" dirty="0" err="1"/>
              <a:t>estar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86CB6-F9B3-44CD-87DB-08062B7F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674573"/>
            <a:ext cx="8946541" cy="4395151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A. She is bored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B. She is nervous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C. He is scared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D. She is hot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He is cold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F. She is happy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NIEVA = It’s snowing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CUMPLEAÑOS = Birthday</a:t>
            </a:r>
          </a:p>
          <a:p>
            <a:pPr lvl="1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Examen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Test</a:t>
            </a:r>
          </a:p>
          <a:p>
            <a:pPr lvl="1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Verano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Summer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7990560" y="3147120"/>
              <a:ext cx="4178160" cy="33508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81200" y="3137760"/>
                <a:ext cx="4196880" cy="336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908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12644</TotalTime>
  <Words>485</Words>
  <Application>Microsoft Office PowerPoint</Application>
  <PresentationFormat>Widescreen</PresentationFormat>
  <Paragraphs>178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Mexico 4</vt:lpstr>
      <vt:lpstr>Mexico 4 (Estados y sensaciones, verbo estar)</vt:lpstr>
      <vt:lpstr>Mexico 4 (Estados y sensaciones, verbo estar)</vt:lpstr>
      <vt:lpstr>Mexico 4 (Estados y sensaciones, verbo estar)</vt:lpstr>
      <vt:lpstr>Mexico 4 (Estados y sensaciones, verbo estar)</vt:lpstr>
      <vt:lpstr>Mexico 4 (Estados y sensaciones, verbo estar)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Course 1</dc:title>
  <dc:creator>savery</dc:creator>
  <cp:lastModifiedBy>Savery, Derick</cp:lastModifiedBy>
  <cp:revision>51</cp:revision>
  <dcterms:created xsi:type="dcterms:W3CDTF">2019-07-27T12:02:36Z</dcterms:created>
  <dcterms:modified xsi:type="dcterms:W3CDTF">2019-10-25T20:33:41Z</dcterms:modified>
</cp:coreProperties>
</file>