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4"/>
  </p:sldMasterIdLst>
  <p:notesMasterIdLst>
    <p:notesMasterId r:id="rId17"/>
  </p:notesMasterIdLst>
  <p:sldIdLst>
    <p:sldId id="256" r:id="rId5"/>
    <p:sldId id="259" r:id="rId6"/>
    <p:sldId id="260" r:id="rId7"/>
    <p:sldId id="257" r:id="rId8"/>
    <p:sldId id="258" r:id="rId9"/>
    <p:sldId id="300" r:id="rId10"/>
    <p:sldId id="261" r:id="rId11"/>
    <p:sldId id="264" r:id="rId12"/>
    <p:sldId id="302" r:id="rId13"/>
    <p:sldId id="301" r:id="rId14"/>
    <p:sldId id="265" r:id="rId15"/>
    <p:sldId id="278"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Concert One" panose="020B0604020202020204" charset="0"/>
      <p:regular r:id="rId22"/>
    </p:embeddedFont>
    <p:embeddedFont>
      <p:font typeface="Roboto Mono" panose="020B0604020202020204" charset="0"/>
      <p:regular r:id="rId23"/>
      <p:bold r:id="rId24"/>
      <p:italic r:id="rId25"/>
      <p:boldItalic r:id="rId26"/>
    </p:embeddedFont>
    <p:embeddedFont>
      <p:font typeface="Roboto Mono Medium"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A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AD511A-D81B-4336-A566-C128EC9CA94B}">
  <a:tblStyle styleId="{02AD511A-D81B-4336-A566-C128EC9CA94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29" autoAdjust="0"/>
  </p:normalViewPr>
  <p:slideViewPr>
    <p:cSldViewPr snapToGrid="0">
      <p:cViewPr varScale="1">
        <p:scale>
          <a:sx n="120" d="100"/>
          <a:sy n="120" d="100"/>
        </p:scale>
        <p:origin x="296"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doe.org/core/fileparse.php/7539/urlt/elabeststandardsfinal.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Hello! Welcome to the first of many videos focusing on the new Florida Benchmarks for Student Thinking, aka B.E.S.T. These videos do not take the place of the self-paced B.E.S.T. courses being offered through Leon Leads, but rather, they add an extra layer of support for targeted sections of the B.E.S.T. document. The whole document can be downloaded from the </a:t>
            </a:r>
            <a:r>
              <a:rPr lang="en-US">
                <a:hlinkClick r:id="rId3"/>
              </a:rPr>
              <a:t>FLDOE</a:t>
            </a:r>
            <a:r>
              <a:rPr lang="en-US"/>
              <a:t> website, which is hyperlinked in the downloadable notes of this Power Point presentation.</a:t>
            </a:r>
          </a:p>
          <a:p>
            <a:pPr marL="0" indent="0">
              <a:buNone/>
            </a:pPr>
            <a:endParaRPr lang="en-US"/>
          </a:p>
          <a:p>
            <a:pPr marL="0" indent="0">
              <a:buNone/>
            </a:pPr>
            <a:r>
              <a:rPr lang="en-US"/>
              <a:t>Each video will be no more than 20 minutes. These videos are tailored to secondary ELA and Reading teachers, but are also helpful for administrators at the secondary level and anyone seeking to become more familiar with the B.E.S.T. document. These videos can be watched during department meetings, during your planning period or at anytime that is convenient for you as they will be housed here on the Secondary ELA/Reading Site. </a:t>
            </a:r>
          </a:p>
          <a:p>
            <a:pPr marL="0" indent="0">
              <a:buNone/>
            </a:pPr>
            <a:endParaRPr lang="en-US"/>
          </a:p>
          <a:p>
            <a:pPr marL="0" indent="0">
              <a:buNone/>
            </a:pPr>
            <a:r>
              <a:rPr lang="en-US"/>
              <a:t>Without further ado, let us begin.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The final item we will discuss is the Coding Scheme for our new standards. This can be found on page 9.</a:t>
            </a:r>
            <a:endParaRPr/>
          </a:p>
        </p:txBody>
      </p:sp>
    </p:spTree>
    <p:extLst>
      <p:ext uri="{BB962C8B-B14F-4D97-AF65-F5344CB8AC3E}">
        <p14:creationId xmlns:p14="http://schemas.microsoft.com/office/powerpoint/2010/main" val="3650974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853034354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853034354b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You will notice that there are five strands found in the B.E.S.T. Standards document. The Foundations strand is only applicable to students needing Tier 3 intervention. Reading, Communication and Vocabulary are the primary strands for each grade-level. Your ELA Expectations can be found on page 8 and in more detail in Appendix A. In our previous standards, we saw these expectations included in each grade-level's standards, now it is clearly noted that these skills are overarching and developed over time. We will talk more about the ELA Expectations in video 3.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853034354b_0_24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853034354b_0_24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Thank you so much for joining us for this first video. Our next video will be posted in the same place on April 29th, 2022. That video will be an overview of the appendices. If you have any questions or concerns, feel free to contact me, </a:t>
            </a:r>
            <a:r>
              <a:rPr lang="en-US" err="1"/>
              <a:t>SheKishma</a:t>
            </a:r>
            <a:r>
              <a:rPr lang="en-US"/>
              <a:t> O'Reilly, or Sherri Winsett.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In this video (Video #1), we will discuss the Table of Contents, which can be found on page 1 of the B.E.S.T. Standards and the Coding Scheme, which is explained on page 9. Please note that as we reference page numbers, we are referring to the page number on the actual document, which can be found at the bottom of each page. If you are viewing your standards via the downloadable pdf copy, just make sure to follow along using the page numbers on the bottom of the page itself.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First, let me introduce your Secondary ELA and Reading duo. I am </a:t>
            </a:r>
            <a:r>
              <a:rPr lang="en-US" err="1"/>
              <a:t>SheKishma</a:t>
            </a:r>
            <a:r>
              <a:rPr lang="en-US"/>
              <a:t> O'Reilly, your Secondary Reading Instructional Developer. Me and Sherri Winsett, your Secondary ELA Instructional Developer, will tag team on these videos to ensure you have a better understanding of your new standards, which will be in full implementation for the 2022-23 school year.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Are you trying to find something in this lengthy document? Well, it may sound simple, but start with the Table of Contents. It is the easiest place to find what you are looking for and then place tabs accordingly. As a matter of fact, as we are going through these videos, you may want to have sticky notes or tabs ready so you can easily tag pages. Trust me, you will be referring to those pages often so an easy indicator, like a tab, makes this B.E.S.T. document easier to navigate. Let me point out a few places you may want to tab now...</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77e31443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Are you a middle school teacher? Well, your standards start on page 78. Go ahead and tab that page. You can pause the video while you do that. Now for a few more tabs. The 6th grade standards start on page 78, 7th grade start on page 86 and 8th grade starts on page 95. Pause the video while you tab the grade-level you teach or you can tab each grade level.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77e31443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Are you a high school teacher? Your standards start on page 104. Go ahead and tab that page. You can pause the video while you do that. Now for a few more tabs. The 9th grade standards start on page 104, 10th grade starts on page 114, 11th grade starts on page 125 and 12th grade starts on page 136. Pause the video while you tab the grade-level you teach or you can tab each grade level. </a:t>
            </a:r>
            <a:endParaRPr dirty="0"/>
          </a:p>
        </p:txBody>
      </p:sp>
    </p:spTree>
    <p:extLst>
      <p:ext uri="{BB962C8B-B14F-4D97-AF65-F5344CB8AC3E}">
        <p14:creationId xmlns:p14="http://schemas.microsoft.com/office/powerpoint/2010/main" val="364848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If you are the Teacher of Record for students needing Tier 3 intervention, you already know this, but the 6-12 Foundational Reading Intervention Standards can be found on page 145. Tab this page if you do not already have it marked. Pause the video if you need to complete this task.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a:t>Now, for the Appendices. You can tab each Appendix in the back of the standards, but it may be more helpful to tab the pages you will need. Our next video will give a brief overview of what can be found in each Appendix. If you wish to tab the beginning of each appendix, you can pause the video now to do that. Each appendix is identified on this screen. Appendix A starts on page 147, Appendix B starts on page 148, Appendix C starts on page 183, Appendix D starts on page 198 and Appendix E begins on page 206. The appendices, as well as the benchmark clarifications and the glossary, make it so that everything you need to understand your benchmarks for your grade-level are right here in this document.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The last item I will point out in your Table of Contents is the Glossary. It can be found on page 212. Take a minute to tab this page. In previous standards, we leaned on our own understanding of some of the mentioned terms. The B.E.S.T. document clearly defines terms found in your standards if not already clarified in the appendices. </a:t>
            </a:r>
          </a:p>
        </p:txBody>
      </p:sp>
    </p:spTree>
    <p:extLst>
      <p:ext uri="{BB962C8B-B14F-4D97-AF65-F5344CB8AC3E}">
        <p14:creationId xmlns:p14="http://schemas.microsoft.com/office/powerpoint/2010/main" val="11916208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bit.ly/2TtBDfr"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bit.ly/2TyoMsr" TargetMode="External"/><Relationship Id="rId5" Type="http://schemas.openxmlformats.org/officeDocument/2006/relationships/hyperlink" Target="http://bit.ly/2Tynxth" TargetMode="Externa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5">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6000"/>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pic>
        <p:nvPicPr>
          <p:cNvPr id="55" name="Google Shape;55;p11"/>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56" name="Google Shape;56;p11"/>
          <p:cNvPicPr preferRelativeResize="0"/>
          <p:nvPr/>
        </p:nvPicPr>
        <p:blipFill rotWithShape="1">
          <a:blip r:embed="rId3">
            <a:alphaModFix/>
          </a:blip>
          <a:srcRect t="16734" r="8892" b="18300"/>
          <a:stretch/>
        </p:blipFill>
        <p:spPr>
          <a:xfrm rot="-5400000">
            <a:off x="4748475" y="480657"/>
            <a:ext cx="2036850" cy="846042"/>
          </a:xfrm>
          <a:prstGeom prst="rect">
            <a:avLst/>
          </a:prstGeom>
          <a:noFill/>
          <a:ln>
            <a:noFill/>
          </a:ln>
        </p:spPr>
      </p:pic>
      <p:pic>
        <p:nvPicPr>
          <p:cNvPr id="57" name="Google Shape;57;p11"/>
          <p:cNvPicPr preferRelativeResize="0"/>
          <p:nvPr/>
        </p:nvPicPr>
        <p:blipFill rotWithShape="1">
          <a:blip r:embed="rId3">
            <a:alphaModFix/>
          </a:blip>
          <a:srcRect t="16734" r="8892" b="18300"/>
          <a:stretch/>
        </p:blipFill>
        <p:spPr>
          <a:xfrm rot="-5400000">
            <a:off x="5339025" y="595407"/>
            <a:ext cx="2036850" cy="846042"/>
          </a:xfrm>
          <a:prstGeom prst="rect">
            <a:avLst/>
          </a:prstGeom>
          <a:noFill/>
          <a:ln>
            <a:noFill/>
          </a:ln>
        </p:spPr>
      </p:pic>
      <p:pic>
        <p:nvPicPr>
          <p:cNvPr id="58" name="Google Shape;58;p11"/>
          <p:cNvPicPr preferRelativeResize="0"/>
          <p:nvPr/>
        </p:nvPicPr>
        <p:blipFill rotWithShape="1">
          <a:blip r:embed="rId4">
            <a:alphaModFix/>
          </a:blip>
          <a:srcRect b="7123"/>
          <a:stretch/>
        </p:blipFill>
        <p:spPr>
          <a:xfrm>
            <a:off x="1974100" y="324738"/>
            <a:ext cx="5195775" cy="4494025"/>
          </a:xfrm>
          <a:prstGeom prst="rect">
            <a:avLst/>
          </a:prstGeom>
          <a:noFill/>
          <a:ln>
            <a:noFill/>
          </a:ln>
        </p:spPr>
      </p:pic>
      <p:sp>
        <p:nvSpPr>
          <p:cNvPr id="59" name="Google Shape;59;p11"/>
          <p:cNvSpPr txBox="1">
            <a:spLocks noGrp="1"/>
          </p:cNvSpPr>
          <p:nvPr>
            <p:ph type="title" hasCustomPrompt="1"/>
          </p:nvPr>
        </p:nvSpPr>
        <p:spPr>
          <a:xfrm>
            <a:off x="2838275" y="1645347"/>
            <a:ext cx="4001700" cy="1137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7200" b="0">
                <a:solidFill>
                  <a:schemeClr val="dk2"/>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60" name="Google Shape;60;p11"/>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dk2"/>
              </a:buClr>
              <a:buSzPts val="1800"/>
              <a:buChar char="●"/>
              <a:defRPr>
                <a:solidFill>
                  <a:schemeClr val="dk2"/>
                </a:solidFill>
              </a:defRPr>
            </a:lvl1pPr>
            <a:lvl2pPr marL="914400" lvl="1" indent="-342900" algn="ctr">
              <a:spcBef>
                <a:spcPts val="1600"/>
              </a:spcBef>
              <a:spcAft>
                <a:spcPts val="0"/>
              </a:spcAft>
              <a:buClr>
                <a:schemeClr val="dk2"/>
              </a:buClr>
              <a:buSzPts val="1800"/>
              <a:buChar char="○"/>
              <a:defRPr sz="1800">
                <a:solidFill>
                  <a:schemeClr val="dk2"/>
                </a:solidFill>
              </a:defRPr>
            </a:lvl2pPr>
            <a:lvl3pPr marL="1371600" lvl="2" indent="-342900" algn="ctr">
              <a:spcBef>
                <a:spcPts val="1600"/>
              </a:spcBef>
              <a:spcAft>
                <a:spcPts val="0"/>
              </a:spcAft>
              <a:buClr>
                <a:schemeClr val="dk2"/>
              </a:buClr>
              <a:buSzPts val="1800"/>
              <a:buChar char="■"/>
              <a:defRPr sz="1800">
                <a:solidFill>
                  <a:schemeClr val="dk2"/>
                </a:solidFill>
              </a:defRPr>
            </a:lvl3pPr>
            <a:lvl4pPr marL="1828800" lvl="3" indent="-342900" algn="ctr">
              <a:spcBef>
                <a:spcPts val="1600"/>
              </a:spcBef>
              <a:spcAft>
                <a:spcPts val="0"/>
              </a:spcAft>
              <a:buClr>
                <a:schemeClr val="dk2"/>
              </a:buClr>
              <a:buSzPts val="1800"/>
              <a:buChar char="●"/>
              <a:defRPr sz="1800">
                <a:solidFill>
                  <a:schemeClr val="dk2"/>
                </a:solidFill>
              </a:defRPr>
            </a:lvl4pPr>
            <a:lvl5pPr marL="2286000" lvl="4" indent="-342900" algn="ctr">
              <a:spcBef>
                <a:spcPts val="1600"/>
              </a:spcBef>
              <a:spcAft>
                <a:spcPts val="0"/>
              </a:spcAft>
              <a:buClr>
                <a:schemeClr val="dk2"/>
              </a:buClr>
              <a:buSzPts val="1800"/>
              <a:buChar char="○"/>
              <a:defRPr sz="1800">
                <a:solidFill>
                  <a:schemeClr val="dk2"/>
                </a:solidFill>
              </a:defRPr>
            </a:lvl5pPr>
            <a:lvl6pPr marL="2743200" lvl="5" indent="-342900" algn="ctr">
              <a:spcBef>
                <a:spcPts val="1600"/>
              </a:spcBef>
              <a:spcAft>
                <a:spcPts val="0"/>
              </a:spcAft>
              <a:buClr>
                <a:schemeClr val="dk2"/>
              </a:buClr>
              <a:buSzPts val="1800"/>
              <a:buChar char="■"/>
              <a:defRPr sz="1800">
                <a:solidFill>
                  <a:schemeClr val="dk2"/>
                </a:solidFill>
              </a:defRPr>
            </a:lvl6pPr>
            <a:lvl7pPr marL="3200400" lvl="6" indent="-342900" algn="ctr">
              <a:spcBef>
                <a:spcPts val="1600"/>
              </a:spcBef>
              <a:spcAft>
                <a:spcPts val="0"/>
              </a:spcAft>
              <a:buClr>
                <a:schemeClr val="dk2"/>
              </a:buClr>
              <a:buSzPts val="1800"/>
              <a:buChar char="●"/>
              <a:defRPr sz="1800">
                <a:solidFill>
                  <a:schemeClr val="dk2"/>
                </a:solidFill>
              </a:defRPr>
            </a:lvl7pPr>
            <a:lvl8pPr marL="3657600" lvl="7" indent="-342900" algn="ctr">
              <a:spcBef>
                <a:spcPts val="1600"/>
              </a:spcBef>
              <a:spcAft>
                <a:spcPts val="0"/>
              </a:spcAft>
              <a:buClr>
                <a:schemeClr val="dk2"/>
              </a:buClr>
              <a:buSzPts val="1800"/>
              <a:buChar char="○"/>
              <a:defRPr sz="1800">
                <a:solidFill>
                  <a:schemeClr val="dk2"/>
                </a:solidFill>
              </a:defRPr>
            </a:lvl8pPr>
            <a:lvl9pPr marL="4114800" lvl="8" indent="-342900" algn="ctr">
              <a:spcBef>
                <a:spcPts val="1600"/>
              </a:spcBef>
              <a:spcAft>
                <a:spcPts val="1600"/>
              </a:spcAft>
              <a:buClr>
                <a:schemeClr val="dk2"/>
              </a:buClr>
              <a:buSzPts val="1800"/>
              <a:buChar char="■"/>
              <a:defRPr sz="1800">
                <a:solidFill>
                  <a:schemeClr val="dk2"/>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64" name="Google Shape;64;p13"/>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65" name="Google Shape;65;p13"/>
          <p:cNvSpPr txBox="1">
            <a:spLocks noGrp="1"/>
          </p:cNvSpPr>
          <p:nvPr>
            <p:ph type="title"/>
          </p:nvPr>
        </p:nvSpPr>
        <p:spPr>
          <a:xfrm>
            <a:off x="90747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6" name="Google Shape;66;p13"/>
          <p:cNvSpPr txBox="1">
            <a:spLocks noGrp="1"/>
          </p:cNvSpPr>
          <p:nvPr>
            <p:ph type="subTitle" idx="1"/>
          </p:nvPr>
        </p:nvSpPr>
        <p:spPr>
          <a:xfrm>
            <a:off x="929350"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7" name="Google Shape;67;p13"/>
          <p:cNvSpPr txBox="1">
            <a:spLocks noGrp="1"/>
          </p:cNvSpPr>
          <p:nvPr>
            <p:ph type="title" idx="2"/>
          </p:nvPr>
        </p:nvSpPr>
        <p:spPr>
          <a:xfrm>
            <a:off x="531873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8" name="Google Shape;68;p13"/>
          <p:cNvSpPr txBox="1">
            <a:spLocks noGrp="1"/>
          </p:cNvSpPr>
          <p:nvPr>
            <p:ph type="subTitle" idx="3"/>
          </p:nvPr>
        </p:nvSpPr>
        <p:spPr>
          <a:xfrm>
            <a:off x="5340612"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9" name="Google Shape;69;p13"/>
          <p:cNvSpPr txBox="1">
            <a:spLocks noGrp="1"/>
          </p:cNvSpPr>
          <p:nvPr>
            <p:ph type="title" idx="4"/>
          </p:nvPr>
        </p:nvSpPr>
        <p:spPr>
          <a:xfrm>
            <a:off x="90747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0" name="Google Shape;70;p13"/>
          <p:cNvSpPr txBox="1">
            <a:spLocks noGrp="1"/>
          </p:cNvSpPr>
          <p:nvPr>
            <p:ph type="subTitle" idx="5"/>
          </p:nvPr>
        </p:nvSpPr>
        <p:spPr>
          <a:xfrm>
            <a:off x="929350" y="36858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1" name="Google Shape;71;p13"/>
          <p:cNvSpPr txBox="1">
            <a:spLocks noGrp="1"/>
          </p:cNvSpPr>
          <p:nvPr>
            <p:ph type="title" idx="6"/>
          </p:nvPr>
        </p:nvSpPr>
        <p:spPr>
          <a:xfrm>
            <a:off x="531873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2" name="Google Shape;72;p13"/>
          <p:cNvSpPr txBox="1">
            <a:spLocks noGrp="1"/>
          </p:cNvSpPr>
          <p:nvPr>
            <p:ph type="subTitle" idx="7"/>
          </p:nvPr>
        </p:nvSpPr>
        <p:spPr>
          <a:xfrm>
            <a:off x="5340612" y="3685874"/>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3" name="Google Shape;73;p13"/>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hree columns">
  <p:cSld name="SECTION_TITLE_AND_DESCRIPTION_1_1">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76" name="Google Shape;76;p14"/>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77" name="Google Shape;77;p14"/>
          <p:cNvSpPr txBox="1">
            <a:spLocks noGrp="1"/>
          </p:cNvSpPr>
          <p:nvPr>
            <p:ph type="title"/>
          </p:nvPr>
        </p:nvSpPr>
        <p:spPr>
          <a:xfrm>
            <a:off x="6013614" y="838400"/>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14"/>
          <p:cNvSpPr txBox="1">
            <a:spLocks noGrp="1"/>
          </p:cNvSpPr>
          <p:nvPr>
            <p:ph type="subTitle" idx="1"/>
          </p:nvPr>
        </p:nvSpPr>
        <p:spPr>
          <a:xfrm>
            <a:off x="6013614" y="1199352"/>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9" name="Google Shape;79;p14"/>
          <p:cNvSpPr txBox="1">
            <a:spLocks noGrp="1"/>
          </p:cNvSpPr>
          <p:nvPr>
            <p:ph type="title" idx="2"/>
          </p:nvPr>
        </p:nvSpPr>
        <p:spPr>
          <a:xfrm>
            <a:off x="6013603" y="2104924"/>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0" name="Google Shape;80;p14"/>
          <p:cNvSpPr txBox="1">
            <a:spLocks noGrp="1"/>
          </p:cNvSpPr>
          <p:nvPr>
            <p:ph type="subTitle" idx="3"/>
          </p:nvPr>
        </p:nvSpPr>
        <p:spPr>
          <a:xfrm>
            <a:off x="6013601" y="2465876"/>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81" name="Google Shape;81;p14"/>
          <p:cNvSpPr txBox="1">
            <a:spLocks noGrp="1"/>
          </p:cNvSpPr>
          <p:nvPr>
            <p:ph type="title" idx="4"/>
          </p:nvPr>
        </p:nvSpPr>
        <p:spPr>
          <a:xfrm>
            <a:off x="6013618" y="3371448"/>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2" name="Google Shape;82;p14"/>
          <p:cNvSpPr txBox="1">
            <a:spLocks noGrp="1"/>
          </p:cNvSpPr>
          <p:nvPr>
            <p:ph type="subTitle" idx="5"/>
          </p:nvPr>
        </p:nvSpPr>
        <p:spPr>
          <a:xfrm>
            <a:off x="6013615" y="3732400"/>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83" name="Google Shape;83;p14"/>
          <p:cNvSpPr txBox="1">
            <a:spLocks noGrp="1"/>
          </p:cNvSpPr>
          <p:nvPr>
            <p:ph type="title" idx="6"/>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SECTION_TITLE_AND_DESCRIPTION_1_1_1">
    <p:spTree>
      <p:nvGrpSpPr>
        <p:cNvPr id="1" name="Shape 84"/>
        <p:cNvGrpSpPr/>
        <p:nvPr/>
      </p:nvGrpSpPr>
      <p:grpSpPr>
        <a:xfrm>
          <a:off x="0" y="0"/>
          <a:ext cx="0" cy="0"/>
          <a:chOff x="0" y="0"/>
          <a:chExt cx="0" cy="0"/>
        </a:xfrm>
      </p:grpSpPr>
      <p:pic>
        <p:nvPicPr>
          <p:cNvPr id="85" name="Google Shape;85;p15"/>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86" name="Google Shape;86;p15"/>
          <p:cNvPicPr preferRelativeResize="0"/>
          <p:nvPr/>
        </p:nvPicPr>
        <p:blipFill rotWithShape="1">
          <a:blip r:embed="rId3">
            <a:alphaModFix/>
          </a:blip>
          <a:srcRect t="16734" r="8892" b="18300"/>
          <a:stretch/>
        </p:blipFill>
        <p:spPr>
          <a:xfrm rot="-5400000">
            <a:off x="650175" y="465007"/>
            <a:ext cx="2036850" cy="846042"/>
          </a:xfrm>
          <a:prstGeom prst="rect">
            <a:avLst/>
          </a:prstGeom>
          <a:noFill/>
          <a:ln>
            <a:noFill/>
          </a:ln>
        </p:spPr>
      </p:pic>
      <p:pic>
        <p:nvPicPr>
          <p:cNvPr id="87" name="Google Shape;87;p15"/>
          <p:cNvPicPr preferRelativeResize="0"/>
          <p:nvPr/>
        </p:nvPicPr>
        <p:blipFill rotWithShape="1">
          <a:blip r:embed="rId3">
            <a:alphaModFix/>
          </a:blip>
          <a:srcRect t="16734" r="8892" b="18300"/>
          <a:stretch/>
        </p:blipFill>
        <p:spPr>
          <a:xfrm rot="-5400000">
            <a:off x="1262550" y="465007"/>
            <a:ext cx="2036850" cy="846042"/>
          </a:xfrm>
          <a:prstGeom prst="rect">
            <a:avLst/>
          </a:prstGeom>
          <a:noFill/>
          <a:ln>
            <a:noFill/>
          </a:ln>
        </p:spPr>
      </p:pic>
      <p:pic>
        <p:nvPicPr>
          <p:cNvPr id="88" name="Google Shape;88;p15"/>
          <p:cNvPicPr preferRelativeResize="0"/>
          <p:nvPr/>
        </p:nvPicPr>
        <p:blipFill rotWithShape="1">
          <a:blip r:embed="rId4">
            <a:alphaModFix/>
          </a:blip>
          <a:srcRect r="1545" b="6838"/>
          <a:stretch/>
        </p:blipFill>
        <p:spPr>
          <a:xfrm>
            <a:off x="384887" y="134900"/>
            <a:ext cx="8374226" cy="4873724"/>
          </a:xfrm>
          <a:prstGeom prst="rect">
            <a:avLst/>
          </a:prstGeom>
          <a:noFill/>
          <a:ln>
            <a:noFill/>
          </a:ln>
        </p:spPr>
      </p:pic>
      <p:sp>
        <p:nvSpPr>
          <p:cNvPr id="89" name="Google Shape;89;p15"/>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Roboto Mono Medium"/>
                <a:ea typeface="Roboto Mono Medium"/>
                <a:cs typeface="Roboto Mono Medium"/>
                <a:sym typeface="Roboto Mono Medium"/>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90" name="Google Shape;90;p15"/>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Concert One"/>
                <a:ea typeface="Concert One"/>
                <a:cs typeface="Concert One"/>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Four Columns">
  <p:cSld name="SECTION_TITLE_AND_DESCRIPTION_1_2">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93" name="Google Shape;93;p16"/>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94" name="Google Shape;94;p16"/>
          <p:cNvSpPr txBox="1">
            <a:spLocks noGrp="1"/>
          </p:cNvSpPr>
          <p:nvPr>
            <p:ph type="title"/>
          </p:nvPr>
        </p:nvSpPr>
        <p:spPr>
          <a:xfrm>
            <a:off x="602672" y="2010025"/>
            <a:ext cx="2695800" cy="48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100"/>
            </a:lvl1pPr>
            <a:lvl2pPr lvl="1" algn="r" rtl="0">
              <a:spcBef>
                <a:spcPts val="0"/>
              </a:spcBef>
              <a:spcAft>
                <a:spcPts val="0"/>
              </a:spcAft>
              <a:buSzPts val="3900"/>
              <a:buNone/>
              <a:defRPr sz="3900"/>
            </a:lvl2pPr>
            <a:lvl3pPr lvl="2" algn="r" rtl="0">
              <a:spcBef>
                <a:spcPts val="0"/>
              </a:spcBef>
              <a:spcAft>
                <a:spcPts val="0"/>
              </a:spcAft>
              <a:buSzPts val="3900"/>
              <a:buNone/>
              <a:defRPr sz="3900"/>
            </a:lvl3pPr>
            <a:lvl4pPr lvl="3" algn="r" rtl="0">
              <a:spcBef>
                <a:spcPts val="0"/>
              </a:spcBef>
              <a:spcAft>
                <a:spcPts val="0"/>
              </a:spcAft>
              <a:buSzPts val="3900"/>
              <a:buNone/>
              <a:defRPr sz="3900"/>
            </a:lvl4pPr>
            <a:lvl5pPr lvl="4" algn="r" rtl="0">
              <a:spcBef>
                <a:spcPts val="0"/>
              </a:spcBef>
              <a:spcAft>
                <a:spcPts val="0"/>
              </a:spcAft>
              <a:buSzPts val="3900"/>
              <a:buNone/>
              <a:defRPr sz="3900"/>
            </a:lvl5pPr>
            <a:lvl6pPr lvl="5" algn="r" rtl="0">
              <a:spcBef>
                <a:spcPts val="0"/>
              </a:spcBef>
              <a:spcAft>
                <a:spcPts val="0"/>
              </a:spcAft>
              <a:buSzPts val="3900"/>
              <a:buNone/>
              <a:defRPr sz="3900"/>
            </a:lvl6pPr>
            <a:lvl7pPr lvl="6" algn="r" rtl="0">
              <a:spcBef>
                <a:spcPts val="0"/>
              </a:spcBef>
              <a:spcAft>
                <a:spcPts val="0"/>
              </a:spcAft>
              <a:buSzPts val="3900"/>
              <a:buNone/>
              <a:defRPr sz="3900"/>
            </a:lvl7pPr>
            <a:lvl8pPr lvl="7" algn="r" rtl="0">
              <a:spcBef>
                <a:spcPts val="0"/>
              </a:spcBef>
              <a:spcAft>
                <a:spcPts val="0"/>
              </a:spcAft>
              <a:buSzPts val="3900"/>
              <a:buNone/>
              <a:defRPr sz="3900"/>
            </a:lvl8pPr>
            <a:lvl9pPr lvl="8" algn="r" rtl="0">
              <a:spcBef>
                <a:spcPts val="0"/>
              </a:spcBef>
              <a:spcAft>
                <a:spcPts val="0"/>
              </a:spcAft>
              <a:buSzPts val="3900"/>
              <a:buNone/>
              <a:defRPr sz="3900"/>
            </a:lvl9pPr>
          </a:lstStyle>
          <a:p>
            <a:endParaRPr/>
          </a:p>
        </p:txBody>
      </p:sp>
      <p:sp>
        <p:nvSpPr>
          <p:cNvPr id="95" name="Google Shape;95;p16"/>
          <p:cNvSpPr txBox="1">
            <a:spLocks noGrp="1"/>
          </p:cNvSpPr>
          <p:nvPr>
            <p:ph type="subTitle" idx="1"/>
          </p:nvPr>
        </p:nvSpPr>
        <p:spPr>
          <a:xfrm>
            <a:off x="839201" y="2389868"/>
            <a:ext cx="2459400" cy="716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5845528" y="2010025"/>
            <a:ext cx="26958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97" name="Google Shape;97;p16"/>
          <p:cNvSpPr txBox="1">
            <a:spLocks noGrp="1"/>
          </p:cNvSpPr>
          <p:nvPr>
            <p:ph type="subTitle" idx="3"/>
          </p:nvPr>
        </p:nvSpPr>
        <p:spPr>
          <a:xfrm>
            <a:off x="5845522" y="2389875"/>
            <a:ext cx="2459400" cy="71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602672" y="3449699"/>
            <a:ext cx="2695800" cy="48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100"/>
            </a:lvl1pPr>
            <a:lvl2pPr lvl="1" algn="r" rtl="0">
              <a:spcBef>
                <a:spcPts val="0"/>
              </a:spcBef>
              <a:spcAft>
                <a:spcPts val="0"/>
              </a:spcAft>
              <a:buSzPts val="3900"/>
              <a:buNone/>
              <a:defRPr sz="3900"/>
            </a:lvl2pPr>
            <a:lvl3pPr lvl="2" algn="r" rtl="0">
              <a:spcBef>
                <a:spcPts val="0"/>
              </a:spcBef>
              <a:spcAft>
                <a:spcPts val="0"/>
              </a:spcAft>
              <a:buSzPts val="3900"/>
              <a:buNone/>
              <a:defRPr sz="3900"/>
            </a:lvl3pPr>
            <a:lvl4pPr lvl="3" algn="r" rtl="0">
              <a:spcBef>
                <a:spcPts val="0"/>
              </a:spcBef>
              <a:spcAft>
                <a:spcPts val="0"/>
              </a:spcAft>
              <a:buSzPts val="3900"/>
              <a:buNone/>
              <a:defRPr sz="3900"/>
            </a:lvl4pPr>
            <a:lvl5pPr lvl="4" algn="r" rtl="0">
              <a:spcBef>
                <a:spcPts val="0"/>
              </a:spcBef>
              <a:spcAft>
                <a:spcPts val="0"/>
              </a:spcAft>
              <a:buSzPts val="3900"/>
              <a:buNone/>
              <a:defRPr sz="3900"/>
            </a:lvl5pPr>
            <a:lvl6pPr lvl="5" algn="r" rtl="0">
              <a:spcBef>
                <a:spcPts val="0"/>
              </a:spcBef>
              <a:spcAft>
                <a:spcPts val="0"/>
              </a:spcAft>
              <a:buSzPts val="3900"/>
              <a:buNone/>
              <a:defRPr sz="3900"/>
            </a:lvl6pPr>
            <a:lvl7pPr lvl="6" algn="r" rtl="0">
              <a:spcBef>
                <a:spcPts val="0"/>
              </a:spcBef>
              <a:spcAft>
                <a:spcPts val="0"/>
              </a:spcAft>
              <a:buSzPts val="3900"/>
              <a:buNone/>
              <a:defRPr sz="3900"/>
            </a:lvl7pPr>
            <a:lvl8pPr lvl="7" algn="r" rtl="0">
              <a:spcBef>
                <a:spcPts val="0"/>
              </a:spcBef>
              <a:spcAft>
                <a:spcPts val="0"/>
              </a:spcAft>
              <a:buSzPts val="3900"/>
              <a:buNone/>
              <a:defRPr sz="3900"/>
            </a:lvl8pPr>
            <a:lvl9pPr lvl="8" algn="r" rtl="0">
              <a:spcBef>
                <a:spcPts val="0"/>
              </a:spcBef>
              <a:spcAft>
                <a:spcPts val="0"/>
              </a:spcAft>
              <a:buSzPts val="3900"/>
              <a:buNone/>
              <a:defRPr sz="3900"/>
            </a:lvl9pPr>
          </a:lstStyle>
          <a:p>
            <a:endParaRPr/>
          </a:p>
        </p:txBody>
      </p:sp>
      <p:sp>
        <p:nvSpPr>
          <p:cNvPr id="99" name="Google Shape;99;p16"/>
          <p:cNvSpPr txBox="1">
            <a:spLocks noGrp="1"/>
          </p:cNvSpPr>
          <p:nvPr>
            <p:ph type="subTitle" idx="5"/>
          </p:nvPr>
        </p:nvSpPr>
        <p:spPr>
          <a:xfrm>
            <a:off x="839201" y="3838273"/>
            <a:ext cx="2459400" cy="716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5845528" y="3449695"/>
            <a:ext cx="26958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101" name="Google Shape;101;p16"/>
          <p:cNvSpPr txBox="1">
            <a:spLocks noGrp="1"/>
          </p:cNvSpPr>
          <p:nvPr>
            <p:ph type="subTitle" idx="7"/>
          </p:nvPr>
        </p:nvSpPr>
        <p:spPr>
          <a:xfrm>
            <a:off x="5845522" y="3838276"/>
            <a:ext cx="2459400" cy="71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ercentages">
  <p:cSld name="BIG_NUMBER_1">
    <p:spTree>
      <p:nvGrpSpPr>
        <p:cNvPr id="1" name="Shape 103"/>
        <p:cNvGrpSpPr/>
        <p:nvPr/>
      </p:nvGrpSpPr>
      <p:grpSpPr>
        <a:xfrm>
          <a:off x="0" y="0"/>
          <a:ext cx="0" cy="0"/>
          <a:chOff x="0" y="0"/>
          <a:chExt cx="0" cy="0"/>
        </a:xfrm>
      </p:grpSpPr>
      <p:pic>
        <p:nvPicPr>
          <p:cNvPr id="104" name="Google Shape;104;p17"/>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05" name="Google Shape;105;p17"/>
          <p:cNvPicPr preferRelativeResize="0"/>
          <p:nvPr/>
        </p:nvPicPr>
        <p:blipFill rotWithShape="1">
          <a:blip r:embed="rId3">
            <a:alphaModFix/>
          </a:blip>
          <a:srcRect b="61089"/>
          <a:stretch/>
        </p:blipFill>
        <p:spPr>
          <a:xfrm rot="635655">
            <a:off x="1848552" y="3058534"/>
            <a:ext cx="2068426" cy="1772790"/>
          </a:xfrm>
          <a:prstGeom prst="rect">
            <a:avLst/>
          </a:prstGeom>
          <a:noFill/>
          <a:ln>
            <a:noFill/>
          </a:ln>
        </p:spPr>
      </p:pic>
      <p:pic>
        <p:nvPicPr>
          <p:cNvPr id="106" name="Google Shape;106;p17"/>
          <p:cNvPicPr preferRelativeResize="0"/>
          <p:nvPr/>
        </p:nvPicPr>
        <p:blipFill rotWithShape="1">
          <a:blip r:embed="rId3">
            <a:alphaModFix/>
          </a:blip>
          <a:srcRect b="61089"/>
          <a:stretch/>
        </p:blipFill>
        <p:spPr>
          <a:xfrm rot="1903775">
            <a:off x="6763976" y="866659"/>
            <a:ext cx="2068425" cy="1772790"/>
          </a:xfrm>
          <a:prstGeom prst="rect">
            <a:avLst/>
          </a:prstGeom>
          <a:noFill/>
          <a:ln>
            <a:noFill/>
          </a:ln>
        </p:spPr>
      </p:pic>
      <p:pic>
        <p:nvPicPr>
          <p:cNvPr id="107" name="Google Shape;107;p17"/>
          <p:cNvPicPr preferRelativeResize="0"/>
          <p:nvPr/>
        </p:nvPicPr>
        <p:blipFill rotWithShape="1">
          <a:blip r:embed="rId4">
            <a:alphaModFix/>
          </a:blip>
          <a:srcRect r="1545" b="6838"/>
          <a:stretch/>
        </p:blipFill>
        <p:spPr>
          <a:xfrm>
            <a:off x="129175" y="134900"/>
            <a:ext cx="8374226" cy="4873724"/>
          </a:xfrm>
          <a:prstGeom prst="rect">
            <a:avLst/>
          </a:prstGeom>
          <a:noFill/>
          <a:ln>
            <a:noFill/>
          </a:ln>
        </p:spPr>
      </p:pic>
      <p:sp>
        <p:nvSpPr>
          <p:cNvPr id="108" name="Google Shape;108;p17"/>
          <p:cNvSpPr txBox="1">
            <a:spLocks noGrp="1"/>
          </p:cNvSpPr>
          <p:nvPr>
            <p:ph type="title" hasCustomPrompt="1"/>
          </p:nvPr>
        </p:nvSpPr>
        <p:spPr>
          <a:xfrm>
            <a:off x="130145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9" name="Google Shape;109;p17"/>
          <p:cNvSpPr txBox="1">
            <a:spLocks noGrp="1"/>
          </p:cNvSpPr>
          <p:nvPr>
            <p:ph type="subTitle" idx="1"/>
          </p:nvPr>
        </p:nvSpPr>
        <p:spPr>
          <a:xfrm>
            <a:off x="130145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0" name="Google Shape;110;p17"/>
          <p:cNvSpPr txBox="1">
            <a:spLocks noGrp="1"/>
          </p:cNvSpPr>
          <p:nvPr>
            <p:ph type="title" idx="2" hasCustomPrompt="1"/>
          </p:nvPr>
        </p:nvSpPr>
        <p:spPr>
          <a:xfrm>
            <a:off x="352140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1" name="Google Shape;111;p17"/>
          <p:cNvSpPr txBox="1">
            <a:spLocks noGrp="1"/>
          </p:cNvSpPr>
          <p:nvPr>
            <p:ph type="subTitle" idx="3"/>
          </p:nvPr>
        </p:nvSpPr>
        <p:spPr>
          <a:xfrm>
            <a:off x="352140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2" name="Google Shape;112;p17"/>
          <p:cNvSpPr txBox="1">
            <a:spLocks noGrp="1"/>
          </p:cNvSpPr>
          <p:nvPr>
            <p:ph type="title" idx="4" hasCustomPrompt="1"/>
          </p:nvPr>
        </p:nvSpPr>
        <p:spPr>
          <a:xfrm>
            <a:off x="574135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3" name="Google Shape;113;p17"/>
          <p:cNvSpPr txBox="1">
            <a:spLocks noGrp="1"/>
          </p:cNvSpPr>
          <p:nvPr>
            <p:ph type="subTitle" idx="5"/>
          </p:nvPr>
        </p:nvSpPr>
        <p:spPr>
          <a:xfrm>
            <a:off x="574135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wo Columns">
  <p:cSld name="SECTION_TITLE_AND_DESCRIPTION_1_1_2">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16" name="Google Shape;116;p18"/>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117" name="Google Shape;117;p18"/>
          <p:cNvSpPr txBox="1">
            <a:spLocks noGrp="1"/>
          </p:cNvSpPr>
          <p:nvPr>
            <p:ph type="title"/>
          </p:nvPr>
        </p:nvSpPr>
        <p:spPr>
          <a:xfrm>
            <a:off x="6166050" y="1183210"/>
            <a:ext cx="21402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18" name="Google Shape;118;p18"/>
          <p:cNvSpPr txBox="1">
            <a:spLocks noGrp="1"/>
          </p:cNvSpPr>
          <p:nvPr>
            <p:ph type="subTitle" idx="1"/>
          </p:nvPr>
        </p:nvSpPr>
        <p:spPr>
          <a:xfrm>
            <a:off x="6166050" y="1620375"/>
            <a:ext cx="2140200" cy="92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19" name="Google Shape;119;p18"/>
          <p:cNvSpPr txBox="1">
            <a:spLocks noGrp="1"/>
          </p:cNvSpPr>
          <p:nvPr>
            <p:ph type="title" idx="2"/>
          </p:nvPr>
        </p:nvSpPr>
        <p:spPr>
          <a:xfrm>
            <a:off x="6166040" y="2678335"/>
            <a:ext cx="21402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20" name="Google Shape;120;p18"/>
          <p:cNvSpPr txBox="1">
            <a:spLocks noGrp="1"/>
          </p:cNvSpPr>
          <p:nvPr>
            <p:ph type="subTitle" idx="3"/>
          </p:nvPr>
        </p:nvSpPr>
        <p:spPr>
          <a:xfrm>
            <a:off x="6166050" y="3115508"/>
            <a:ext cx="2140200" cy="92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21" name="Google Shape;121;p18"/>
          <p:cNvSpPr txBox="1">
            <a:spLocks noGrp="1"/>
          </p:cNvSpPr>
          <p:nvPr>
            <p:ph type="title" idx="4"/>
          </p:nvPr>
        </p:nvSpPr>
        <p:spPr>
          <a:xfrm>
            <a:off x="1002325" y="711175"/>
            <a:ext cx="2666700" cy="1166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lumns">
  <p:cSld name="CAPTION_ONLY_1">
    <p:spTree>
      <p:nvGrpSpPr>
        <p:cNvPr id="1" name="Shape 122"/>
        <p:cNvGrpSpPr/>
        <p:nvPr/>
      </p:nvGrpSpPr>
      <p:grpSpPr>
        <a:xfrm>
          <a:off x="0" y="0"/>
          <a:ext cx="0" cy="0"/>
          <a:chOff x="0" y="0"/>
          <a:chExt cx="0" cy="0"/>
        </a:xfrm>
      </p:grpSpPr>
      <p:pic>
        <p:nvPicPr>
          <p:cNvPr id="123" name="Google Shape;123;p19"/>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24" name="Google Shape;124;p19"/>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125" name="Google Shape;125;p19"/>
          <p:cNvSpPr txBox="1">
            <a:spLocks noGrp="1"/>
          </p:cNvSpPr>
          <p:nvPr>
            <p:ph type="title"/>
          </p:nvPr>
        </p:nvSpPr>
        <p:spPr>
          <a:xfrm>
            <a:off x="907470" y="2765032"/>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126" name="Google Shape;126;p19"/>
          <p:cNvSpPr txBox="1">
            <a:spLocks noGrp="1"/>
          </p:cNvSpPr>
          <p:nvPr>
            <p:ph type="subTitle" idx="1"/>
          </p:nvPr>
        </p:nvSpPr>
        <p:spPr>
          <a:xfrm>
            <a:off x="1137850" y="3229817"/>
            <a:ext cx="24570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27" name="Google Shape;127;p19"/>
          <p:cNvSpPr txBox="1">
            <a:spLocks noGrp="1"/>
          </p:cNvSpPr>
          <p:nvPr>
            <p:ph type="title" idx="2"/>
          </p:nvPr>
        </p:nvSpPr>
        <p:spPr>
          <a:xfrm>
            <a:off x="5318730" y="2765032"/>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128" name="Google Shape;128;p19"/>
          <p:cNvSpPr txBox="1">
            <a:spLocks noGrp="1"/>
          </p:cNvSpPr>
          <p:nvPr>
            <p:ph type="subTitle" idx="3"/>
          </p:nvPr>
        </p:nvSpPr>
        <p:spPr>
          <a:xfrm>
            <a:off x="5549120" y="3229817"/>
            <a:ext cx="24570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Design">
  <p:cSld name="BIG_NUMBER_1_1">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
        <p:nvSpPr>
          <p:cNvPr id="132" name="Google Shape;132;p20"/>
          <p:cNvSpPr txBox="1">
            <a:spLocks noGrp="1"/>
          </p:cNvSpPr>
          <p:nvPr>
            <p:ph type="title"/>
          </p:nvPr>
        </p:nvSpPr>
        <p:spPr>
          <a:xfrm>
            <a:off x="2308050" y="711175"/>
            <a:ext cx="45279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7" name="Google Shape;17;p3"/>
          <p:cNvPicPr preferRelativeResize="0"/>
          <p:nvPr/>
        </p:nvPicPr>
        <p:blipFill>
          <a:blip r:embed="rId3">
            <a:alphaModFix/>
          </a:blip>
          <a:stretch>
            <a:fill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Six Columns">
  <p:cSld name="BIG_NUMBER_1_1_1">
    <p:spTree>
      <p:nvGrpSpPr>
        <p:cNvPr id="1" name="Shape 133"/>
        <p:cNvGrpSpPr/>
        <p:nvPr/>
      </p:nvGrpSpPr>
      <p:grpSpPr>
        <a:xfrm>
          <a:off x="0" y="0"/>
          <a:ext cx="0" cy="0"/>
          <a:chOff x="0" y="0"/>
          <a:chExt cx="0" cy="0"/>
        </a:xfrm>
      </p:grpSpPr>
      <p:pic>
        <p:nvPicPr>
          <p:cNvPr id="134" name="Google Shape;134;p21"/>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35" name="Google Shape;135;p21"/>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
        <p:nvSpPr>
          <p:cNvPr id="136" name="Google Shape;136;p21"/>
          <p:cNvSpPr txBox="1">
            <a:spLocks noGrp="1"/>
          </p:cNvSpPr>
          <p:nvPr>
            <p:ph type="title"/>
          </p:nvPr>
        </p:nvSpPr>
        <p:spPr>
          <a:xfrm>
            <a:off x="2308050" y="711175"/>
            <a:ext cx="45279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137" name="Google Shape;137;p21"/>
          <p:cNvSpPr txBox="1">
            <a:spLocks noGrp="1"/>
          </p:cNvSpPr>
          <p:nvPr>
            <p:ph type="title" idx="2"/>
          </p:nvPr>
        </p:nvSpPr>
        <p:spPr>
          <a:xfrm>
            <a:off x="1664325"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8" name="Google Shape;138;p21"/>
          <p:cNvSpPr txBox="1">
            <a:spLocks noGrp="1"/>
          </p:cNvSpPr>
          <p:nvPr>
            <p:ph type="subTitle" idx="1"/>
          </p:nvPr>
        </p:nvSpPr>
        <p:spPr>
          <a:xfrm>
            <a:off x="1664334"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39" name="Google Shape;139;p21"/>
          <p:cNvSpPr txBox="1">
            <a:spLocks noGrp="1"/>
          </p:cNvSpPr>
          <p:nvPr>
            <p:ph type="title" idx="3"/>
          </p:nvPr>
        </p:nvSpPr>
        <p:spPr>
          <a:xfrm>
            <a:off x="3817459"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0" name="Google Shape;140;p21"/>
          <p:cNvSpPr txBox="1">
            <a:spLocks noGrp="1"/>
          </p:cNvSpPr>
          <p:nvPr>
            <p:ph type="subTitle" idx="4"/>
          </p:nvPr>
        </p:nvSpPr>
        <p:spPr>
          <a:xfrm>
            <a:off x="3817468"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1" name="Google Shape;141;p21"/>
          <p:cNvSpPr txBox="1">
            <a:spLocks noGrp="1"/>
          </p:cNvSpPr>
          <p:nvPr>
            <p:ph type="title" idx="5"/>
          </p:nvPr>
        </p:nvSpPr>
        <p:spPr>
          <a:xfrm>
            <a:off x="5970592"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2" name="Google Shape;142;p21"/>
          <p:cNvSpPr txBox="1">
            <a:spLocks noGrp="1"/>
          </p:cNvSpPr>
          <p:nvPr>
            <p:ph type="subTitle" idx="6"/>
          </p:nvPr>
        </p:nvSpPr>
        <p:spPr>
          <a:xfrm>
            <a:off x="5970602"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3" name="Google Shape;143;p21"/>
          <p:cNvSpPr txBox="1">
            <a:spLocks noGrp="1"/>
          </p:cNvSpPr>
          <p:nvPr>
            <p:ph type="title" idx="7"/>
          </p:nvPr>
        </p:nvSpPr>
        <p:spPr>
          <a:xfrm>
            <a:off x="1664325"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4" name="Google Shape;144;p21"/>
          <p:cNvSpPr txBox="1">
            <a:spLocks noGrp="1"/>
          </p:cNvSpPr>
          <p:nvPr>
            <p:ph type="subTitle" idx="8"/>
          </p:nvPr>
        </p:nvSpPr>
        <p:spPr>
          <a:xfrm>
            <a:off x="1664334"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5" name="Google Shape;145;p21"/>
          <p:cNvSpPr txBox="1">
            <a:spLocks noGrp="1"/>
          </p:cNvSpPr>
          <p:nvPr>
            <p:ph type="title" idx="9"/>
          </p:nvPr>
        </p:nvSpPr>
        <p:spPr>
          <a:xfrm>
            <a:off x="3817459"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6" name="Google Shape;146;p21"/>
          <p:cNvSpPr txBox="1">
            <a:spLocks noGrp="1"/>
          </p:cNvSpPr>
          <p:nvPr>
            <p:ph type="subTitle" idx="13"/>
          </p:nvPr>
        </p:nvSpPr>
        <p:spPr>
          <a:xfrm>
            <a:off x="3817468"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7" name="Google Shape;147;p21"/>
          <p:cNvSpPr txBox="1">
            <a:spLocks noGrp="1"/>
          </p:cNvSpPr>
          <p:nvPr>
            <p:ph type="title" idx="14"/>
          </p:nvPr>
        </p:nvSpPr>
        <p:spPr>
          <a:xfrm>
            <a:off x="5970592"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8" name="Google Shape;148;p21"/>
          <p:cNvSpPr txBox="1">
            <a:spLocks noGrp="1"/>
          </p:cNvSpPr>
          <p:nvPr>
            <p:ph type="subTitle" idx="15"/>
          </p:nvPr>
        </p:nvSpPr>
        <p:spPr>
          <a:xfrm>
            <a:off x="5970602"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 Credits">
  <p:cSld name="SECTION_TITLE_AND_DESCRIPTION_1_1_3">
    <p:spTree>
      <p:nvGrpSpPr>
        <p:cNvPr id="1" name="Shape 149"/>
        <p:cNvGrpSpPr/>
        <p:nvPr/>
      </p:nvGrpSpPr>
      <p:grpSpPr>
        <a:xfrm>
          <a:off x="0" y="0"/>
          <a:ext cx="0" cy="0"/>
          <a:chOff x="0" y="0"/>
          <a:chExt cx="0" cy="0"/>
        </a:xfrm>
      </p:grpSpPr>
      <p:pic>
        <p:nvPicPr>
          <p:cNvPr id="150" name="Google Shape;150;p22"/>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51" name="Google Shape;151;p22"/>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152" name="Google Shape;152;p22"/>
          <p:cNvSpPr txBox="1">
            <a:spLocks noGrp="1"/>
          </p:cNvSpPr>
          <p:nvPr>
            <p:ph type="title"/>
          </p:nvPr>
        </p:nvSpPr>
        <p:spPr>
          <a:xfrm>
            <a:off x="1041650" y="1003422"/>
            <a:ext cx="2802600" cy="7224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4800"/>
            </a:lvl1pPr>
            <a:lvl2pPr lvl="1" rtl="0">
              <a:lnSpc>
                <a:spcPct val="80000"/>
              </a:lnSpc>
              <a:spcBef>
                <a:spcPts val="0"/>
              </a:spcBef>
              <a:spcAft>
                <a:spcPts val="0"/>
              </a:spcAft>
              <a:buSzPts val="4800"/>
              <a:buNone/>
              <a:defRPr sz="4800"/>
            </a:lvl2pPr>
            <a:lvl3pPr lvl="2" rtl="0">
              <a:lnSpc>
                <a:spcPct val="80000"/>
              </a:lnSpc>
              <a:spcBef>
                <a:spcPts val="0"/>
              </a:spcBef>
              <a:spcAft>
                <a:spcPts val="0"/>
              </a:spcAft>
              <a:buSzPts val="4800"/>
              <a:buNone/>
              <a:defRPr sz="4800"/>
            </a:lvl3pPr>
            <a:lvl4pPr lvl="3" rtl="0">
              <a:lnSpc>
                <a:spcPct val="80000"/>
              </a:lnSpc>
              <a:spcBef>
                <a:spcPts val="0"/>
              </a:spcBef>
              <a:spcAft>
                <a:spcPts val="0"/>
              </a:spcAft>
              <a:buSzPts val="4800"/>
              <a:buNone/>
              <a:defRPr sz="4800"/>
            </a:lvl4pPr>
            <a:lvl5pPr lvl="4" rtl="0">
              <a:lnSpc>
                <a:spcPct val="80000"/>
              </a:lnSpc>
              <a:spcBef>
                <a:spcPts val="0"/>
              </a:spcBef>
              <a:spcAft>
                <a:spcPts val="0"/>
              </a:spcAft>
              <a:buSzPts val="4800"/>
              <a:buNone/>
              <a:defRPr sz="4800"/>
            </a:lvl5pPr>
            <a:lvl6pPr lvl="5" rtl="0">
              <a:lnSpc>
                <a:spcPct val="80000"/>
              </a:lnSpc>
              <a:spcBef>
                <a:spcPts val="0"/>
              </a:spcBef>
              <a:spcAft>
                <a:spcPts val="0"/>
              </a:spcAft>
              <a:buSzPts val="4800"/>
              <a:buNone/>
              <a:defRPr sz="4800"/>
            </a:lvl6pPr>
            <a:lvl7pPr lvl="6" rtl="0">
              <a:lnSpc>
                <a:spcPct val="80000"/>
              </a:lnSpc>
              <a:spcBef>
                <a:spcPts val="0"/>
              </a:spcBef>
              <a:spcAft>
                <a:spcPts val="0"/>
              </a:spcAft>
              <a:buSzPts val="4800"/>
              <a:buNone/>
              <a:defRPr sz="4800"/>
            </a:lvl7pPr>
            <a:lvl8pPr lvl="7" rtl="0">
              <a:lnSpc>
                <a:spcPct val="80000"/>
              </a:lnSpc>
              <a:spcBef>
                <a:spcPts val="0"/>
              </a:spcBef>
              <a:spcAft>
                <a:spcPts val="0"/>
              </a:spcAft>
              <a:buSzPts val="4800"/>
              <a:buNone/>
              <a:defRPr sz="4800"/>
            </a:lvl8pPr>
            <a:lvl9pPr lvl="8" rtl="0">
              <a:lnSpc>
                <a:spcPct val="80000"/>
              </a:lnSpc>
              <a:spcBef>
                <a:spcPts val="0"/>
              </a:spcBef>
              <a:spcAft>
                <a:spcPts val="0"/>
              </a:spcAft>
              <a:buSzPts val="4800"/>
              <a:buNone/>
              <a:defRPr sz="4800"/>
            </a:lvl9pPr>
          </a:lstStyle>
          <a:p>
            <a:endParaRPr/>
          </a:p>
        </p:txBody>
      </p:sp>
      <p:sp>
        <p:nvSpPr>
          <p:cNvPr id="153" name="Google Shape;153;p22"/>
          <p:cNvSpPr txBox="1">
            <a:spLocks noGrp="1"/>
          </p:cNvSpPr>
          <p:nvPr>
            <p:ph type="subTitle" idx="1"/>
          </p:nvPr>
        </p:nvSpPr>
        <p:spPr>
          <a:xfrm>
            <a:off x="1058450" y="1757352"/>
            <a:ext cx="2769000" cy="13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2"/>
          <p:cNvPicPr preferRelativeResize="0"/>
          <p:nvPr/>
        </p:nvPicPr>
        <p:blipFill>
          <a:blip r:embed="rId4">
            <a:alphaModFix/>
          </a:blip>
          <a:stretch>
            <a:fillRect/>
          </a:stretch>
        </p:blipFill>
        <p:spPr>
          <a:xfrm rot="-405240">
            <a:off x="6284102" y="2385388"/>
            <a:ext cx="1961516" cy="2293291"/>
          </a:xfrm>
          <a:prstGeom prst="rect">
            <a:avLst/>
          </a:prstGeom>
          <a:noFill/>
          <a:ln>
            <a:noFill/>
          </a:ln>
        </p:spPr>
      </p:pic>
      <p:pic>
        <p:nvPicPr>
          <p:cNvPr id="155" name="Google Shape;155;p22"/>
          <p:cNvPicPr preferRelativeResize="0"/>
          <p:nvPr/>
        </p:nvPicPr>
        <p:blipFill>
          <a:blip r:embed="rId4">
            <a:alphaModFix/>
          </a:blip>
          <a:stretch>
            <a:fillRect/>
          </a:stretch>
        </p:blipFill>
        <p:spPr>
          <a:xfrm rot="417625">
            <a:off x="4378962" y="1324630"/>
            <a:ext cx="2803901" cy="2815133"/>
          </a:xfrm>
          <a:prstGeom prst="rect">
            <a:avLst/>
          </a:prstGeom>
          <a:noFill/>
          <a:ln>
            <a:noFill/>
          </a:ln>
        </p:spPr>
      </p:pic>
      <p:sp>
        <p:nvSpPr>
          <p:cNvPr id="156" name="Google Shape;156;p22"/>
          <p:cNvSpPr txBox="1"/>
          <p:nvPr/>
        </p:nvSpPr>
        <p:spPr>
          <a:xfrm rot="420963">
            <a:off x="4549033" y="2333911"/>
            <a:ext cx="2308687" cy="1497649"/>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dk2"/>
                </a:solidFill>
                <a:latin typeface="Roboto Mono"/>
                <a:ea typeface="Roboto Mono"/>
                <a:cs typeface="Roboto Mono"/>
                <a:sym typeface="Roboto Mono"/>
              </a:rPr>
              <a:t>CREDITS: This presentation template was created by </a:t>
            </a:r>
            <a:r>
              <a:rPr lang="en" sz="1200">
                <a:solidFill>
                  <a:schemeClr val="dk2"/>
                </a:solidFill>
                <a:uFill>
                  <a:noFill/>
                </a:uFill>
                <a:latin typeface="Roboto Mono"/>
                <a:ea typeface="Roboto Mono"/>
                <a:cs typeface="Roboto Mono"/>
                <a:sym typeface="Roboto Mono"/>
                <a:hlinkClick r:id="rId5">
                  <a:extLst>
                    <a:ext uri="{A12FA001-AC4F-418D-AE19-62706E023703}">
                      <ahyp:hlinkClr xmlns:ahyp="http://schemas.microsoft.com/office/drawing/2018/hyperlinkcolor" val="tx"/>
                    </a:ext>
                  </a:extLst>
                </a:hlinkClick>
              </a:rPr>
              <a:t>Slidesgo</a:t>
            </a:r>
            <a:r>
              <a:rPr lang="en" sz="1200">
                <a:solidFill>
                  <a:schemeClr val="dk2"/>
                </a:solidFill>
                <a:latin typeface="Roboto Mono"/>
                <a:ea typeface="Roboto Mono"/>
                <a:cs typeface="Roboto Mono"/>
                <a:sym typeface="Roboto Mono"/>
              </a:rPr>
              <a:t>, including icons by </a:t>
            </a:r>
            <a:r>
              <a:rPr lang="en" sz="1200">
                <a:solidFill>
                  <a:schemeClr val="dk2"/>
                </a:solidFill>
                <a:uFill>
                  <a:noFill/>
                </a:uFill>
                <a:latin typeface="Roboto Mono"/>
                <a:ea typeface="Roboto Mono"/>
                <a:cs typeface="Roboto Mono"/>
                <a:sym typeface="Roboto Mono"/>
                <a:hlinkClick r:id="rId6">
                  <a:extLst>
                    <a:ext uri="{A12FA001-AC4F-418D-AE19-62706E023703}">
                      <ahyp:hlinkClr xmlns:ahyp="http://schemas.microsoft.com/office/drawing/2018/hyperlinkcolor" val="tx"/>
                    </a:ext>
                  </a:extLst>
                </a:hlinkClick>
              </a:rPr>
              <a:t>Flaticon</a:t>
            </a:r>
            <a:r>
              <a:rPr lang="en" sz="1200">
                <a:solidFill>
                  <a:schemeClr val="dk2"/>
                </a:solidFill>
                <a:latin typeface="Roboto Mono"/>
                <a:ea typeface="Roboto Mono"/>
                <a:cs typeface="Roboto Mono"/>
                <a:sym typeface="Roboto Mono"/>
              </a:rPr>
              <a:t>, and infographics &amp; images by </a:t>
            </a:r>
            <a:r>
              <a:rPr lang="en" sz="1200">
                <a:solidFill>
                  <a:schemeClr val="dk2"/>
                </a:solidFill>
                <a:uFill>
                  <a:noFill/>
                </a:uFill>
                <a:latin typeface="Roboto Mono"/>
                <a:ea typeface="Roboto Mono"/>
                <a:cs typeface="Roboto Mono"/>
                <a:sym typeface="Roboto Mono"/>
                <a:hlinkClick r:id="rId7">
                  <a:extLst>
                    <a:ext uri="{A12FA001-AC4F-418D-AE19-62706E023703}">
                      <ahyp:hlinkClr xmlns:ahyp="http://schemas.microsoft.com/office/drawing/2018/hyperlinkcolor" val="tx"/>
                    </a:ext>
                  </a:extLst>
                </a:hlinkClick>
              </a:rPr>
              <a:t>Freepik</a:t>
            </a:r>
            <a:r>
              <a:rPr lang="en" sz="1200">
                <a:solidFill>
                  <a:schemeClr val="dk2"/>
                </a:solidFill>
                <a:latin typeface="Roboto Mono"/>
                <a:ea typeface="Roboto Mono"/>
                <a:cs typeface="Roboto Mono"/>
                <a:sym typeface="Roboto Mono"/>
              </a:rPr>
              <a:t>. </a:t>
            </a:r>
            <a:endParaRPr sz="1200">
              <a:solidFill>
                <a:schemeClr val="dk2"/>
              </a:solidFill>
              <a:latin typeface="Roboto Mono"/>
              <a:ea typeface="Roboto Mono"/>
              <a:cs typeface="Roboto Mono"/>
              <a:sym typeface="Roboto Mono"/>
            </a:endParaRPr>
          </a:p>
          <a:p>
            <a:pPr marL="0" lvl="0" indent="0" algn="ctr" rtl="0">
              <a:spcBef>
                <a:spcPts val="300"/>
              </a:spcBef>
              <a:spcAft>
                <a:spcPts val="0"/>
              </a:spcAft>
              <a:buNone/>
            </a:pPr>
            <a:endParaRPr sz="1200">
              <a:solidFill>
                <a:schemeClr val="dk2"/>
              </a:solidFill>
              <a:latin typeface="Roboto Mono"/>
              <a:ea typeface="Roboto Mono"/>
              <a:cs typeface="Roboto Mono"/>
              <a:sym typeface="Roboto Mon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APTION_ONLY_1_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1" name="Google Shape;161;p24"/>
          <p:cNvPicPr preferRelativeResize="0"/>
          <p:nvPr/>
        </p:nvPicPr>
        <p:blipFill>
          <a:blip r:embed="rId3">
            <a:alphaModFix/>
          </a:blip>
          <a:stretch>
            <a:fillRect/>
          </a:stretch>
        </p:blipFill>
        <p:spPr>
          <a:xfrm>
            <a:off x="255775" y="186275"/>
            <a:ext cx="8632448" cy="477094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4" name="Google Shape;164;p25"/>
          <p:cNvPicPr preferRelativeResize="0"/>
          <p:nvPr/>
        </p:nvPicPr>
        <p:blipFill>
          <a:blip r:embed="rId3">
            <a:alphaModFix/>
          </a:blip>
          <a:stretch>
            <a:fillRect/>
          </a:stretch>
        </p:blipFill>
        <p:spPr>
          <a:xfrm>
            <a:off x="254425" y="201113"/>
            <a:ext cx="8635149" cy="47412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3">
  <p:cSld name="BIG_NUMBER_1_1_2">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
        <p:nvSpPr>
          <p:cNvPr id="24" name="Google Shape;24;p4"/>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398275" y="1249425"/>
            <a:ext cx="6963300" cy="2836500"/>
          </a:xfrm>
          <a:prstGeom prst="rect">
            <a:avLst/>
          </a:prstGeom>
        </p:spPr>
        <p:txBody>
          <a:bodyPr spcFirstLastPara="1" wrap="square" lIns="91425" tIns="91425" rIns="91425" bIns="91425" anchor="t" anchorCtr="0">
            <a:noAutofit/>
          </a:bodyPr>
          <a:lstStyle>
            <a:lvl1pPr marL="457200" lvl="0" indent="-288925">
              <a:spcBef>
                <a:spcPts val="0"/>
              </a:spcBef>
              <a:spcAft>
                <a:spcPts val="0"/>
              </a:spcAft>
              <a:buClr>
                <a:schemeClr val="dk2"/>
              </a:buClr>
              <a:buSzPts val="950"/>
              <a:buChar char="●"/>
              <a:defRPr sz="950">
                <a:solidFill>
                  <a:schemeClr val="dk2"/>
                </a:solidFill>
              </a:defRPr>
            </a:lvl1pPr>
            <a:lvl2pPr marL="914400" lvl="1" indent="-288925">
              <a:spcBef>
                <a:spcPts val="1600"/>
              </a:spcBef>
              <a:spcAft>
                <a:spcPts val="0"/>
              </a:spcAft>
              <a:buClr>
                <a:schemeClr val="dk2"/>
              </a:buClr>
              <a:buSzPts val="950"/>
              <a:buChar char="○"/>
              <a:defRPr sz="950">
                <a:solidFill>
                  <a:schemeClr val="dk2"/>
                </a:solidFill>
              </a:defRPr>
            </a:lvl2pPr>
            <a:lvl3pPr marL="1371600" lvl="2" indent="-288925">
              <a:spcBef>
                <a:spcPts val="1600"/>
              </a:spcBef>
              <a:spcAft>
                <a:spcPts val="0"/>
              </a:spcAft>
              <a:buClr>
                <a:schemeClr val="dk2"/>
              </a:buClr>
              <a:buSzPts val="950"/>
              <a:buChar char="■"/>
              <a:defRPr sz="950">
                <a:solidFill>
                  <a:schemeClr val="dk2"/>
                </a:solidFill>
              </a:defRPr>
            </a:lvl3pPr>
            <a:lvl4pPr marL="1828800" lvl="3" indent="-288925">
              <a:spcBef>
                <a:spcPts val="1600"/>
              </a:spcBef>
              <a:spcAft>
                <a:spcPts val="0"/>
              </a:spcAft>
              <a:buClr>
                <a:schemeClr val="dk2"/>
              </a:buClr>
              <a:buSzPts val="950"/>
              <a:buChar char="●"/>
              <a:defRPr sz="950">
                <a:solidFill>
                  <a:schemeClr val="dk2"/>
                </a:solidFill>
              </a:defRPr>
            </a:lvl4pPr>
            <a:lvl5pPr marL="2286000" lvl="4" indent="-288925">
              <a:spcBef>
                <a:spcPts val="1600"/>
              </a:spcBef>
              <a:spcAft>
                <a:spcPts val="0"/>
              </a:spcAft>
              <a:buClr>
                <a:schemeClr val="dk2"/>
              </a:buClr>
              <a:buSzPts val="950"/>
              <a:buChar char="○"/>
              <a:defRPr sz="950">
                <a:solidFill>
                  <a:schemeClr val="dk2"/>
                </a:solidFill>
              </a:defRPr>
            </a:lvl5pPr>
            <a:lvl6pPr marL="2743200" lvl="5" indent="-288925">
              <a:spcBef>
                <a:spcPts val="1600"/>
              </a:spcBef>
              <a:spcAft>
                <a:spcPts val="0"/>
              </a:spcAft>
              <a:buClr>
                <a:schemeClr val="dk2"/>
              </a:buClr>
              <a:buSzPts val="950"/>
              <a:buChar char="■"/>
              <a:defRPr sz="950">
                <a:solidFill>
                  <a:schemeClr val="dk2"/>
                </a:solidFill>
              </a:defRPr>
            </a:lvl6pPr>
            <a:lvl7pPr marL="3200400" lvl="6" indent="-288925">
              <a:spcBef>
                <a:spcPts val="1600"/>
              </a:spcBef>
              <a:spcAft>
                <a:spcPts val="0"/>
              </a:spcAft>
              <a:buClr>
                <a:schemeClr val="dk2"/>
              </a:buClr>
              <a:buSzPts val="950"/>
              <a:buChar char="●"/>
              <a:defRPr sz="950">
                <a:solidFill>
                  <a:schemeClr val="dk2"/>
                </a:solidFill>
              </a:defRPr>
            </a:lvl7pPr>
            <a:lvl8pPr marL="3657600" lvl="7" indent="-288925">
              <a:spcBef>
                <a:spcPts val="1600"/>
              </a:spcBef>
              <a:spcAft>
                <a:spcPts val="0"/>
              </a:spcAft>
              <a:buClr>
                <a:schemeClr val="dk2"/>
              </a:buClr>
              <a:buSzPts val="950"/>
              <a:buChar char="○"/>
              <a:defRPr sz="950">
                <a:solidFill>
                  <a:schemeClr val="dk2"/>
                </a:solidFill>
              </a:defRPr>
            </a:lvl8pPr>
            <a:lvl9pPr marL="4114800" lvl="8" indent="-288925">
              <a:spcBef>
                <a:spcPts val="1600"/>
              </a:spcBef>
              <a:spcAft>
                <a:spcPts val="1600"/>
              </a:spcAft>
              <a:buClr>
                <a:schemeClr val="dk2"/>
              </a:buClr>
              <a:buSzPts val="950"/>
              <a:buChar char="■"/>
              <a:defRPr sz="950">
                <a:solidFill>
                  <a:schemeClr val="dk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pic>
        <p:nvPicPr>
          <p:cNvPr id="27" name="Google Shape;27;p5"/>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8" name="Google Shape;28;p5"/>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29" name="Google Shape;29;p5"/>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744675" y="1551725"/>
            <a:ext cx="3593400" cy="2822100"/>
          </a:xfrm>
          <a:prstGeom prst="rect">
            <a:avLst/>
          </a:prstGeom>
        </p:spPr>
        <p:txBody>
          <a:bodyPr spcFirstLastPara="1" wrap="square" lIns="91425" tIns="91425" rIns="91425" bIns="91425" anchor="b"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31" name="Google Shape;31;p5"/>
          <p:cNvSpPr txBox="1">
            <a:spLocks noGrp="1"/>
          </p:cNvSpPr>
          <p:nvPr>
            <p:ph type="body" idx="2"/>
          </p:nvPr>
        </p:nvSpPr>
        <p:spPr>
          <a:xfrm>
            <a:off x="4805925" y="1551725"/>
            <a:ext cx="3593400" cy="2822100"/>
          </a:xfrm>
          <a:prstGeom prst="rect">
            <a:avLst/>
          </a:prstGeom>
        </p:spPr>
        <p:txBody>
          <a:bodyPr spcFirstLastPara="1" wrap="square" lIns="91425" tIns="91425" rIns="91425" bIns="91425" anchor="b"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34" name="Google Shape;34;p6"/>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35" name="Google Shape;35;p6"/>
          <p:cNvSpPr txBox="1">
            <a:spLocks noGrp="1"/>
          </p:cNvSpPr>
          <p:nvPr>
            <p:ph type="title"/>
          </p:nvPr>
        </p:nvSpPr>
        <p:spPr>
          <a:xfrm>
            <a:off x="1002325" y="711175"/>
            <a:ext cx="2072100" cy="1166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38" name="Google Shape;38;p7"/>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pic>
        <p:nvPicPr>
          <p:cNvPr id="42" name="Google Shape;42;p8"/>
          <p:cNvPicPr preferRelativeResize="0"/>
          <p:nvPr/>
        </p:nvPicPr>
        <p:blipFill>
          <a:blip r:embed="rId2">
            <a:alphaModFix/>
          </a:blip>
          <a:stretch>
            <a:fillRect/>
          </a:stretch>
        </p:blipFill>
        <p:spPr>
          <a:xfrm rot="896489">
            <a:off x="6092370" y="-1056710"/>
            <a:ext cx="2878009" cy="3364796"/>
          </a:xfrm>
          <a:prstGeom prst="rect">
            <a:avLst/>
          </a:prstGeom>
          <a:noFill/>
          <a:ln>
            <a:noFill/>
          </a:ln>
          <a:effectLst>
            <a:outerShdw blurRad="85725" dist="57150" dir="5400000" algn="bl" rotWithShape="0">
              <a:srgbClr val="000000">
                <a:alpha val="39000"/>
              </a:srgbClr>
            </a:outerShdw>
          </a:effectLst>
        </p:spPr>
      </p:pic>
      <p:sp>
        <p:nvSpPr>
          <p:cNvPr id="43" name="Google Shape;43;p8"/>
          <p:cNvSpPr txBox="1">
            <a:spLocks noGrp="1"/>
          </p:cNvSpPr>
          <p:nvPr>
            <p:ph type="title"/>
          </p:nvPr>
        </p:nvSpPr>
        <p:spPr>
          <a:xfrm rot="877333">
            <a:off x="6289345" y="436639"/>
            <a:ext cx="2155721" cy="1510808"/>
          </a:xfrm>
          <a:prstGeom prst="rect">
            <a:avLst/>
          </a:prstGeom>
        </p:spPr>
        <p:txBody>
          <a:bodyPr spcFirstLastPara="1" wrap="square" lIns="91425" tIns="91425" rIns="91425" bIns="91425" anchor="t" anchorCtr="0">
            <a:noAutofit/>
          </a:bodyPr>
          <a:lstStyle>
            <a:lvl1pPr lvl="0" algn="ctr">
              <a:spcBef>
                <a:spcPts val="0"/>
              </a:spcBef>
              <a:spcAft>
                <a:spcPts val="0"/>
              </a:spcAft>
              <a:buSzPts val="2600"/>
              <a:buNone/>
              <a:defRPr sz="2600" b="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46" name="Google Shape;46;p9"/>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52" name="Google Shape;52;p10"/>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53" name="Google Shape;53;p10"/>
          <p:cNvSpPr txBox="1">
            <a:spLocks noGrp="1"/>
          </p:cNvSpPr>
          <p:nvPr>
            <p:ph type="title"/>
          </p:nvPr>
        </p:nvSpPr>
        <p:spPr>
          <a:xfrm>
            <a:off x="1002325" y="711173"/>
            <a:ext cx="2403900" cy="1385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9.xml"/><Relationship Id="rId7" Type="http://schemas.openxmlformats.org/officeDocument/2006/relationships/image" Target="../media/image2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mailto:winsetts@leonschools.net" TargetMode="External"/><Relationship Id="rId5" Type="http://schemas.openxmlformats.org/officeDocument/2006/relationships/hyperlink" Target="mailto:oreillys@leonschools.net" TargetMode="Externa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ctrTitle"/>
          </p:nvPr>
        </p:nvSpPr>
        <p:spPr>
          <a:xfrm>
            <a:off x="1621999" y="784486"/>
            <a:ext cx="6079800" cy="2464189"/>
          </a:xfrm>
          <a:prstGeom prst="rect">
            <a:avLst/>
          </a:prstGeom>
        </p:spPr>
        <p:txBody>
          <a:bodyPr spcFirstLastPara="1" wrap="square" lIns="91425" tIns="91425" rIns="91425" bIns="91425" anchor="b" anchorCtr="0">
            <a:noAutofit/>
          </a:bodyPr>
          <a:lstStyle/>
          <a:p>
            <a:r>
              <a:rPr lang="en"/>
              <a:t>Secondary B.E.S.T. Vignettes</a:t>
            </a:r>
            <a:endParaRPr lang="en">
              <a:solidFill>
                <a:schemeClr val="accent2"/>
              </a:solidFill>
            </a:endParaRPr>
          </a:p>
        </p:txBody>
      </p:sp>
      <p:sp>
        <p:nvSpPr>
          <p:cNvPr id="177" name="Google Shape;177;p29"/>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Video #1</a:t>
            </a:r>
            <a:endParaRPr b="0"/>
          </a:p>
        </p:txBody>
      </p:sp>
      <p:sp>
        <p:nvSpPr>
          <p:cNvPr id="178" name="Google Shape;178;p29"/>
          <p:cNvSpPr/>
          <p:nvPr/>
        </p:nvSpPr>
        <p:spPr>
          <a:xfrm>
            <a:off x="2287526" y="2768731"/>
            <a:ext cx="617075" cy="15875"/>
          </a:xfrm>
          <a:custGeom>
            <a:avLst/>
            <a:gdLst/>
            <a:ahLst/>
            <a:cxnLst/>
            <a:rect l="l" t="t" r="r" b="b"/>
            <a:pathLst>
              <a:path w="24683" h="635" extrusionOk="0">
                <a:moveTo>
                  <a:pt x="0" y="635"/>
                </a:moveTo>
                <a:cubicBezTo>
                  <a:pt x="8115" y="-719"/>
                  <a:pt x="16455" y="635"/>
                  <a:pt x="24683" y="635"/>
                </a:cubicBezTo>
              </a:path>
            </a:pathLst>
          </a:custGeom>
          <a:noFill/>
          <a:ln w="76200" cap="flat" cmpd="sng">
            <a:solidFill>
              <a:schemeClr val="accent1"/>
            </a:solidFill>
            <a:prstDash val="solid"/>
            <a:round/>
            <a:headEnd type="none" w="med" len="med"/>
            <a:tailEnd type="none" w="med" len="med"/>
          </a:ln>
        </p:spPr>
      </p:sp>
      <p:sp>
        <p:nvSpPr>
          <p:cNvPr id="179" name="Google Shape;179;p29"/>
          <p:cNvSpPr/>
          <p:nvPr/>
        </p:nvSpPr>
        <p:spPr>
          <a:xfrm>
            <a:off x="6368439" y="2790241"/>
            <a:ext cx="613650" cy="13775"/>
          </a:xfrm>
          <a:custGeom>
            <a:avLst/>
            <a:gdLst/>
            <a:ahLst/>
            <a:cxnLst/>
            <a:rect l="l" t="t" r="r" b="b"/>
            <a:pathLst>
              <a:path w="24546" h="551" extrusionOk="0">
                <a:moveTo>
                  <a:pt x="0" y="551"/>
                </a:moveTo>
                <a:cubicBezTo>
                  <a:pt x="8133" y="-353"/>
                  <a:pt x="16363" y="137"/>
                  <a:pt x="24546" y="137"/>
                </a:cubicBezTo>
              </a:path>
            </a:pathLst>
          </a:custGeom>
          <a:noFill/>
          <a:ln w="76200" cap="flat" cmpd="sng">
            <a:solidFill>
              <a:schemeClr val="accent1"/>
            </a:solidFill>
            <a:prstDash val="solid"/>
            <a:round/>
            <a:headEnd type="none" w="med" len="med"/>
            <a:tailEnd type="none" w="med" len="med"/>
          </a:ln>
        </p:spPr>
      </p:sp>
      <p:sp>
        <p:nvSpPr>
          <p:cNvPr id="180" name="Google Shape;180;p29"/>
          <p:cNvSpPr/>
          <p:nvPr/>
        </p:nvSpPr>
        <p:spPr>
          <a:xfrm>
            <a:off x="1889900" y="4413504"/>
            <a:ext cx="992850" cy="1026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sp>
      <p:pic>
        <p:nvPicPr>
          <p:cNvPr id="181" name="Google Shape;181;p29"/>
          <p:cNvPicPr preferRelativeResize="0"/>
          <p:nvPr/>
        </p:nvPicPr>
        <p:blipFill rotWithShape="1">
          <a:blip r:embed="rId5">
            <a:alphaModFix/>
          </a:blip>
          <a:srcRect t="16970" r="8892" b="21025"/>
          <a:stretch/>
        </p:blipFill>
        <p:spPr>
          <a:xfrm>
            <a:off x="6539175" y="3603223"/>
            <a:ext cx="2036850" cy="810276"/>
          </a:xfrm>
          <a:prstGeom prst="rect">
            <a:avLst/>
          </a:prstGeom>
          <a:noFill/>
          <a:ln>
            <a:noFill/>
          </a:ln>
        </p:spPr>
      </p:pic>
      <p:pic>
        <p:nvPicPr>
          <p:cNvPr id="182" name="Google Shape;182;p29"/>
          <p:cNvPicPr preferRelativeResize="0"/>
          <p:nvPr/>
        </p:nvPicPr>
        <p:blipFill rotWithShape="1">
          <a:blip r:embed="rId6">
            <a:alphaModFix/>
          </a:blip>
          <a:srcRect t="16734" r="8892" b="18300"/>
          <a:stretch/>
        </p:blipFill>
        <p:spPr>
          <a:xfrm>
            <a:off x="6539175" y="3055100"/>
            <a:ext cx="2036850" cy="846042"/>
          </a:xfrm>
          <a:prstGeom prst="rect">
            <a:avLst/>
          </a:prstGeom>
          <a:noFill/>
          <a:ln>
            <a:noFill/>
          </a:ln>
        </p:spPr>
      </p:pic>
      <p:pic>
        <p:nvPicPr>
          <p:cNvPr id="3" name="Audio 2">
            <a:hlinkClick r:id="" action="ppaction://media"/>
            <a:extLst>
              <a:ext uri="{FF2B5EF4-FFF2-40B4-BE49-F238E27FC236}">
                <a16:creationId xmlns:a16="http://schemas.microsoft.com/office/drawing/2014/main" id="{0EB5B9B7-BF8E-40A2-932B-EECA10FDAB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321"/>
    </mc:Choice>
    <mc:Fallback xmlns="">
      <p:transition spd="slow" advTm="5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2"/>
          <p:cNvSpPr txBox="1">
            <a:spLocks noGrp="1"/>
          </p:cNvSpPr>
          <p:nvPr>
            <p:ph type="title" idx="2"/>
          </p:nvPr>
        </p:nvSpPr>
        <p:spPr>
          <a:xfrm>
            <a:off x="3778200" y="1403800"/>
            <a:ext cx="1587600" cy="10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pic>
        <p:nvPicPr>
          <p:cNvPr id="211" name="Google Shape;211;p32"/>
          <p:cNvPicPr preferRelativeResize="0"/>
          <p:nvPr/>
        </p:nvPicPr>
        <p:blipFill>
          <a:blip r:embed="rId5">
            <a:alphaModFix amt="86000"/>
          </a:blip>
          <a:stretch>
            <a:fillRect/>
          </a:stretch>
        </p:blipFill>
        <p:spPr>
          <a:xfrm rot="1344117">
            <a:off x="3823925" y="1324475"/>
            <a:ext cx="1496149" cy="1160650"/>
          </a:xfrm>
          <a:prstGeom prst="rect">
            <a:avLst/>
          </a:prstGeom>
          <a:noFill/>
          <a:ln>
            <a:noFill/>
          </a:ln>
        </p:spPr>
      </p:pic>
      <p:pic>
        <p:nvPicPr>
          <p:cNvPr id="212" name="Google Shape;212;p32"/>
          <p:cNvPicPr preferRelativeResize="0"/>
          <p:nvPr/>
        </p:nvPicPr>
        <p:blipFill rotWithShape="1">
          <a:blip r:embed="rId6">
            <a:alphaModFix/>
          </a:blip>
          <a:srcRect t="16970" r="8892" b="21025"/>
          <a:stretch/>
        </p:blipFill>
        <p:spPr>
          <a:xfrm rot="10800000">
            <a:off x="833700" y="1225600"/>
            <a:ext cx="2036850" cy="810276"/>
          </a:xfrm>
          <a:prstGeom prst="rect">
            <a:avLst/>
          </a:prstGeom>
          <a:noFill/>
          <a:ln>
            <a:noFill/>
          </a:ln>
        </p:spPr>
      </p:pic>
      <p:pic>
        <p:nvPicPr>
          <p:cNvPr id="213" name="Google Shape;213;p32"/>
          <p:cNvPicPr preferRelativeResize="0"/>
          <p:nvPr/>
        </p:nvPicPr>
        <p:blipFill rotWithShape="1">
          <a:blip r:embed="rId7">
            <a:alphaModFix/>
          </a:blip>
          <a:srcRect t="16734" r="8892" b="18300"/>
          <a:stretch/>
        </p:blipFill>
        <p:spPr>
          <a:xfrm rot="10800000">
            <a:off x="833700" y="1737957"/>
            <a:ext cx="2036850" cy="846042"/>
          </a:xfrm>
          <a:prstGeom prst="rect">
            <a:avLst/>
          </a:prstGeom>
          <a:noFill/>
          <a:ln>
            <a:noFill/>
          </a:ln>
        </p:spPr>
      </p:pic>
      <p:sp>
        <p:nvSpPr>
          <p:cNvPr id="214" name="Google Shape;214;p32"/>
          <p:cNvSpPr txBox="1">
            <a:spLocks noGrp="1"/>
          </p:cNvSpPr>
          <p:nvPr>
            <p:ph type="title"/>
          </p:nvPr>
        </p:nvSpPr>
        <p:spPr>
          <a:xfrm>
            <a:off x="2672999" y="2550900"/>
            <a:ext cx="4131992" cy="815700"/>
          </a:xfrm>
          <a:prstGeom prst="rect">
            <a:avLst/>
          </a:prstGeom>
        </p:spPr>
        <p:txBody>
          <a:bodyPr spcFirstLastPara="1" wrap="square" lIns="91425" tIns="91425" rIns="91425" bIns="91425" anchor="t" anchorCtr="0">
            <a:noAutofit/>
          </a:bodyPr>
          <a:lstStyle/>
          <a:p>
            <a:r>
              <a:rPr lang="en"/>
              <a:t>Coding Scheme</a:t>
            </a:r>
            <a:endParaRPr lang="en-US"/>
          </a:p>
        </p:txBody>
      </p:sp>
      <p:sp>
        <p:nvSpPr>
          <p:cNvPr id="215" name="Google Shape;215;p32"/>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a:t>Page 9</a:t>
            </a:r>
            <a:endParaRPr/>
          </a:p>
          <a:p>
            <a:pPr marL="0" lvl="0" indent="0" algn="ctr" rtl="0">
              <a:spcBef>
                <a:spcPts val="0"/>
              </a:spcBef>
              <a:spcAft>
                <a:spcPts val="0"/>
              </a:spcAft>
              <a:buNone/>
            </a:pPr>
            <a:endParaRPr/>
          </a:p>
        </p:txBody>
      </p:sp>
      <p:sp>
        <p:nvSpPr>
          <p:cNvPr id="2" name="Google Shape;323;p38">
            <a:extLst>
              <a:ext uri="{FF2B5EF4-FFF2-40B4-BE49-F238E27FC236}">
                <a16:creationId xmlns:a16="http://schemas.microsoft.com/office/drawing/2014/main" id="{8352EDB7-D8CE-8A14-D73B-6DE2533B73EE}"/>
              </a:ext>
            </a:extLst>
          </p:cNvPr>
          <p:cNvSpPr txBox="1">
            <a:spLocks/>
          </p:cNvSpPr>
          <p:nvPr/>
        </p:nvSpPr>
        <p:spPr>
          <a:xfrm>
            <a:off x="4043600" y="1629219"/>
            <a:ext cx="1021119" cy="537765"/>
          </a:xfrm>
          <a:prstGeom prst="rect">
            <a:avLst/>
          </a:pr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4000"/>
              <a:buFont typeface="Concert One"/>
              <a:buNone/>
              <a:defRPr sz="4000" b="1" i="0" u="none" strike="noStrike" cap="none">
                <a:solidFill>
                  <a:schemeClr val="accent2"/>
                </a:solidFill>
                <a:latin typeface="Concert One"/>
                <a:ea typeface="Concert One"/>
                <a:cs typeface="Concert One"/>
                <a:sym typeface="Concert One"/>
              </a:defRPr>
            </a:lvl1pPr>
            <a:lvl2pPr marR="0" lvl="1" algn="ctr" rtl="0">
              <a:lnSpc>
                <a:spcPct val="100000"/>
              </a:lnSpc>
              <a:spcBef>
                <a:spcPts val="0"/>
              </a:spcBef>
              <a:spcAft>
                <a:spcPts val="0"/>
              </a:spcAft>
              <a:buClr>
                <a:schemeClr val="accent2"/>
              </a:buClr>
              <a:buSzPts val="4000"/>
              <a:buFont typeface="Arial"/>
              <a:buNone/>
              <a:defRPr sz="40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4000"/>
              <a:buFont typeface="Arial"/>
              <a:buNone/>
              <a:defRPr sz="40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4000"/>
              <a:buFont typeface="Arial"/>
              <a:buNone/>
              <a:defRPr sz="40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4000"/>
              <a:buFont typeface="Arial"/>
              <a:buNone/>
              <a:defRPr sz="40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4000"/>
              <a:buFont typeface="Arial"/>
              <a:buNone/>
              <a:defRPr sz="40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4000"/>
              <a:buFont typeface="Arial"/>
              <a:buNone/>
              <a:defRPr sz="40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4000"/>
              <a:buFont typeface="Arial"/>
              <a:buNone/>
              <a:defRPr sz="40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4000"/>
              <a:buFont typeface="Arial"/>
              <a:buNone/>
              <a:defRPr sz="4000" b="0" i="0" u="none" strike="noStrike" cap="none">
                <a:solidFill>
                  <a:schemeClr val="accent2"/>
                </a:solidFill>
                <a:latin typeface="Arial"/>
                <a:ea typeface="Arial"/>
                <a:cs typeface="Arial"/>
                <a:sym typeface="Arial"/>
              </a:defRPr>
            </a:lvl9pPr>
          </a:lstStyle>
          <a:p>
            <a:r>
              <a:rPr lang="en">
                <a:solidFill>
                  <a:schemeClr val="tx1"/>
                </a:solidFill>
              </a:rPr>
              <a:t>02</a:t>
            </a:r>
          </a:p>
        </p:txBody>
      </p:sp>
      <p:pic>
        <p:nvPicPr>
          <p:cNvPr id="3" name="Audio 2">
            <a:hlinkClick r:id="" action="ppaction://media"/>
            <a:extLst>
              <a:ext uri="{FF2B5EF4-FFF2-40B4-BE49-F238E27FC236}">
                <a16:creationId xmlns:a16="http://schemas.microsoft.com/office/drawing/2014/main" id="{4C860A55-BFCC-4767-AEE6-AD305E5F4E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632458936"/>
      </p:ext>
    </p:extLst>
  </p:cSld>
  <p:clrMapOvr>
    <a:masterClrMapping/>
  </p:clrMapOvr>
  <mc:AlternateContent xmlns:mc="http://schemas.openxmlformats.org/markup-compatibility/2006" xmlns:p14="http://schemas.microsoft.com/office/powerpoint/2010/main">
    <mc:Choice Requires="p14">
      <p:transition spd="slow" p14:dur="2000" advTm="10117"/>
    </mc:Choice>
    <mc:Fallback xmlns="">
      <p:transition spd="slow" advTm="10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14" name="Picture 14" descr="Graphical user interface, text&#10;&#10;Description automatically generated">
            <a:extLst>
              <a:ext uri="{FF2B5EF4-FFF2-40B4-BE49-F238E27FC236}">
                <a16:creationId xmlns:a16="http://schemas.microsoft.com/office/drawing/2014/main" id="{68BB5EBB-B432-8159-428F-74BDD9604B6D}"/>
              </a:ext>
            </a:extLst>
          </p:cNvPr>
          <p:cNvPicPr>
            <a:picLocks noChangeAspect="1"/>
          </p:cNvPicPr>
          <p:nvPr/>
        </p:nvPicPr>
        <p:blipFill rotWithShape="1">
          <a:blip r:embed="rId5"/>
          <a:srcRect l="34858" t="38630" r="18664" b="35479"/>
          <a:stretch/>
        </p:blipFill>
        <p:spPr>
          <a:xfrm>
            <a:off x="1178170" y="1136092"/>
            <a:ext cx="6791261" cy="2524977"/>
          </a:xfrm>
          <a:prstGeom prst="rect">
            <a:avLst/>
          </a:prstGeom>
        </p:spPr>
      </p:pic>
      <p:pic>
        <p:nvPicPr>
          <p:cNvPr id="2" name="Audio 1">
            <a:hlinkClick r:id="" action="ppaction://media"/>
            <a:extLst>
              <a:ext uri="{FF2B5EF4-FFF2-40B4-BE49-F238E27FC236}">
                <a16:creationId xmlns:a16="http://schemas.microsoft.com/office/drawing/2014/main" id="{ACDA9A8A-4C01-4D33-8182-0BF78E57C4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74"/>
    </mc:Choice>
    <mc:Fallback xmlns="">
      <p:transition spd="slow" advTm="3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grpSp>
        <p:nvGrpSpPr>
          <p:cNvPr id="533" name="Google Shape;533;p51"/>
          <p:cNvGrpSpPr/>
          <p:nvPr/>
        </p:nvGrpSpPr>
        <p:grpSpPr>
          <a:xfrm rot="1299773">
            <a:off x="7937487" y="2983821"/>
            <a:ext cx="421380" cy="627383"/>
            <a:chOff x="1611400" y="4264325"/>
            <a:chExt cx="204725" cy="304877"/>
          </a:xfrm>
        </p:grpSpPr>
        <p:sp>
          <p:nvSpPr>
            <p:cNvPr id="534" name="Google Shape;534;p51"/>
            <p:cNvSpPr/>
            <p:nvPr/>
          </p:nvSpPr>
          <p:spPr>
            <a:xfrm>
              <a:off x="1611400" y="4264325"/>
              <a:ext cx="204725" cy="224825"/>
            </a:xfrm>
            <a:custGeom>
              <a:avLst/>
              <a:gdLst/>
              <a:ahLst/>
              <a:cxnLst/>
              <a:rect l="l" t="t" r="r" b="b"/>
              <a:pathLst>
                <a:path w="8189" h="8993" extrusionOk="0">
                  <a:moveTo>
                    <a:pt x="3561" y="0"/>
                  </a:moveTo>
                  <a:cubicBezTo>
                    <a:pt x="1727" y="0"/>
                    <a:pt x="0" y="1490"/>
                    <a:pt x="935" y="3575"/>
                  </a:cubicBezTo>
                  <a:cubicBezTo>
                    <a:pt x="1077" y="3892"/>
                    <a:pt x="1311" y="4020"/>
                    <a:pt x="1557" y="4020"/>
                  </a:cubicBezTo>
                  <a:cubicBezTo>
                    <a:pt x="2000" y="4020"/>
                    <a:pt x="2483" y="3607"/>
                    <a:pt x="2546" y="3138"/>
                  </a:cubicBezTo>
                  <a:cubicBezTo>
                    <a:pt x="2652" y="2350"/>
                    <a:pt x="3006" y="2037"/>
                    <a:pt x="3405" y="2037"/>
                  </a:cubicBezTo>
                  <a:cubicBezTo>
                    <a:pt x="4054" y="2037"/>
                    <a:pt x="4819" y="2864"/>
                    <a:pt x="4821" y="3825"/>
                  </a:cubicBezTo>
                  <a:cubicBezTo>
                    <a:pt x="4825" y="5165"/>
                    <a:pt x="3942" y="6358"/>
                    <a:pt x="3228" y="7421"/>
                  </a:cubicBezTo>
                  <a:cubicBezTo>
                    <a:pt x="2689" y="8221"/>
                    <a:pt x="3437" y="8993"/>
                    <a:pt x="4195" y="8993"/>
                  </a:cubicBezTo>
                  <a:cubicBezTo>
                    <a:pt x="4522" y="8993"/>
                    <a:pt x="4850" y="8849"/>
                    <a:pt x="5078" y="8503"/>
                  </a:cubicBezTo>
                  <a:cubicBezTo>
                    <a:pt x="6537" y="6287"/>
                    <a:pt x="8188" y="2626"/>
                    <a:pt x="5438" y="602"/>
                  </a:cubicBezTo>
                  <a:cubicBezTo>
                    <a:pt x="4875" y="188"/>
                    <a:pt x="4211" y="0"/>
                    <a:pt x="3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1"/>
            <p:cNvSpPr/>
            <p:nvPr/>
          </p:nvSpPr>
          <p:spPr>
            <a:xfrm>
              <a:off x="1688575" y="4506825"/>
              <a:ext cx="60375" cy="62375"/>
            </a:xfrm>
            <a:custGeom>
              <a:avLst/>
              <a:gdLst/>
              <a:ahLst/>
              <a:cxnLst/>
              <a:rect l="l" t="t" r="r" b="b"/>
              <a:pathLst>
                <a:path w="2415" h="2495" extrusionOk="0">
                  <a:moveTo>
                    <a:pt x="1242" y="0"/>
                  </a:moveTo>
                  <a:cubicBezTo>
                    <a:pt x="1230" y="0"/>
                    <a:pt x="1219" y="1"/>
                    <a:pt x="1207" y="1"/>
                  </a:cubicBezTo>
                  <a:cubicBezTo>
                    <a:pt x="1005" y="10"/>
                    <a:pt x="807" y="63"/>
                    <a:pt x="629" y="158"/>
                  </a:cubicBezTo>
                  <a:cubicBezTo>
                    <a:pt x="403" y="277"/>
                    <a:pt x="150" y="585"/>
                    <a:pt x="103" y="841"/>
                  </a:cubicBezTo>
                  <a:cubicBezTo>
                    <a:pt x="93" y="897"/>
                    <a:pt x="83" y="952"/>
                    <a:pt x="73" y="1007"/>
                  </a:cubicBezTo>
                  <a:cubicBezTo>
                    <a:pt x="0" y="1417"/>
                    <a:pt x="50" y="1851"/>
                    <a:pt x="375" y="2151"/>
                  </a:cubicBezTo>
                  <a:cubicBezTo>
                    <a:pt x="605" y="2361"/>
                    <a:pt x="887" y="2495"/>
                    <a:pt x="1207" y="2495"/>
                  </a:cubicBezTo>
                  <a:cubicBezTo>
                    <a:pt x="1517" y="2490"/>
                    <a:pt x="1814" y="2367"/>
                    <a:pt x="2037" y="2151"/>
                  </a:cubicBezTo>
                  <a:cubicBezTo>
                    <a:pt x="2354" y="1833"/>
                    <a:pt x="2415" y="1430"/>
                    <a:pt x="2339" y="1007"/>
                  </a:cubicBezTo>
                  <a:cubicBezTo>
                    <a:pt x="2329" y="952"/>
                    <a:pt x="2319" y="897"/>
                    <a:pt x="2309" y="841"/>
                  </a:cubicBezTo>
                  <a:cubicBezTo>
                    <a:pt x="2267" y="605"/>
                    <a:pt x="2080" y="387"/>
                    <a:pt x="1900" y="247"/>
                  </a:cubicBezTo>
                  <a:cubicBezTo>
                    <a:pt x="1716" y="105"/>
                    <a:pt x="1480" y="0"/>
                    <a:pt x="12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6" name="Google Shape;536;p51"/>
          <p:cNvSpPr txBox="1">
            <a:spLocks noGrp="1"/>
          </p:cNvSpPr>
          <p:nvPr>
            <p:ph type="title"/>
          </p:nvPr>
        </p:nvSpPr>
        <p:spPr>
          <a:xfrm>
            <a:off x="2308050" y="711175"/>
            <a:ext cx="4527900" cy="572700"/>
          </a:xfrm>
          <a:prstGeom prst="rect">
            <a:avLst/>
          </a:prstGeom>
        </p:spPr>
        <p:txBody>
          <a:bodyPr spcFirstLastPara="1" wrap="square" lIns="91425" tIns="91425" rIns="91425" bIns="91425" anchor="t" anchorCtr="0">
            <a:noAutofit/>
          </a:bodyPr>
          <a:lstStyle/>
          <a:p>
            <a:r>
              <a:rPr lang="en"/>
              <a:t>Thank You!</a:t>
            </a:r>
            <a:endParaRPr/>
          </a:p>
        </p:txBody>
      </p:sp>
      <p:sp>
        <p:nvSpPr>
          <p:cNvPr id="2" name="Google Shape;536;p51">
            <a:extLst>
              <a:ext uri="{FF2B5EF4-FFF2-40B4-BE49-F238E27FC236}">
                <a16:creationId xmlns:a16="http://schemas.microsoft.com/office/drawing/2014/main" id="{94848037-E225-54F7-BC1E-CEE776F65BB2}"/>
              </a:ext>
            </a:extLst>
          </p:cNvPr>
          <p:cNvSpPr txBox="1">
            <a:spLocks/>
          </p:cNvSpPr>
          <p:nvPr/>
        </p:nvSpPr>
        <p:spPr>
          <a:xfrm>
            <a:off x="1348851" y="1315750"/>
            <a:ext cx="6612932" cy="10311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2"/>
              </a:buClr>
              <a:buSzPts val="2800"/>
              <a:buFont typeface="Concert One"/>
              <a:buNone/>
              <a:defRPr sz="2800" b="1" i="0" u="none" strike="noStrike" cap="none">
                <a:solidFill>
                  <a:schemeClr val="accent2"/>
                </a:solidFill>
                <a:latin typeface="Concert One"/>
                <a:ea typeface="Concert One"/>
                <a:cs typeface="Concert One"/>
                <a:sym typeface="Concert One"/>
              </a:defRPr>
            </a:lvl1pPr>
            <a:lvl2pPr marR="0" lvl="1"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pPr algn="l"/>
            <a:r>
              <a:rPr lang="en-US">
                <a:solidFill>
                  <a:schemeClr val="tx1"/>
                </a:solidFill>
              </a:rPr>
              <a:t>Next Video: April 29th</a:t>
            </a:r>
          </a:p>
          <a:p>
            <a:pPr algn="l"/>
            <a:r>
              <a:rPr lang="en-US">
                <a:solidFill>
                  <a:schemeClr val="tx1"/>
                </a:solidFill>
              </a:rPr>
              <a:t>Topic: Overview of Appendices </a:t>
            </a:r>
          </a:p>
        </p:txBody>
      </p:sp>
      <p:sp>
        <p:nvSpPr>
          <p:cNvPr id="3" name="Google Shape;536;p51">
            <a:extLst>
              <a:ext uri="{FF2B5EF4-FFF2-40B4-BE49-F238E27FC236}">
                <a16:creationId xmlns:a16="http://schemas.microsoft.com/office/drawing/2014/main" id="{7466F47D-8B88-42D9-4F46-573DECDBBFD4}"/>
              </a:ext>
            </a:extLst>
          </p:cNvPr>
          <p:cNvSpPr txBox="1">
            <a:spLocks/>
          </p:cNvSpPr>
          <p:nvPr/>
        </p:nvSpPr>
        <p:spPr>
          <a:xfrm>
            <a:off x="2640387" y="2350950"/>
            <a:ext cx="6537570" cy="19606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2"/>
              </a:buClr>
              <a:buSzPts val="2800"/>
              <a:buFont typeface="Concert One"/>
              <a:buNone/>
              <a:defRPr sz="2800" b="1" i="0" u="none" strike="noStrike" cap="none">
                <a:solidFill>
                  <a:schemeClr val="accent2"/>
                </a:solidFill>
                <a:latin typeface="Concert One"/>
                <a:ea typeface="Concert One"/>
                <a:cs typeface="Concert One"/>
                <a:sym typeface="Concert One"/>
              </a:defRPr>
            </a:lvl1pPr>
            <a:lvl2pPr marR="0" lvl="1"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2pPr>
            <a:lvl3pPr marR="0" lvl="2"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3pPr>
            <a:lvl4pPr marR="0" lvl="3"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4pPr>
            <a:lvl5pPr marR="0" lvl="4"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5pPr>
            <a:lvl6pPr marR="0" lvl="5"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6pPr>
            <a:lvl7pPr marR="0" lvl="6"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7pPr>
            <a:lvl8pPr marR="0" lvl="7"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8pPr>
            <a:lvl9pPr marR="0" lvl="8" algn="l" rtl="0">
              <a:lnSpc>
                <a:spcPct val="80000"/>
              </a:lnSpc>
              <a:spcBef>
                <a:spcPts val="0"/>
              </a:spcBef>
              <a:spcAft>
                <a:spcPts val="0"/>
              </a:spcAft>
              <a:buClr>
                <a:schemeClr val="accent2"/>
              </a:buClr>
              <a:buSzPts val="2800"/>
              <a:buFont typeface="Arial"/>
              <a:buNone/>
              <a:defRPr sz="2800" b="0" i="0" u="none" strike="noStrike" cap="none">
                <a:solidFill>
                  <a:schemeClr val="accent2"/>
                </a:solidFill>
                <a:latin typeface="Arial"/>
                <a:ea typeface="Arial"/>
                <a:cs typeface="Arial"/>
                <a:sym typeface="Arial"/>
              </a:defRPr>
            </a:lvl9pPr>
          </a:lstStyle>
          <a:p>
            <a:r>
              <a:rPr lang="en-US" err="1">
                <a:solidFill>
                  <a:schemeClr val="accent5"/>
                </a:solidFill>
              </a:rPr>
              <a:t>SheKishma</a:t>
            </a:r>
            <a:r>
              <a:rPr lang="en-US">
                <a:solidFill>
                  <a:schemeClr val="accent5"/>
                </a:solidFill>
              </a:rPr>
              <a:t> O'Reilly</a:t>
            </a:r>
          </a:p>
          <a:p>
            <a:r>
              <a:rPr lang="en-US">
                <a:solidFill>
                  <a:schemeClr val="accent5"/>
                </a:solidFill>
                <a:hlinkClick r:id="rId5">
                  <a:extLst>
                    <a:ext uri="{A12FA001-AC4F-418D-AE19-62706E023703}">
                      <ahyp:hlinkClr xmlns:ahyp="http://schemas.microsoft.com/office/drawing/2018/hyperlinkcolor" val="tx"/>
                    </a:ext>
                  </a:extLst>
                </a:hlinkClick>
              </a:rPr>
              <a:t>oreillys@leonschools.net</a:t>
            </a:r>
            <a:endParaRPr lang="en-US">
              <a:solidFill>
                <a:schemeClr val="accent5"/>
              </a:solidFill>
            </a:endParaRPr>
          </a:p>
          <a:p>
            <a:endParaRPr lang="en-US">
              <a:solidFill>
                <a:schemeClr val="accent5"/>
              </a:solidFill>
            </a:endParaRPr>
          </a:p>
          <a:p>
            <a:r>
              <a:rPr lang="en-US">
                <a:solidFill>
                  <a:schemeClr val="accent5"/>
                </a:solidFill>
              </a:rPr>
              <a:t>Sherri Winsett</a:t>
            </a:r>
          </a:p>
          <a:p>
            <a:r>
              <a:rPr lang="en-US">
                <a:solidFill>
                  <a:schemeClr val="accent5"/>
                </a:solidFill>
                <a:hlinkClick r:id="rId6">
                  <a:extLst>
                    <a:ext uri="{A12FA001-AC4F-418D-AE19-62706E023703}">
                      <ahyp:hlinkClr xmlns:ahyp="http://schemas.microsoft.com/office/drawing/2018/hyperlinkcolor" val="tx"/>
                    </a:ext>
                  </a:extLst>
                </a:hlinkClick>
              </a:rPr>
              <a:t>winsetts@leonschools.net</a:t>
            </a:r>
            <a:endParaRPr lang="en-US">
              <a:solidFill>
                <a:schemeClr val="accent5"/>
              </a:solidFill>
            </a:endParaRPr>
          </a:p>
          <a:p>
            <a:endParaRPr lang="en-US"/>
          </a:p>
        </p:txBody>
      </p:sp>
      <p:pic>
        <p:nvPicPr>
          <p:cNvPr id="4" name="Picture 4" descr="Graphical user interface, application&#10;&#10;Description automatically generated">
            <a:extLst>
              <a:ext uri="{FF2B5EF4-FFF2-40B4-BE49-F238E27FC236}">
                <a16:creationId xmlns:a16="http://schemas.microsoft.com/office/drawing/2014/main" id="{5F60CB54-0B00-A6E8-067A-0D349E674CC7}"/>
              </a:ext>
            </a:extLst>
          </p:cNvPr>
          <p:cNvPicPr>
            <a:picLocks noChangeAspect="1"/>
          </p:cNvPicPr>
          <p:nvPr/>
        </p:nvPicPr>
        <p:blipFill rotWithShape="1">
          <a:blip r:embed="rId7"/>
          <a:srcRect t="769" r="50146" b="-385"/>
          <a:stretch/>
        </p:blipFill>
        <p:spPr>
          <a:xfrm>
            <a:off x="1470171" y="2380464"/>
            <a:ext cx="1834219" cy="1829656"/>
          </a:xfrm>
          <a:prstGeom prst="rect">
            <a:avLst/>
          </a:prstGeom>
        </p:spPr>
      </p:pic>
      <p:pic>
        <p:nvPicPr>
          <p:cNvPr id="5" name="Audio 4">
            <a:hlinkClick r:id="" action="ppaction://media"/>
            <a:extLst>
              <a:ext uri="{FF2B5EF4-FFF2-40B4-BE49-F238E27FC236}">
                <a16:creationId xmlns:a16="http://schemas.microsoft.com/office/drawing/2014/main" id="{71B50085-F601-4344-B9BB-764B5CB9FC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968"/>
    </mc:Choice>
    <mc:Fallback xmlns="">
      <p:transition spd="slow" advTm="24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2"/>
          <p:cNvSpPr txBox="1">
            <a:spLocks noGrp="1"/>
          </p:cNvSpPr>
          <p:nvPr>
            <p:ph type="title" idx="2"/>
          </p:nvPr>
        </p:nvSpPr>
        <p:spPr>
          <a:xfrm>
            <a:off x="3778200" y="1403800"/>
            <a:ext cx="1587600" cy="10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pic>
        <p:nvPicPr>
          <p:cNvPr id="211" name="Google Shape;211;p32"/>
          <p:cNvPicPr preferRelativeResize="0"/>
          <p:nvPr/>
        </p:nvPicPr>
        <p:blipFill>
          <a:blip r:embed="rId5">
            <a:alphaModFix amt="86000"/>
          </a:blip>
          <a:stretch>
            <a:fillRect/>
          </a:stretch>
        </p:blipFill>
        <p:spPr>
          <a:xfrm rot="1344117">
            <a:off x="3823925" y="1324475"/>
            <a:ext cx="1496149" cy="1160650"/>
          </a:xfrm>
          <a:prstGeom prst="rect">
            <a:avLst/>
          </a:prstGeom>
          <a:noFill/>
          <a:ln>
            <a:noFill/>
          </a:ln>
        </p:spPr>
      </p:pic>
      <p:pic>
        <p:nvPicPr>
          <p:cNvPr id="212" name="Google Shape;212;p32"/>
          <p:cNvPicPr preferRelativeResize="0"/>
          <p:nvPr/>
        </p:nvPicPr>
        <p:blipFill rotWithShape="1">
          <a:blip r:embed="rId6">
            <a:alphaModFix/>
          </a:blip>
          <a:srcRect t="16970" r="8892" b="21025"/>
          <a:stretch/>
        </p:blipFill>
        <p:spPr>
          <a:xfrm rot="10800000">
            <a:off x="833700" y="1225600"/>
            <a:ext cx="2036850" cy="810276"/>
          </a:xfrm>
          <a:prstGeom prst="rect">
            <a:avLst/>
          </a:prstGeom>
          <a:noFill/>
          <a:ln>
            <a:noFill/>
          </a:ln>
        </p:spPr>
      </p:pic>
      <p:pic>
        <p:nvPicPr>
          <p:cNvPr id="213" name="Google Shape;213;p32"/>
          <p:cNvPicPr preferRelativeResize="0"/>
          <p:nvPr/>
        </p:nvPicPr>
        <p:blipFill rotWithShape="1">
          <a:blip r:embed="rId7">
            <a:alphaModFix/>
          </a:blip>
          <a:srcRect t="16734" r="8892" b="18300"/>
          <a:stretch/>
        </p:blipFill>
        <p:spPr>
          <a:xfrm rot="10800000">
            <a:off x="833700" y="1737957"/>
            <a:ext cx="2036850" cy="846042"/>
          </a:xfrm>
          <a:prstGeom prst="rect">
            <a:avLst/>
          </a:prstGeom>
          <a:noFill/>
          <a:ln>
            <a:noFill/>
          </a:ln>
        </p:spPr>
      </p:pic>
      <p:sp>
        <p:nvSpPr>
          <p:cNvPr id="214" name="Google Shape;214;p32"/>
          <p:cNvSpPr txBox="1">
            <a:spLocks noGrp="1"/>
          </p:cNvSpPr>
          <p:nvPr>
            <p:ph type="title"/>
          </p:nvPr>
        </p:nvSpPr>
        <p:spPr>
          <a:xfrm>
            <a:off x="2672999" y="2550900"/>
            <a:ext cx="4131992" cy="81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Table of Contents</a:t>
            </a:r>
            <a:endParaRPr/>
          </a:p>
        </p:txBody>
      </p:sp>
      <p:sp>
        <p:nvSpPr>
          <p:cNvPr id="215" name="Google Shape;215;p32"/>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a:t>Page 1</a:t>
            </a:r>
            <a:endParaRPr/>
          </a:p>
          <a:p>
            <a:pPr marL="0" lvl="0" indent="0" algn="ctr" rtl="0">
              <a:spcBef>
                <a:spcPts val="0"/>
              </a:spcBef>
              <a:spcAft>
                <a:spcPts val="0"/>
              </a:spcAft>
              <a:buNone/>
            </a:pPr>
            <a:endParaRPr/>
          </a:p>
        </p:txBody>
      </p:sp>
      <p:pic>
        <p:nvPicPr>
          <p:cNvPr id="2" name="Audio 1">
            <a:hlinkClick r:id="" action="ppaction://media"/>
            <a:extLst>
              <a:ext uri="{FF2B5EF4-FFF2-40B4-BE49-F238E27FC236}">
                <a16:creationId xmlns:a16="http://schemas.microsoft.com/office/drawing/2014/main" id="{245BE78D-8A85-4F97-A292-4D78EEFADF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080"/>
    </mc:Choice>
    <mc:Fallback xmlns="">
      <p:transition spd="slow" advTm="31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3"/>
          <p:cNvSpPr txBox="1">
            <a:spLocks noGrp="1"/>
          </p:cNvSpPr>
          <p:nvPr>
            <p:ph type="body" idx="1"/>
          </p:nvPr>
        </p:nvSpPr>
        <p:spPr>
          <a:xfrm>
            <a:off x="774773" y="1404836"/>
            <a:ext cx="3414783" cy="3337589"/>
          </a:xfrm>
          <a:prstGeom prst="rect">
            <a:avLst/>
          </a:prstGeom>
        </p:spPr>
        <p:txBody>
          <a:bodyPr spcFirstLastPara="1" wrap="square" lIns="91425" tIns="91425" rIns="91425" bIns="91425" anchor="t" anchorCtr="0">
            <a:noAutofit/>
          </a:bodyPr>
          <a:lstStyle/>
          <a:p>
            <a:pPr marL="0" indent="0">
              <a:spcAft>
                <a:spcPts val="1600"/>
              </a:spcAft>
              <a:buNone/>
            </a:pPr>
            <a:r>
              <a:rPr lang="en" err="1"/>
              <a:t>SheKishma</a:t>
            </a:r>
            <a:r>
              <a:rPr lang="en"/>
              <a:t> O'Reilly</a:t>
            </a:r>
          </a:p>
          <a:p>
            <a:pPr marL="0" indent="0">
              <a:spcAft>
                <a:spcPts val="1600"/>
              </a:spcAft>
              <a:buNone/>
            </a:pPr>
            <a:r>
              <a:rPr lang="en"/>
              <a:t>Secondary Reading Instructional Developer</a:t>
            </a:r>
          </a:p>
          <a:p>
            <a:pPr marL="0" indent="0">
              <a:spcAft>
                <a:spcPts val="1600"/>
              </a:spcAft>
              <a:buNone/>
            </a:pPr>
            <a:endParaRPr lang="en"/>
          </a:p>
          <a:p>
            <a:pPr marL="0" indent="0">
              <a:spcAft>
                <a:spcPts val="1600"/>
              </a:spcAft>
              <a:buNone/>
            </a:pPr>
            <a:r>
              <a:rPr lang="en"/>
              <a:t>Sherri Winsett</a:t>
            </a:r>
          </a:p>
          <a:p>
            <a:pPr marL="0" indent="0">
              <a:spcAft>
                <a:spcPts val="1600"/>
              </a:spcAft>
              <a:buNone/>
            </a:pPr>
            <a:r>
              <a:rPr lang="en"/>
              <a:t>Secondary ELA Instructional Developer</a:t>
            </a:r>
          </a:p>
        </p:txBody>
      </p:sp>
      <p:sp>
        <p:nvSpPr>
          <p:cNvPr id="221" name="Google Shape;221;p33"/>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Introduction</a:t>
            </a:r>
            <a:endParaRPr/>
          </a:p>
        </p:txBody>
      </p:sp>
      <p:pic>
        <p:nvPicPr>
          <p:cNvPr id="223" name="Google Shape;223;p33"/>
          <p:cNvPicPr preferRelativeResize="0"/>
          <p:nvPr/>
        </p:nvPicPr>
        <p:blipFill rotWithShape="1">
          <a:blip r:embed="rId5"/>
          <a:srcRect l="9289" r="9289"/>
          <a:stretch/>
        </p:blipFill>
        <p:spPr>
          <a:xfrm rot="5820000">
            <a:off x="6065215" y="2863005"/>
            <a:ext cx="1745764" cy="1641084"/>
          </a:xfrm>
          <a:prstGeom prst="rect">
            <a:avLst/>
          </a:prstGeom>
          <a:noFill/>
          <a:ln>
            <a:noFill/>
          </a:ln>
          <a:effectLst>
            <a:outerShdw blurRad="57150" dist="19050" dir="5400000" algn="bl" rotWithShape="0">
              <a:srgbClr val="000000">
                <a:alpha val="50000"/>
              </a:srgbClr>
            </a:outerShdw>
          </a:effectLst>
        </p:spPr>
      </p:pic>
      <p:pic>
        <p:nvPicPr>
          <p:cNvPr id="222" name="Google Shape;222;p33"/>
          <p:cNvPicPr preferRelativeResize="0"/>
          <p:nvPr/>
        </p:nvPicPr>
        <p:blipFill>
          <a:blip r:embed="rId6">
            <a:alphaModFix amt="56000"/>
          </a:blip>
          <a:stretch>
            <a:fillRect/>
          </a:stretch>
        </p:blipFill>
        <p:spPr>
          <a:xfrm rot="10800000">
            <a:off x="1124175" y="1103650"/>
            <a:ext cx="1918825" cy="216200"/>
          </a:xfrm>
          <a:prstGeom prst="rect">
            <a:avLst/>
          </a:prstGeom>
          <a:noFill/>
          <a:ln>
            <a:noFill/>
          </a:ln>
        </p:spPr>
      </p:pic>
      <p:pic>
        <p:nvPicPr>
          <p:cNvPr id="225" name="Google Shape;225;p33" descr="A picture containing person, tree, outdoor&#10;&#10;Description automatically generated"/>
          <p:cNvPicPr preferRelativeResize="0"/>
          <p:nvPr/>
        </p:nvPicPr>
        <p:blipFill>
          <a:blip r:embed="rId7"/>
          <a:stretch>
            <a:fillRect/>
          </a:stretch>
        </p:blipFill>
        <p:spPr>
          <a:xfrm>
            <a:off x="5860267" y="1028608"/>
            <a:ext cx="2157310" cy="1409048"/>
          </a:xfrm>
          <a:prstGeom prst="rect">
            <a:avLst/>
          </a:prstGeom>
          <a:noFill/>
          <a:ln>
            <a:noFill/>
          </a:ln>
          <a:effectLst>
            <a:outerShdw blurRad="57150" dist="19050" dir="5400000" algn="bl" rotWithShape="0">
              <a:srgbClr val="000000">
                <a:alpha val="50000"/>
              </a:srgbClr>
            </a:outerShdw>
          </a:effectLst>
        </p:spPr>
      </p:pic>
      <p:sp>
        <p:nvSpPr>
          <p:cNvPr id="226" name="Google Shape;226;p33"/>
          <p:cNvSpPr/>
          <p:nvPr/>
        </p:nvSpPr>
        <p:spPr>
          <a:xfrm rot="19451192">
            <a:off x="5643342" y="932784"/>
            <a:ext cx="647414" cy="266322"/>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27" name="Google Shape;227;p33"/>
          <p:cNvSpPr/>
          <p:nvPr/>
        </p:nvSpPr>
        <p:spPr>
          <a:xfrm>
            <a:off x="7630655" y="710228"/>
            <a:ext cx="504629" cy="65649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228" name="Google Shape;228;p33"/>
          <p:cNvPicPr preferRelativeResize="0"/>
          <p:nvPr/>
        </p:nvPicPr>
        <p:blipFill>
          <a:blip r:embed="rId8">
            <a:alphaModFix amt="80000"/>
          </a:blip>
          <a:stretch>
            <a:fillRect/>
          </a:stretch>
        </p:blipFill>
        <p:spPr>
          <a:xfrm rot="6023610" flipH="1">
            <a:off x="4575756" y="2456753"/>
            <a:ext cx="1579416" cy="716443"/>
          </a:xfrm>
          <a:prstGeom prst="rect">
            <a:avLst/>
          </a:prstGeom>
          <a:noFill/>
          <a:ln>
            <a:noFill/>
          </a:ln>
        </p:spPr>
      </p:pic>
      <p:sp>
        <p:nvSpPr>
          <p:cNvPr id="224" name="Google Shape;224;p33"/>
          <p:cNvSpPr/>
          <p:nvPr/>
        </p:nvSpPr>
        <p:spPr>
          <a:xfrm rot="21208958">
            <a:off x="5725872" y="2458501"/>
            <a:ext cx="1101258" cy="649000"/>
          </a:xfrm>
          <a:custGeom>
            <a:avLst/>
            <a:gdLst/>
            <a:ahLst/>
            <a:cxnLst/>
            <a:rect l="l" t="t" r="r" b="b"/>
            <a:pathLst>
              <a:path w="44052" h="25961" extrusionOk="0">
                <a:moveTo>
                  <a:pt x="0" y="15402"/>
                </a:moveTo>
                <a:lnTo>
                  <a:pt x="40035" y="0"/>
                </a:lnTo>
                <a:cubicBezTo>
                  <a:pt x="40035" y="0"/>
                  <a:pt x="39175" y="1442"/>
                  <a:pt x="39491" y="2221"/>
                </a:cubicBezTo>
                <a:cubicBezTo>
                  <a:pt x="39806" y="2993"/>
                  <a:pt x="41434" y="3418"/>
                  <a:pt x="41434" y="3418"/>
                </a:cubicBezTo>
                <a:cubicBezTo>
                  <a:pt x="41434" y="3418"/>
                  <a:pt x="40574" y="5040"/>
                  <a:pt x="41047" y="5753"/>
                </a:cubicBezTo>
                <a:cubicBezTo>
                  <a:pt x="41521" y="6466"/>
                  <a:pt x="42609" y="7168"/>
                  <a:pt x="42609" y="7168"/>
                </a:cubicBezTo>
                <a:cubicBezTo>
                  <a:pt x="42609" y="7168"/>
                  <a:pt x="41510" y="9791"/>
                  <a:pt x="44051" y="10684"/>
                </a:cubicBezTo>
                <a:lnTo>
                  <a:pt x="4327" y="25960"/>
                </a:lnTo>
                <a:cubicBezTo>
                  <a:pt x="4327" y="25960"/>
                  <a:pt x="4958" y="24252"/>
                  <a:pt x="4703" y="23631"/>
                </a:cubicBezTo>
                <a:cubicBezTo>
                  <a:pt x="4447" y="23011"/>
                  <a:pt x="2885" y="22439"/>
                  <a:pt x="2885" y="22439"/>
                </a:cubicBezTo>
                <a:cubicBezTo>
                  <a:pt x="2885" y="22439"/>
                  <a:pt x="3767" y="20752"/>
                  <a:pt x="3380" y="19816"/>
                </a:cubicBezTo>
                <a:cubicBezTo>
                  <a:pt x="2999" y="18885"/>
                  <a:pt x="1524" y="18526"/>
                  <a:pt x="1524" y="18526"/>
                </a:cubicBezTo>
                <a:cubicBezTo>
                  <a:pt x="1524" y="18526"/>
                  <a:pt x="2237" y="17514"/>
                  <a:pt x="1873" y="16638"/>
                </a:cubicBezTo>
                <a:cubicBezTo>
                  <a:pt x="1513" y="15761"/>
                  <a:pt x="0" y="15402"/>
                  <a:pt x="0" y="15402"/>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Audio 1">
            <a:hlinkClick r:id="" action="ppaction://media"/>
            <a:extLst>
              <a:ext uri="{FF2B5EF4-FFF2-40B4-BE49-F238E27FC236}">
                <a16:creationId xmlns:a16="http://schemas.microsoft.com/office/drawing/2014/main" id="{ECC8555A-A9E1-478F-A499-013129A092E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699"/>
    </mc:Choice>
    <mc:Fallback xmlns="">
      <p:transition spd="slow" advTm="22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0"/>
          <p:cNvSpPr txBox="1">
            <a:spLocks noGrp="1"/>
          </p:cNvSpPr>
          <p:nvPr>
            <p:ph type="title"/>
          </p:nvPr>
        </p:nvSpPr>
        <p:spPr>
          <a:xfrm>
            <a:off x="5697440" y="1510109"/>
            <a:ext cx="2490236" cy="572700"/>
          </a:xfrm>
          <a:prstGeom prst="rect">
            <a:avLst/>
          </a:prstGeom>
        </p:spPr>
        <p:txBody>
          <a:bodyPr spcFirstLastPara="1" wrap="square" lIns="91425" tIns="91425" rIns="91425" bIns="91425" anchor="t" anchorCtr="0">
            <a:noAutofit/>
          </a:bodyPr>
          <a:lstStyle/>
          <a:p>
            <a:r>
              <a:rPr lang="en"/>
              <a:t>Trying to find something? Look at the TABLE OF CONTENTS</a:t>
            </a:r>
            <a:endParaRPr/>
          </a:p>
        </p:txBody>
      </p:sp>
      <p:pic>
        <p:nvPicPr>
          <p:cNvPr id="2" name="Picture 10" descr="Graphical user interface, application&#10;&#10;Description automatically generated">
            <a:extLst>
              <a:ext uri="{FF2B5EF4-FFF2-40B4-BE49-F238E27FC236}">
                <a16:creationId xmlns:a16="http://schemas.microsoft.com/office/drawing/2014/main" id="{132DAD4B-4E06-FC36-11A3-FB548867292F}"/>
              </a:ext>
            </a:extLst>
          </p:cNvPr>
          <p:cNvPicPr>
            <a:picLocks noChangeAspect="1"/>
          </p:cNvPicPr>
          <p:nvPr/>
        </p:nvPicPr>
        <p:blipFill rotWithShape="1">
          <a:blip r:embed="rId5"/>
          <a:srcRect l="33693" t="18314" r="14363" b="4538"/>
          <a:stretch/>
        </p:blipFill>
        <p:spPr>
          <a:xfrm>
            <a:off x="1340109" y="479360"/>
            <a:ext cx="4158389" cy="4117024"/>
          </a:xfrm>
          <a:prstGeom prst="rect">
            <a:avLst/>
          </a:prstGeom>
        </p:spPr>
      </p:pic>
      <p:pic>
        <p:nvPicPr>
          <p:cNvPr id="3" name="Audio 2">
            <a:hlinkClick r:id="" action="ppaction://media"/>
            <a:extLst>
              <a:ext uri="{FF2B5EF4-FFF2-40B4-BE49-F238E27FC236}">
                <a16:creationId xmlns:a16="http://schemas.microsoft.com/office/drawing/2014/main" id="{FED709CF-22B9-4FEA-BD2F-A745013A9B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49"/>
    </mc:Choice>
    <mc:Fallback xmlns="">
      <p:transition spd="slow" advTm="33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title" idx="8"/>
          </p:nvPr>
        </p:nvSpPr>
        <p:spPr>
          <a:xfrm>
            <a:off x="611606" y="711181"/>
            <a:ext cx="2123982" cy="572700"/>
          </a:xfrm>
          <a:prstGeom prst="rect">
            <a:avLst/>
          </a:prstGeom>
        </p:spPr>
        <p:txBody>
          <a:bodyPr spcFirstLastPara="1" wrap="square" lIns="91425" tIns="91425" rIns="91425" bIns="91425" anchor="t" anchorCtr="0">
            <a:noAutofit/>
          </a:bodyPr>
          <a:lstStyle/>
          <a:p>
            <a:r>
              <a:rPr lang="en"/>
              <a:t>Are you a middle school teacher?</a:t>
            </a:r>
            <a:endParaRPr/>
          </a:p>
        </p:txBody>
      </p:sp>
      <p:sp>
        <p:nvSpPr>
          <p:cNvPr id="195" name="Google Shape;195;p31"/>
          <p:cNvSpPr/>
          <p:nvPr/>
        </p:nvSpPr>
        <p:spPr>
          <a:xfrm>
            <a:off x="7639575" y="711175"/>
            <a:ext cx="674863" cy="488424"/>
          </a:xfrm>
          <a:custGeom>
            <a:avLst/>
            <a:gdLst/>
            <a:ahLst/>
            <a:cxnLst/>
            <a:rect l="l" t="t" r="r" b="b"/>
            <a:pathLst>
              <a:path w="35347" h="25582" extrusionOk="0">
                <a:moveTo>
                  <a:pt x="32086" y="1331"/>
                </a:moveTo>
                <a:cubicBezTo>
                  <a:pt x="32060" y="1725"/>
                  <a:pt x="32014" y="2116"/>
                  <a:pt x="31884" y="2511"/>
                </a:cubicBezTo>
                <a:cubicBezTo>
                  <a:pt x="31710" y="3037"/>
                  <a:pt x="31422" y="3448"/>
                  <a:pt x="31140" y="3873"/>
                </a:cubicBezTo>
                <a:lnTo>
                  <a:pt x="31140" y="3875"/>
                </a:lnTo>
                <a:cubicBezTo>
                  <a:pt x="31045" y="3802"/>
                  <a:pt x="30957" y="3717"/>
                  <a:pt x="30879" y="3626"/>
                </a:cubicBezTo>
                <a:cubicBezTo>
                  <a:pt x="30960" y="3537"/>
                  <a:pt x="31004" y="3420"/>
                  <a:pt x="31004" y="3300"/>
                </a:cubicBezTo>
                <a:cubicBezTo>
                  <a:pt x="31012" y="2456"/>
                  <a:pt x="31170" y="1364"/>
                  <a:pt x="32086" y="1331"/>
                </a:cubicBezTo>
                <a:close/>
                <a:moveTo>
                  <a:pt x="33448" y="2151"/>
                </a:moveTo>
                <a:lnTo>
                  <a:pt x="33448" y="2151"/>
                </a:lnTo>
                <a:cubicBezTo>
                  <a:pt x="33674" y="2664"/>
                  <a:pt x="33586" y="3318"/>
                  <a:pt x="33167" y="3795"/>
                </a:cubicBezTo>
                <a:cubicBezTo>
                  <a:pt x="33046" y="3933"/>
                  <a:pt x="32896" y="4044"/>
                  <a:pt x="32729" y="4118"/>
                </a:cubicBezTo>
                <a:cubicBezTo>
                  <a:pt x="33098" y="3528"/>
                  <a:pt x="33326" y="2819"/>
                  <a:pt x="33448" y="2151"/>
                </a:cubicBezTo>
                <a:close/>
                <a:moveTo>
                  <a:pt x="32524" y="1387"/>
                </a:moveTo>
                <a:cubicBezTo>
                  <a:pt x="32540" y="1390"/>
                  <a:pt x="32555" y="1392"/>
                  <a:pt x="32571" y="1397"/>
                </a:cubicBezTo>
                <a:cubicBezTo>
                  <a:pt x="32884" y="1486"/>
                  <a:pt x="33123" y="1661"/>
                  <a:pt x="33289" y="1878"/>
                </a:cubicBezTo>
                <a:cubicBezTo>
                  <a:pt x="33081" y="2445"/>
                  <a:pt x="32804" y="2943"/>
                  <a:pt x="32503" y="3432"/>
                </a:cubicBezTo>
                <a:cubicBezTo>
                  <a:pt x="32416" y="3432"/>
                  <a:pt x="32336" y="3480"/>
                  <a:pt x="32295" y="3557"/>
                </a:cubicBezTo>
                <a:cubicBezTo>
                  <a:pt x="32169" y="3777"/>
                  <a:pt x="32049" y="4000"/>
                  <a:pt x="31925" y="4221"/>
                </a:cubicBezTo>
                <a:cubicBezTo>
                  <a:pt x="31817" y="4204"/>
                  <a:pt x="31712" y="4175"/>
                  <a:pt x="31611" y="4138"/>
                </a:cubicBezTo>
                <a:cubicBezTo>
                  <a:pt x="32171" y="3413"/>
                  <a:pt x="32513" y="2340"/>
                  <a:pt x="32524" y="1387"/>
                </a:cubicBezTo>
                <a:close/>
                <a:moveTo>
                  <a:pt x="9407" y="5159"/>
                </a:moveTo>
                <a:cubicBezTo>
                  <a:pt x="10187" y="6580"/>
                  <a:pt x="10603" y="7882"/>
                  <a:pt x="10645" y="9398"/>
                </a:cubicBezTo>
                <a:cubicBezTo>
                  <a:pt x="10279" y="9775"/>
                  <a:pt x="9939" y="10175"/>
                  <a:pt x="9627" y="10596"/>
                </a:cubicBezTo>
                <a:lnTo>
                  <a:pt x="9626" y="10596"/>
                </a:lnTo>
                <a:cubicBezTo>
                  <a:pt x="9570" y="10548"/>
                  <a:pt x="9511" y="10506"/>
                  <a:pt x="9457" y="10455"/>
                </a:cubicBezTo>
                <a:cubicBezTo>
                  <a:pt x="8958" y="9988"/>
                  <a:pt x="8631" y="9478"/>
                  <a:pt x="8445" y="8950"/>
                </a:cubicBezTo>
                <a:cubicBezTo>
                  <a:pt x="8239" y="7563"/>
                  <a:pt x="8522" y="6110"/>
                  <a:pt x="9407" y="5159"/>
                </a:cubicBezTo>
                <a:close/>
                <a:moveTo>
                  <a:pt x="14031" y="4662"/>
                </a:moveTo>
                <a:lnTo>
                  <a:pt x="14031" y="4662"/>
                </a:lnTo>
                <a:cubicBezTo>
                  <a:pt x="15409" y="5488"/>
                  <a:pt x="16195" y="7133"/>
                  <a:pt x="15661" y="8877"/>
                </a:cubicBezTo>
                <a:lnTo>
                  <a:pt x="15659" y="8877"/>
                </a:lnTo>
                <a:cubicBezTo>
                  <a:pt x="15430" y="9624"/>
                  <a:pt x="15018" y="10217"/>
                  <a:pt x="14503" y="10657"/>
                </a:cubicBezTo>
                <a:cubicBezTo>
                  <a:pt x="15162" y="8733"/>
                  <a:pt x="15142" y="6226"/>
                  <a:pt x="14031" y="4662"/>
                </a:cubicBezTo>
                <a:close/>
                <a:moveTo>
                  <a:pt x="12255" y="4111"/>
                </a:moveTo>
                <a:lnTo>
                  <a:pt x="12255" y="4111"/>
                </a:lnTo>
                <a:cubicBezTo>
                  <a:pt x="12734" y="4141"/>
                  <a:pt x="13204" y="4257"/>
                  <a:pt x="13641" y="4456"/>
                </a:cubicBezTo>
                <a:cubicBezTo>
                  <a:pt x="13946" y="5706"/>
                  <a:pt x="14445" y="6784"/>
                  <a:pt x="14438" y="8128"/>
                </a:cubicBezTo>
                <a:cubicBezTo>
                  <a:pt x="14433" y="9221"/>
                  <a:pt x="14153" y="10170"/>
                  <a:pt x="13778" y="11136"/>
                </a:cubicBezTo>
                <a:lnTo>
                  <a:pt x="13777" y="11136"/>
                </a:lnTo>
                <a:cubicBezTo>
                  <a:pt x="13579" y="11237"/>
                  <a:pt x="13371" y="11320"/>
                  <a:pt x="13158" y="11383"/>
                </a:cubicBezTo>
                <a:cubicBezTo>
                  <a:pt x="13508" y="10596"/>
                  <a:pt x="13480" y="9389"/>
                  <a:pt x="13480" y="8738"/>
                </a:cubicBezTo>
                <a:cubicBezTo>
                  <a:pt x="13481" y="7105"/>
                  <a:pt x="13101" y="5512"/>
                  <a:pt x="12255" y="4111"/>
                </a:cubicBezTo>
                <a:close/>
                <a:moveTo>
                  <a:pt x="10574" y="4370"/>
                </a:moveTo>
                <a:cubicBezTo>
                  <a:pt x="11032" y="5394"/>
                  <a:pt x="11434" y="6425"/>
                  <a:pt x="11654" y="7535"/>
                </a:cubicBezTo>
                <a:cubicBezTo>
                  <a:pt x="11731" y="7917"/>
                  <a:pt x="12221" y="10964"/>
                  <a:pt x="11674" y="11503"/>
                </a:cubicBezTo>
                <a:cubicBezTo>
                  <a:pt x="11256" y="11451"/>
                  <a:pt x="10850" y="11331"/>
                  <a:pt x="10471" y="11147"/>
                </a:cubicBezTo>
                <a:cubicBezTo>
                  <a:pt x="10513" y="11076"/>
                  <a:pt x="10551" y="11003"/>
                  <a:pt x="10593" y="10933"/>
                </a:cubicBezTo>
                <a:cubicBezTo>
                  <a:pt x="10613" y="10979"/>
                  <a:pt x="10666" y="11005"/>
                  <a:pt x="10718" y="11005"/>
                </a:cubicBezTo>
                <a:cubicBezTo>
                  <a:pt x="10776" y="11005"/>
                  <a:pt x="10833" y="10974"/>
                  <a:pt x="10849" y="10909"/>
                </a:cubicBezTo>
                <a:cubicBezTo>
                  <a:pt x="10901" y="10692"/>
                  <a:pt x="10939" y="10473"/>
                  <a:pt x="10966" y="10253"/>
                </a:cubicBezTo>
                <a:cubicBezTo>
                  <a:pt x="11086" y="10020"/>
                  <a:pt x="11201" y="9789"/>
                  <a:pt x="11304" y="9554"/>
                </a:cubicBezTo>
                <a:cubicBezTo>
                  <a:pt x="11399" y="9337"/>
                  <a:pt x="11239" y="9113"/>
                  <a:pt x="11045" y="9113"/>
                </a:cubicBezTo>
                <a:cubicBezTo>
                  <a:pt x="11035" y="9113"/>
                  <a:pt x="11025" y="9113"/>
                  <a:pt x="11016" y="9115"/>
                </a:cubicBezTo>
                <a:cubicBezTo>
                  <a:pt x="10959" y="7642"/>
                  <a:pt x="10449" y="6136"/>
                  <a:pt x="9532" y="5039"/>
                </a:cubicBezTo>
                <a:cubicBezTo>
                  <a:pt x="9833" y="4751"/>
                  <a:pt x="10187" y="4523"/>
                  <a:pt x="10574" y="4370"/>
                </a:cubicBezTo>
                <a:close/>
                <a:moveTo>
                  <a:pt x="12017" y="4105"/>
                </a:moveTo>
                <a:cubicBezTo>
                  <a:pt x="12017" y="4115"/>
                  <a:pt x="12020" y="4125"/>
                  <a:pt x="12023" y="4134"/>
                </a:cubicBezTo>
                <a:cubicBezTo>
                  <a:pt x="12459" y="5230"/>
                  <a:pt x="12828" y="6325"/>
                  <a:pt x="12963" y="7502"/>
                </a:cubicBezTo>
                <a:cubicBezTo>
                  <a:pt x="13008" y="7897"/>
                  <a:pt x="13034" y="10935"/>
                  <a:pt x="12588" y="11499"/>
                </a:cubicBezTo>
                <a:lnTo>
                  <a:pt x="12586" y="11499"/>
                </a:lnTo>
                <a:cubicBezTo>
                  <a:pt x="12468" y="11513"/>
                  <a:pt x="12349" y="11524"/>
                  <a:pt x="12230" y="11527"/>
                </a:cubicBezTo>
                <a:cubicBezTo>
                  <a:pt x="12489" y="10895"/>
                  <a:pt x="12334" y="9818"/>
                  <a:pt x="12313" y="9394"/>
                </a:cubicBezTo>
                <a:cubicBezTo>
                  <a:pt x="12224" y="7606"/>
                  <a:pt x="11756" y="5824"/>
                  <a:pt x="10864" y="4269"/>
                </a:cubicBezTo>
                <a:cubicBezTo>
                  <a:pt x="11115" y="4193"/>
                  <a:pt x="11375" y="4142"/>
                  <a:pt x="11637" y="4117"/>
                </a:cubicBezTo>
                <a:cubicBezTo>
                  <a:pt x="11766" y="4105"/>
                  <a:pt x="11891" y="4105"/>
                  <a:pt x="12017" y="4105"/>
                </a:cubicBezTo>
                <a:close/>
                <a:moveTo>
                  <a:pt x="25741" y="16319"/>
                </a:moveTo>
                <a:cubicBezTo>
                  <a:pt x="26033" y="16319"/>
                  <a:pt x="26325" y="16353"/>
                  <a:pt x="26608" y="16425"/>
                </a:cubicBezTo>
                <a:cubicBezTo>
                  <a:pt x="26757" y="16463"/>
                  <a:pt x="26903" y="16513"/>
                  <a:pt x="27044" y="16574"/>
                </a:cubicBezTo>
                <a:cubicBezTo>
                  <a:pt x="28124" y="17916"/>
                  <a:pt x="26413" y="20133"/>
                  <a:pt x="25036" y="20799"/>
                </a:cubicBezTo>
                <a:cubicBezTo>
                  <a:pt x="24616" y="21002"/>
                  <a:pt x="24156" y="21111"/>
                  <a:pt x="23701" y="21111"/>
                </a:cubicBezTo>
                <a:cubicBezTo>
                  <a:pt x="23171" y="21111"/>
                  <a:pt x="22648" y="20963"/>
                  <a:pt x="22200" y="20645"/>
                </a:cubicBezTo>
                <a:cubicBezTo>
                  <a:pt x="21851" y="20398"/>
                  <a:pt x="21618" y="20077"/>
                  <a:pt x="21492" y="19731"/>
                </a:cubicBezTo>
                <a:cubicBezTo>
                  <a:pt x="21476" y="19396"/>
                  <a:pt x="21503" y="19061"/>
                  <a:pt x="21572" y="18733"/>
                </a:cubicBezTo>
                <a:cubicBezTo>
                  <a:pt x="21617" y="18728"/>
                  <a:pt x="21662" y="18715"/>
                  <a:pt x="21702" y="18694"/>
                </a:cubicBezTo>
                <a:cubicBezTo>
                  <a:pt x="22164" y="18440"/>
                  <a:pt x="22446" y="18033"/>
                  <a:pt x="22768" y="17649"/>
                </a:cubicBezTo>
                <a:cubicBezTo>
                  <a:pt x="23416" y="18221"/>
                  <a:pt x="24064" y="18791"/>
                  <a:pt x="24704" y="19359"/>
                </a:cubicBezTo>
                <a:cubicBezTo>
                  <a:pt x="24857" y="19496"/>
                  <a:pt x="25027" y="19554"/>
                  <a:pt x="25190" y="19554"/>
                </a:cubicBezTo>
                <a:cubicBezTo>
                  <a:pt x="25767" y="19554"/>
                  <a:pt x="26268" y="18836"/>
                  <a:pt x="25734" y="18328"/>
                </a:cubicBezTo>
                <a:cubicBezTo>
                  <a:pt x="25166" y="17789"/>
                  <a:pt x="24597" y="17246"/>
                  <a:pt x="24027" y="16699"/>
                </a:cubicBezTo>
                <a:cubicBezTo>
                  <a:pt x="24563" y="16456"/>
                  <a:pt x="25153" y="16319"/>
                  <a:pt x="25741" y="16319"/>
                </a:cubicBezTo>
                <a:close/>
                <a:moveTo>
                  <a:pt x="27895" y="17098"/>
                </a:moveTo>
                <a:cubicBezTo>
                  <a:pt x="28227" y="17383"/>
                  <a:pt x="28508" y="17724"/>
                  <a:pt x="28723" y="18106"/>
                </a:cubicBezTo>
                <a:cubicBezTo>
                  <a:pt x="28458" y="19552"/>
                  <a:pt x="27924" y="20816"/>
                  <a:pt x="26655" y="21718"/>
                </a:cubicBezTo>
                <a:cubicBezTo>
                  <a:pt x="25884" y="22266"/>
                  <a:pt x="25025" y="22582"/>
                  <a:pt x="24076" y="22639"/>
                </a:cubicBezTo>
                <a:cubicBezTo>
                  <a:pt x="24017" y="22642"/>
                  <a:pt x="23950" y="22644"/>
                  <a:pt x="23875" y="22644"/>
                </a:cubicBezTo>
                <a:cubicBezTo>
                  <a:pt x="23571" y="22644"/>
                  <a:pt x="23149" y="22613"/>
                  <a:pt x="22716" y="22526"/>
                </a:cubicBezTo>
                <a:cubicBezTo>
                  <a:pt x="22231" y="22010"/>
                  <a:pt x="21886" y="21431"/>
                  <a:pt x="21690" y="20830"/>
                </a:cubicBezTo>
                <a:lnTo>
                  <a:pt x="21690" y="20830"/>
                </a:lnTo>
                <a:cubicBezTo>
                  <a:pt x="22236" y="21348"/>
                  <a:pt x="23021" y="21617"/>
                  <a:pt x="23774" y="21617"/>
                </a:cubicBezTo>
                <a:cubicBezTo>
                  <a:pt x="23888" y="21617"/>
                  <a:pt x="24001" y="21610"/>
                  <a:pt x="24112" y="21598"/>
                </a:cubicBezTo>
                <a:cubicBezTo>
                  <a:pt x="25882" y="21400"/>
                  <a:pt x="28208" y="18898"/>
                  <a:pt x="27895" y="17098"/>
                </a:cubicBezTo>
                <a:close/>
                <a:moveTo>
                  <a:pt x="4132" y="21347"/>
                </a:moveTo>
                <a:lnTo>
                  <a:pt x="4132" y="21347"/>
                </a:lnTo>
                <a:cubicBezTo>
                  <a:pt x="4450" y="21713"/>
                  <a:pt x="4661" y="22218"/>
                  <a:pt x="4648" y="22688"/>
                </a:cubicBezTo>
                <a:cubicBezTo>
                  <a:pt x="4476" y="22239"/>
                  <a:pt x="4293" y="21798"/>
                  <a:pt x="4132" y="21347"/>
                </a:cubicBezTo>
                <a:close/>
                <a:moveTo>
                  <a:pt x="2094" y="22062"/>
                </a:moveTo>
                <a:cubicBezTo>
                  <a:pt x="2166" y="22580"/>
                  <a:pt x="2241" y="23104"/>
                  <a:pt x="2354" y="23612"/>
                </a:cubicBezTo>
                <a:cubicBezTo>
                  <a:pt x="2209" y="23502"/>
                  <a:pt x="2084" y="23367"/>
                  <a:pt x="1985" y="23213"/>
                </a:cubicBezTo>
                <a:cubicBezTo>
                  <a:pt x="1858" y="23010"/>
                  <a:pt x="1761" y="22723"/>
                  <a:pt x="1712" y="22412"/>
                </a:cubicBezTo>
                <a:cubicBezTo>
                  <a:pt x="1816" y="22378"/>
                  <a:pt x="1908" y="22323"/>
                  <a:pt x="1972" y="22248"/>
                </a:cubicBezTo>
                <a:cubicBezTo>
                  <a:pt x="2019" y="22190"/>
                  <a:pt x="2059" y="22128"/>
                  <a:pt x="2094" y="22062"/>
                </a:cubicBezTo>
                <a:close/>
                <a:moveTo>
                  <a:pt x="29081" y="18929"/>
                </a:moveTo>
                <a:lnTo>
                  <a:pt x="29081" y="18930"/>
                </a:lnTo>
                <a:cubicBezTo>
                  <a:pt x="29363" y="19840"/>
                  <a:pt x="29336" y="20848"/>
                  <a:pt x="28921" y="21706"/>
                </a:cubicBezTo>
                <a:cubicBezTo>
                  <a:pt x="28288" y="23017"/>
                  <a:pt x="26888" y="23727"/>
                  <a:pt x="25492" y="23727"/>
                </a:cubicBezTo>
                <a:cubicBezTo>
                  <a:pt x="24668" y="23727"/>
                  <a:pt x="23846" y="23480"/>
                  <a:pt x="23183" y="22963"/>
                </a:cubicBezTo>
                <a:lnTo>
                  <a:pt x="23183" y="22963"/>
                </a:lnTo>
                <a:cubicBezTo>
                  <a:pt x="23552" y="23022"/>
                  <a:pt x="23905" y="23051"/>
                  <a:pt x="24198" y="23051"/>
                </a:cubicBezTo>
                <a:cubicBezTo>
                  <a:pt x="24347" y="23051"/>
                  <a:pt x="24480" y="23044"/>
                  <a:pt x="24592" y="23029"/>
                </a:cubicBezTo>
                <a:cubicBezTo>
                  <a:pt x="26773" y="22734"/>
                  <a:pt x="28616" y="21040"/>
                  <a:pt x="29081" y="18929"/>
                </a:cubicBezTo>
                <a:close/>
                <a:moveTo>
                  <a:pt x="3135" y="20825"/>
                </a:moveTo>
                <a:cubicBezTo>
                  <a:pt x="3311" y="20825"/>
                  <a:pt x="3491" y="20875"/>
                  <a:pt x="3656" y="20961"/>
                </a:cubicBezTo>
                <a:cubicBezTo>
                  <a:pt x="3657" y="20976"/>
                  <a:pt x="3661" y="20993"/>
                  <a:pt x="3663" y="21009"/>
                </a:cubicBezTo>
                <a:cubicBezTo>
                  <a:pt x="3656" y="21030"/>
                  <a:pt x="3647" y="21051"/>
                  <a:pt x="3641" y="21072"/>
                </a:cubicBezTo>
                <a:cubicBezTo>
                  <a:pt x="3621" y="21137"/>
                  <a:pt x="3651" y="21196"/>
                  <a:pt x="3697" y="21233"/>
                </a:cubicBezTo>
                <a:cubicBezTo>
                  <a:pt x="3821" y="21992"/>
                  <a:pt x="4033" y="22752"/>
                  <a:pt x="4420" y="23383"/>
                </a:cubicBezTo>
                <a:cubicBezTo>
                  <a:pt x="4377" y="23441"/>
                  <a:pt x="4329" y="23494"/>
                  <a:pt x="4277" y="23544"/>
                </a:cubicBezTo>
                <a:lnTo>
                  <a:pt x="4276" y="23544"/>
                </a:lnTo>
                <a:cubicBezTo>
                  <a:pt x="4147" y="23661"/>
                  <a:pt x="3999" y="23755"/>
                  <a:pt x="3838" y="23822"/>
                </a:cubicBezTo>
                <a:cubicBezTo>
                  <a:pt x="3681" y="23377"/>
                  <a:pt x="3463" y="22951"/>
                  <a:pt x="3325" y="22494"/>
                </a:cubicBezTo>
                <a:cubicBezTo>
                  <a:pt x="3162" y="21951"/>
                  <a:pt x="3080" y="21394"/>
                  <a:pt x="2974" y="20839"/>
                </a:cubicBezTo>
                <a:cubicBezTo>
                  <a:pt x="3027" y="20830"/>
                  <a:pt x="3081" y="20825"/>
                  <a:pt x="3135" y="20825"/>
                </a:cubicBezTo>
                <a:close/>
                <a:moveTo>
                  <a:pt x="2618" y="21003"/>
                </a:moveTo>
                <a:lnTo>
                  <a:pt x="2618" y="21003"/>
                </a:lnTo>
                <a:cubicBezTo>
                  <a:pt x="2610" y="21938"/>
                  <a:pt x="2832" y="23104"/>
                  <a:pt x="3325" y="23932"/>
                </a:cubicBezTo>
                <a:cubicBezTo>
                  <a:pt x="3310" y="23933"/>
                  <a:pt x="3294" y="23933"/>
                  <a:pt x="3278" y="23933"/>
                </a:cubicBezTo>
                <a:cubicBezTo>
                  <a:pt x="3134" y="23933"/>
                  <a:pt x="2991" y="23913"/>
                  <a:pt x="2853" y="23872"/>
                </a:cubicBezTo>
                <a:cubicBezTo>
                  <a:pt x="2744" y="23067"/>
                  <a:pt x="2516" y="22253"/>
                  <a:pt x="2314" y="21464"/>
                </a:cubicBezTo>
                <a:cubicBezTo>
                  <a:pt x="2350" y="21361"/>
                  <a:pt x="2400" y="21260"/>
                  <a:pt x="2462" y="21169"/>
                </a:cubicBezTo>
                <a:cubicBezTo>
                  <a:pt x="2506" y="21107"/>
                  <a:pt x="2558" y="21051"/>
                  <a:pt x="2618" y="21003"/>
                </a:cubicBezTo>
                <a:close/>
                <a:moveTo>
                  <a:pt x="32126" y="1"/>
                </a:moveTo>
                <a:cubicBezTo>
                  <a:pt x="31323" y="1"/>
                  <a:pt x="30546" y="369"/>
                  <a:pt x="30075" y="1049"/>
                </a:cubicBezTo>
                <a:cubicBezTo>
                  <a:pt x="29894" y="1313"/>
                  <a:pt x="29762" y="1606"/>
                  <a:pt x="29685" y="1915"/>
                </a:cubicBezTo>
                <a:cubicBezTo>
                  <a:pt x="29466" y="2456"/>
                  <a:pt x="29447" y="3070"/>
                  <a:pt x="29668" y="3630"/>
                </a:cubicBezTo>
                <a:cubicBezTo>
                  <a:pt x="29978" y="4415"/>
                  <a:pt x="30637" y="4960"/>
                  <a:pt x="31382" y="5195"/>
                </a:cubicBezTo>
                <a:cubicBezTo>
                  <a:pt x="30546" y="6732"/>
                  <a:pt x="29755" y="8294"/>
                  <a:pt x="29009" y="9878"/>
                </a:cubicBezTo>
                <a:cubicBezTo>
                  <a:pt x="28225" y="11546"/>
                  <a:pt x="27286" y="13351"/>
                  <a:pt x="26770" y="15158"/>
                </a:cubicBezTo>
                <a:cubicBezTo>
                  <a:pt x="26431" y="15086"/>
                  <a:pt x="26084" y="15051"/>
                  <a:pt x="25737" y="15051"/>
                </a:cubicBezTo>
                <a:cubicBezTo>
                  <a:pt x="25060" y="15051"/>
                  <a:pt x="24380" y="15183"/>
                  <a:pt x="23751" y="15430"/>
                </a:cubicBezTo>
                <a:cubicBezTo>
                  <a:pt x="23471" y="15476"/>
                  <a:pt x="23197" y="15553"/>
                  <a:pt x="22935" y="15660"/>
                </a:cubicBezTo>
                <a:cubicBezTo>
                  <a:pt x="20905" y="13737"/>
                  <a:pt x="18830" y="11837"/>
                  <a:pt x="16633" y="10158"/>
                </a:cubicBezTo>
                <a:cubicBezTo>
                  <a:pt x="16751" y="9931"/>
                  <a:pt x="16852" y="9696"/>
                  <a:pt x="16936" y="9456"/>
                </a:cubicBezTo>
                <a:cubicBezTo>
                  <a:pt x="18116" y="5988"/>
                  <a:pt x="15474" y="2670"/>
                  <a:pt x="12008" y="2670"/>
                </a:cubicBezTo>
                <a:cubicBezTo>
                  <a:pt x="11713" y="2670"/>
                  <a:pt x="11413" y="2694"/>
                  <a:pt x="11109" y="2743"/>
                </a:cubicBezTo>
                <a:cubicBezTo>
                  <a:pt x="7757" y="3292"/>
                  <a:pt x="5808" y="7543"/>
                  <a:pt x="7713" y="10306"/>
                </a:cubicBezTo>
                <a:cubicBezTo>
                  <a:pt x="7866" y="10571"/>
                  <a:pt x="8043" y="10822"/>
                  <a:pt x="8242" y="11054"/>
                </a:cubicBezTo>
                <a:cubicBezTo>
                  <a:pt x="8437" y="11277"/>
                  <a:pt x="8650" y="11485"/>
                  <a:pt x="8877" y="11673"/>
                </a:cubicBezTo>
                <a:cubicBezTo>
                  <a:pt x="8169" y="12760"/>
                  <a:pt x="7533" y="13914"/>
                  <a:pt x="6898" y="14949"/>
                </a:cubicBezTo>
                <a:cubicBezTo>
                  <a:pt x="6032" y="16364"/>
                  <a:pt x="5044" y="17822"/>
                  <a:pt x="4317" y="19357"/>
                </a:cubicBezTo>
                <a:cubicBezTo>
                  <a:pt x="3940" y="19175"/>
                  <a:pt x="3537" y="19084"/>
                  <a:pt x="3136" y="19084"/>
                </a:cubicBezTo>
                <a:cubicBezTo>
                  <a:pt x="2551" y="19084"/>
                  <a:pt x="1971" y="19278"/>
                  <a:pt x="1493" y="19666"/>
                </a:cubicBezTo>
                <a:cubicBezTo>
                  <a:pt x="1421" y="19724"/>
                  <a:pt x="1353" y="19788"/>
                  <a:pt x="1288" y="19853"/>
                </a:cubicBezTo>
                <a:cubicBezTo>
                  <a:pt x="1005" y="19986"/>
                  <a:pt x="760" y="20189"/>
                  <a:pt x="578" y="20442"/>
                </a:cubicBezTo>
                <a:cubicBezTo>
                  <a:pt x="3" y="21266"/>
                  <a:pt x="0" y="22476"/>
                  <a:pt x="318" y="23394"/>
                </a:cubicBezTo>
                <a:cubicBezTo>
                  <a:pt x="793" y="24766"/>
                  <a:pt x="2029" y="25582"/>
                  <a:pt x="3317" y="25582"/>
                </a:cubicBezTo>
                <a:cubicBezTo>
                  <a:pt x="3993" y="25582"/>
                  <a:pt x="4683" y="25357"/>
                  <a:pt x="5286" y="24870"/>
                </a:cubicBezTo>
                <a:cubicBezTo>
                  <a:pt x="6926" y="23545"/>
                  <a:pt x="6474" y="21038"/>
                  <a:pt x="4975" y="19786"/>
                </a:cubicBezTo>
                <a:cubicBezTo>
                  <a:pt x="5861" y="18451"/>
                  <a:pt x="6601" y="16991"/>
                  <a:pt x="7440" y="15647"/>
                </a:cubicBezTo>
                <a:cubicBezTo>
                  <a:pt x="8141" y="14525"/>
                  <a:pt x="8983" y="13408"/>
                  <a:pt x="9754" y="12263"/>
                </a:cubicBezTo>
                <a:cubicBezTo>
                  <a:pt x="10515" y="12669"/>
                  <a:pt x="11345" y="12866"/>
                  <a:pt x="12168" y="12866"/>
                </a:cubicBezTo>
                <a:cubicBezTo>
                  <a:pt x="13591" y="12866"/>
                  <a:pt x="14989" y="12276"/>
                  <a:pt x="15959" y="11158"/>
                </a:cubicBezTo>
                <a:cubicBezTo>
                  <a:pt x="17703" y="13071"/>
                  <a:pt x="19638" y="14863"/>
                  <a:pt x="21595" y="16608"/>
                </a:cubicBezTo>
                <a:cubicBezTo>
                  <a:pt x="20579" y="17737"/>
                  <a:pt x="20201" y="19474"/>
                  <a:pt x="20622" y="21087"/>
                </a:cubicBezTo>
                <a:cubicBezTo>
                  <a:pt x="20529" y="21504"/>
                  <a:pt x="20700" y="21849"/>
                  <a:pt x="21021" y="22127"/>
                </a:cubicBezTo>
                <a:cubicBezTo>
                  <a:pt x="21030" y="22145"/>
                  <a:pt x="21037" y="22162"/>
                  <a:pt x="21047" y="22181"/>
                </a:cubicBezTo>
                <a:cubicBezTo>
                  <a:pt x="21464" y="22969"/>
                  <a:pt x="22080" y="23635"/>
                  <a:pt x="22834" y="24112"/>
                </a:cubicBezTo>
                <a:cubicBezTo>
                  <a:pt x="23111" y="24337"/>
                  <a:pt x="23434" y="24500"/>
                  <a:pt x="23779" y="24592"/>
                </a:cubicBezTo>
                <a:cubicBezTo>
                  <a:pt x="24377" y="24820"/>
                  <a:pt x="25014" y="24938"/>
                  <a:pt x="25653" y="24938"/>
                </a:cubicBezTo>
                <a:cubicBezTo>
                  <a:pt x="26938" y="24938"/>
                  <a:pt x="28232" y="24460"/>
                  <a:pt x="29242" y="23441"/>
                </a:cubicBezTo>
                <a:cubicBezTo>
                  <a:pt x="31489" y="21171"/>
                  <a:pt x="30665" y="17008"/>
                  <a:pt x="27890" y="15554"/>
                </a:cubicBezTo>
                <a:cubicBezTo>
                  <a:pt x="27687" y="15450"/>
                  <a:pt x="27477" y="15363"/>
                  <a:pt x="27260" y="15293"/>
                </a:cubicBezTo>
                <a:cubicBezTo>
                  <a:pt x="28160" y="13554"/>
                  <a:pt x="28800" y="11634"/>
                  <a:pt x="29632" y="9868"/>
                </a:cubicBezTo>
                <a:cubicBezTo>
                  <a:pt x="30359" y="8325"/>
                  <a:pt x="31134" y="6808"/>
                  <a:pt x="31942" y="5308"/>
                </a:cubicBezTo>
                <a:cubicBezTo>
                  <a:pt x="32029" y="5316"/>
                  <a:pt x="32117" y="5321"/>
                  <a:pt x="32204" y="5321"/>
                </a:cubicBezTo>
                <a:cubicBezTo>
                  <a:pt x="32892" y="5321"/>
                  <a:pt x="33575" y="5053"/>
                  <a:pt x="34071" y="4464"/>
                </a:cubicBezTo>
                <a:cubicBezTo>
                  <a:pt x="35347" y="2948"/>
                  <a:pt x="34697" y="521"/>
                  <a:pt x="32711" y="67"/>
                </a:cubicBezTo>
                <a:cubicBezTo>
                  <a:pt x="32517" y="22"/>
                  <a:pt x="32320" y="1"/>
                  <a:pt x="3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1"/>
          <p:cNvSpPr/>
          <p:nvPr/>
        </p:nvSpPr>
        <p:spPr>
          <a:xfrm>
            <a:off x="7125750" y="544900"/>
            <a:ext cx="564034" cy="445373"/>
          </a:xfrm>
          <a:custGeom>
            <a:avLst/>
            <a:gdLst/>
            <a:ahLst/>
            <a:cxnLst/>
            <a:rect l="l" t="t" r="r" b="b"/>
            <a:pathLst>
              <a:path w="39020" h="30811" extrusionOk="0">
                <a:moveTo>
                  <a:pt x="30681" y="3474"/>
                </a:moveTo>
                <a:cubicBezTo>
                  <a:pt x="32090" y="5955"/>
                  <a:pt x="33478" y="8448"/>
                  <a:pt x="34883" y="10930"/>
                </a:cubicBezTo>
                <a:cubicBezTo>
                  <a:pt x="35369" y="11788"/>
                  <a:pt x="35855" y="12647"/>
                  <a:pt x="36340" y="13505"/>
                </a:cubicBezTo>
                <a:cubicBezTo>
                  <a:pt x="34784" y="12409"/>
                  <a:pt x="33095" y="11459"/>
                  <a:pt x="31412" y="10597"/>
                </a:cubicBezTo>
                <a:cubicBezTo>
                  <a:pt x="29978" y="9864"/>
                  <a:pt x="28301" y="8917"/>
                  <a:pt x="26670" y="8527"/>
                </a:cubicBezTo>
                <a:cubicBezTo>
                  <a:pt x="27959" y="6807"/>
                  <a:pt x="29296" y="5122"/>
                  <a:pt x="30681" y="3474"/>
                </a:cubicBezTo>
                <a:close/>
                <a:moveTo>
                  <a:pt x="29411" y="1254"/>
                </a:moveTo>
                <a:cubicBezTo>
                  <a:pt x="29708" y="1768"/>
                  <a:pt x="30001" y="2286"/>
                  <a:pt x="30296" y="2802"/>
                </a:cubicBezTo>
                <a:cubicBezTo>
                  <a:pt x="30250" y="2825"/>
                  <a:pt x="30209" y="2858"/>
                  <a:pt x="30176" y="2898"/>
                </a:cubicBezTo>
                <a:cubicBezTo>
                  <a:pt x="28464" y="4922"/>
                  <a:pt x="26824" y="7005"/>
                  <a:pt x="25256" y="9144"/>
                </a:cubicBezTo>
                <a:cubicBezTo>
                  <a:pt x="24435" y="10273"/>
                  <a:pt x="23639" y="11420"/>
                  <a:pt x="22870" y="12586"/>
                </a:cubicBezTo>
                <a:cubicBezTo>
                  <a:pt x="22370" y="13341"/>
                  <a:pt x="21985" y="14172"/>
                  <a:pt x="21048" y="14438"/>
                </a:cubicBezTo>
                <a:cubicBezTo>
                  <a:pt x="20343" y="14637"/>
                  <a:pt x="19521" y="14657"/>
                  <a:pt x="18799" y="14757"/>
                </a:cubicBezTo>
                <a:cubicBezTo>
                  <a:pt x="15724" y="15183"/>
                  <a:pt x="12643" y="15575"/>
                  <a:pt x="9548" y="15813"/>
                </a:cubicBezTo>
                <a:cubicBezTo>
                  <a:pt x="6956" y="16012"/>
                  <a:pt x="4377" y="15977"/>
                  <a:pt x="1788" y="16009"/>
                </a:cubicBezTo>
                <a:cubicBezTo>
                  <a:pt x="1837" y="15879"/>
                  <a:pt x="1855" y="15736"/>
                  <a:pt x="1816" y="15615"/>
                </a:cubicBezTo>
                <a:cubicBezTo>
                  <a:pt x="1798" y="15556"/>
                  <a:pt x="1778" y="15497"/>
                  <a:pt x="1759" y="15438"/>
                </a:cubicBezTo>
                <a:cubicBezTo>
                  <a:pt x="1745" y="15392"/>
                  <a:pt x="1726" y="15347"/>
                  <a:pt x="1703" y="15306"/>
                </a:cubicBezTo>
                <a:cubicBezTo>
                  <a:pt x="10986" y="10717"/>
                  <a:pt x="20120" y="5833"/>
                  <a:pt x="29411" y="1254"/>
                </a:cubicBezTo>
                <a:close/>
                <a:moveTo>
                  <a:pt x="26395" y="8892"/>
                </a:moveTo>
                <a:cubicBezTo>
                  <a:pt x="28004" y="9838"/>
                  <a:pt x="29911" y="10434"/>
                  <a:pt x="31549" y="11326"/>
                </a:cubicBezTo>
                <a:cubicBezTo>
                  <a:pt x="33390" y="12329"/>
                  <a:pt x="35083" y="13505"/>
                  <a:pt x="36814" y="14674"/>
                </a:cubicBezTo>
                <a:cubicBezTo>
                  <a:pt x="36810" y="14693"/>
                  <a:pt x="36810" y="14712"/>
                  <a:pt x="36805" y="14732"/>
                </a:cubicBezTo>
                <a:cubicBezTo>
                  <a:pt x="36673" y="15199"/>
                  <a:pt x="36153" y="15305"/>
                  <a:pt x="35745" y="15521"/>
                </a:cubicBezTo>
                <a:cubicBezTo>
                  <a:pt x="33939" y="16469"/>
                  <a:pt x="32140" y="17429"/>
                  <a:pt x="30339" y="18384"/>
                </a:cubicBezTo>
                <a:lnTo>
                  <a:pt x="10312" y="29005"/>
                </a:lnTo>
                <a:cubicBezTo>
                  <a:pt x="10650" y="26988"/>
                  <a:pt x="10593" y="24814"/>
                  <a:pt x="10861" y="22800"/>
                </a:cubicBezTo>
                <a:cubicBezTo>
                  <a:pt x="11148" y="20642"/>
                  <a:pt x="11717" y="18486"/>
                  <a:pt x="11935" y="16319"/>
                </a:cubicBezTo>
                <a:cubicBezTo>
                  <a:pt x="14570" y="16042"/>
                  <a:pt x="17185" y="15652"/>
                  <a:pt x="19712" y="15320"/>
                </a:cubicBezTo>
                <a:cubicBezTo>
                  <a:pt x="20602" y="15204"/>
                  <a:pt x="21612" y="15215"/>
                  <a:pt x="22318" y="14591"/>
                </a:cubicBezTo>
                <a:cubicBezTo>
                  <a:pt x="23239" y="13777"/>
                  <a:pt x="23839" y="12448"/>
                  <a:pt x="24543" y="11446"/>
                </a:cubicBezTo>
                <a:cubicBezTo>
                  <a:pt x="25149" y="10585"/>
                  <a:pt x="25769" y="9736"/>
                  <a:pt x="26395" y="8892"/>
                </a:cubicBezTo>
                <a:close/>
                <a:moveTo>
                  <a:pt x="11565" y="16355"/>
                </a:moveTo>
                <a:cubicBezTo>
                  <a:pt x="10848" y="18447"/>
                  <a:pt x="10590" y="20799"/>
                  <a:pt x="10286" y="22960"/>
                </a:cubicBezTo>
                <a:cubicBezTo>
                  <a:pt x="10010" y="24932"/>
                  <a:pt x="9540" y="27177"/>
                  <a:pt x="9673" y="29206"/>
                </a:cubicBezTo>
                <a:cubicBezTo>
                  <a:pt x="8215" y="27203"/>
                  <a:pt x="6825" y="25154"/>
                  <a:pt x="5529" y="23041"/>
                </a:cubicBezTo>
                <a:cubicBezTo>
                  <a:pt x="4815" y="21877"/>
                  <a:pt x="4127" y="20697"/>
                  <a:pt x="3466" y="19503"/>
                </a:cubicBezTo>
                <a:cubicBezTo>
                  <a:pt x="3136" y="18907"/>
                  <a:pt x="2811" y="18305"/>
                  <a:pt x="2495" y="17701"/>
                </a:cubicBezTo>
                <a:cubicBezTo>
                  <a:pt x="2372" y="17469"/>
                  <a:pt x="2008" y="16935"/>
                  <a:pt x="1782" y="16461"/>
                </a:cubicBezTo>
                <a:lnTo>
                  <a:pt x="1782" y="16461"/>
                </a:lnTo>
                <a:cubicBezTo>
                  <a:pt x="3104" y="16615"/>
                  <a:pt x="4445" y="16680"/>
                  <a:pt x="5796" y="16680"/>
                </a:cubicBezTo>
                <a:cubicBezTo>
                  <a:pt x="7709" y="16680"/>
                  <a:pt x="9641" y="16549"/>
                  <a:pt x="11565" y="16355"/>
                </a:cubicBezTo>
                <a:close/>
                <a:moveTo>
                  <a:pt x="29638" y="1"/>
                </a:moveTo>
                <a:cubicBezTo>
                  <a:pt x="29542" y="1"/>
                  <a:pt x="29444" y="23"/>
                  <a:pt x="29354" y="67"/>
                </a:cubicBezTo>
                <a:cubicBezTo>
                  <a:pt x="19808" y="4672"/>
                  <a:pt x="10218" y="9366"/>
                  <a:pt x="1071" y="14724"/>
                </a:cubicBezTo>
                <a:cubicBezTo>
                  <a:pt x="965" y="14785"/>
                  <a:pt x="908" y="14870"/>
                  <a:pt x="886" y="14959"/>
                </a:cubicBezTo>
                <a:cubicBezTo>
                  <a:pt x="700" y="14987"/>
                  <a:pt x="517" y="15082"/>
                  <a:pt x="443" y="15256"/>
                </a:cubicBezTo>
                <a:cubicBezTo>
                  <a:pt x="1" y="16298"/>
                  <a:pt x="752" y="17207"/>
                  <a:pt x="1237" y="18139"/>
                </a:cubicBezTo>
                <a:cubicBezTo>
                  <a:pt x="1987" y="19577"/>
                  <a:pt x="2773" y="20994"/>
                  <a:pt x="3599" y="22390"/>
                </a:cubicBezTo>
                <a:cubicBezTo>
                  <a:pt x="5248" y="25185"/>
                  <a:pt x="7051" y="27880"/>
                  <a:pt x="8980" y="30488"/>
                </a:cubicBezTo>
                <a:cubicBezTo>
                  <a:pt x="9128" y="30689"/>
                  <a:pt x="9332" y="30810"/>
                  <a:pt x="9556" y="30810"/>
                </a:cubicBezTo>
                <a:cubicBezTo>
                  <a:pt x="9661" y="30810"/>
                  <a:pt x="9771" y="30783"/>
                  <a:pt x="9882" y="30724"/>
                </a:cubicBezTo>
                <a:lnTo>
                  <a:pt x="33215" y="18348"/>
                </a:lnTo>
                <a:cubicBezTo>
                  <a:pt x="34116" y="17871"/>
                  <a:pt x="35016" y="17394"/>
                  <a:pt x="35917" y="16917"/>
                </a:cubicBezTo>
                <a:cubicBezTo>
                  <a:pt x="36568" y="16569"/>
                  <a:pt x="37474" y="16245"/>
                  <a:pt x="37968" y="15675"/>
                </a:cubicBezTo>
                <a:cubicBezTo>
                  <a:pt x="39019" y="14464"/>
                  <a:pt x="37236" y="12516"/>
                  <a:pt x="36631" y="11474"/>
                </a:cubicBezTo>
                <a:cubicBezTo>
                  <a:pt x="34460" y="7732"/>
                  <a:pt x="32244" y="4018"/>
                  <a:pt x="30100" y="262"/>
                </a:cubicBezTo>
                <a:cubicBezTo>
                  <a:pt x="29998" y="84"/>
                  <a:pt x="29822" y="1"/>
                  <a:pt x="296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 name="Google Shape;205;p31"/>
          <p:cNvPicPr preferRelativeResize="0"/>
          <p:nvPr/>
        </p:nvPicPr>
        <p:blipFill>
          <a:blip r:embed="rId5">
            <a:alphaModFix amt="80000"/>
          </a:blip>
          <a:stretch>
            <a:fillRect/>
          </a:stretch>
        </p:blipFill>
        <p:spPr>
          <a:xfrm rot="12817456" flipH="1">
            <a:off x="2047345" y="1791754"/>
            <a:ext cx="1124399" cy="510031"/>
          </a:xfrm>
          <a:prstGeom prst="rect">
            <a:avLst/>
          </a:prstGeom>
          <a:noFill/>
          <a:ln>
            <a:noFill/>
          </a:ln>
        </p:spPr>
      </p:pic>
      <p:pic>
        <p:nvPicPr>
          <p:cNvPr id="19" name="Picture 19" descr="A screenshot of a computer&#10;&#10;Description automatically generated">
            <a:extLst>
              <a:ext uri="{FF2B5EF4-FFF2-40B4-BE49-F238E27FC236}">
                <a16:creationId xmlns:a16="http://schemas.microsoft.com/office/drawing/2014/main" id="{04651763-B731-B142-EA28-96970D34D49C}"/>
              </a:ext>
            </a:extLst>
          </p:cNvPr>
          <p:cNvPicPr>
            <a:picLocks noChangeAspect="1"/>
          </p:cNvPicPr>
          <p:nvPr/>
        </p:nvPicPr>
        <p:blipFill rotWithShape="1">
          <a:blip r:embed="rId6"/>
          <a:srcRect l="27388" t="17252" r="5945" b="5431"/>
          <a:stretch/>
        </p:blipFill>
        <p:spPr>
          <a:xfrm>
            <a:off x="3328696" y="543508"/>
            <a:ext cx="5298624" cy="4125671"/>
          </a:xfrm>
          <a:prstGeom prst="rect">
            <a:avLst/>
          </a:prstGeom>
          <a:ln w="28575">
            <a:solidFill>
              <a:schemeClr val="accent3"/>
            </a:solidFill>
          </a:ln>
        </p:spPr>
      </p:pic>
      <p:sp>
        <p:nvSpPr>
          <p:cNvPr id="20" name="TextBox 19">
            <a:extLst>
              <a:ext uri="{FF2B5EF4-FFF2-40B4-BE49-F238E27FC236}">
                <a16:creationId xmlns:a16="http://schemas.microsoft.com/office/drawing/2014/main" id="{AFB345B4-9592-1BD5-4C77-2443D332C570}"/>
              </a:ext>
            </a:extLst>
          </p:cNvPr>
          <p:cNvSpPr txBox="1"/>
          <p:nvPr/>
        </p:nvSpPr>
        <p:spPr>
          <a:xfrm>
            <a:off x="523681" y="2418961"/>
            <a:ext cx="246911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Middle School Standards </a:t>
            </a:r>
          </a:p>
          <a:p>
            <a:r>
              <a:rPr lang="en-US"/>
              <a:t>pg. 78</a:t>
            </a:r>
          </a:p>
          <a:p>
            <a:endParaRPr lang="en-US"/>
          </a:p>
          <a:p>
            <a:pPr marL="285750" indent="-285750">
              <a:buChar char="•"/>
            </a:pPr>
            <a:r>
              <a:rPr lang="en-US"/>
              <a:t>6th Grade- pg. 78</a:t>
            </a:r>
          </a:p>
          <a:p>
            <a:pPr marL="285750" indent="-285750">
              <a:buChar char="•"/>
            </a:pPr>
            <a:r>
              <a:rPr lang="en-US"/>
              <a:t>7th Grade- pg. 86</a:t>
            </a:r>
          </a:p>
          <a:p>
            <a:pPr marL="285750" indent="-285750">
              <a:buChar char="•"/>
            </a:pPr>
            <a:r>
              <a:rPr lang="en-US"/>
              <a:t>8th Grade- pg. 95</a:t>
            </a:r>
          </a:p>
        </p:txBody>
      </p:sp>
      <p:sp>
        <p:nvSpPr>
          <p:cNvPr id="21" name="Rectangle: Rounded Corners 20">
            <a:extLst>
              <a:ext uri="{FF2B5EF4-FFF2-40B4-BE49-F238E27FC236}">
                <a16:creationId xmlns:a16="http://schemas.microsoft.com/office/drawing/2014/main" id="{045F411B-82CC-52E5-FE75-91E8A34E7084}"/>
              </a:ext>
            </a:extLst>
          </p:cNvPr>
          <p:cNvSpPr/>
          <p:nvPr/>
        </p:nvSpPr>
        <p:spPr>
          <a:xfrm>
            <a:off x="3216729" y="1286458"/>
            <a:ext cx="5505060" cy="408214"/>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A22DF26F-E4FD-C891-9319-AC25BD630E36}"/>
              </a:ext>
            </a:extLst>
          </p:cNvPr>
          <p:cNvSpPr/>
          <p:nvPr/>
        </p:nvSpPr>
        <p:spPr>
          <a:xfrm>
            <a:off x="3216728" y="2493605"/>
            <a:ext cx="5505060" cy="233266"/>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9FC8FF76-F2F5-218E-E1DB-6CC4D6AE8DF2}"/>
              </a:ext>
            </a:extLst>
          </p:cNvPr>
          <p:cNvSpPr/>
          <p:nvPr/>
        </p:nvSpPr>
        <p:spPr>
          <a:xfrm>
            <a:off x="3222560" y="3566626"/>
            <a:ext cx="5505060" cy="233266"/>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68E53773-CA08-4ECA-862D-BF1F744F35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104"/>
    </mc:Choice>
    <mc:Fallback xmlns="">
      <p:transition spd="slow" advTm="28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title" idx="8"/>
          </p:nvPr>
        </p:nvSpPr>
        <p:spPr>
          <a:xfrm>
            <a:off x="524132" y="915288"/>
            <a:ext cx="2123982" cy="572700"/>
          </a:xfrm>
          <a:prstGeom prst="rect">
            <a:avLst/>
          </a:prstGeom>
        </p:spPr>
        <p:txBody>
          <a:bodyPr spcFirstLastPara="1" wrap="square" lIns="91425" tIns="91425" rIns="91425" bIns="91425" anchor="t" anchorCtr="0">
            <a:noAutofit/>
          </a:bodyPr>
          <a:lstStyle/>
          <a:p>
            <a:r>
              <a:rPr lang="en"/>
              <a:t>Are you a high school teacher?</a:t>
            </a:r>
            <a:endParaRPr/>
          </a:p>
        </p:txBody>
      </p:sp>
      <p:sp>
        <p:nvSpPr>
          <p:cNvPr id="195" name="Google Shape;195;p31"/>
          <p:cNvSpPr/>
          <p:nvPr/>
        </p:nvSpPr>
        <p:spPr>
          <a:xfrm>
            <a:off x="7639575" y="711175"/>
            <a:ext cx="674863" cy="488424"/>
          </a:xfrm>
          <a:custGeom>
            <a:avLst/>
            <a:gdLst/>
            <a:ahLst/>
            <a:cxnLst/>
            <a:rect l="l" t="t" r="r" b="b"/>
            <a:pathLst>
              <a:path w="35347" h="25582" extrusionOk="0">
                <a:moveTo>
                  <a:pt x="32086" y="1331"/>
                </a:moveTo>
                <a:cubicBezTo>
                  <a:pt x="32060" y="1725"/>
                  <a:pt x="32014" y="2116"/>
                  <a:pt x="31884" y="2511"/>
                </a:cubicBezTo>
                <a:cubicBezTo>
                  <a:pt x="31710" y="3037"/>
                  <a:pt x="31422" y="3448"/>
                  <a:pt x="31140" y="3873"/>
                </a:cubicBezTo>
                <a:lnTo>
                  <a:pt x="31140" y="3875"/>
                </a:lnTo>
                <a:cubicBezTo>
                  <a:pt x="31045" y="3802"/>
                  <a:pt x="30957" y="3717"/>
                  <a:pt x="30879" y="3626"/>
                </a:cubicBezTo>
                <a:cubicBezTo>
                  <a:pt x="30960" y="3537"/>
                  <a:pt x="31004" y="3420"/>
                  <a:pt x="31004" y="3300"/>
                </a:cubicBezTo>
                <a:cubicBezTo>
                  <a:pt x="31012" y="2456"/>
                  <a:pt x="31170" y="1364"/>
                  <a:pt x="32086" y="1331"/>
                </a:cubicBezTo>
                <a:close/>
                <a:moveTo>
                  <a:pt x="33448" y="2151"/>
                </a:moveTo>
                <a:lnTo>
                  <a:pt x="33448" y="2151"/>
                </a:lnTo>
                <a:cubicBezTo>
                  <a:pt x="33674" y="2664"/>
                  <a:pt x="33586" y="3318"/>
                  <a:pt x="33167" y="3795"/>
                </a:cubicBezTo>
                <a:cubicBezTo>
                  <a:pt x="33046" y="3933"/>
                  <a:pt x="32896" y="4044"/>
                  <a:pt x="32729" y="4118"/>
                </a:cubicBezTo>
                <a:cubicBezTo>
                  <a:pt x="33098" y="3528"/>
                  <a:pt x="33326" y="2819"/>
                  <a:pt x="33448" y="2151"/>
                </a:cubicBezTo>
                <a:close/>
                <a:moveTo>
                  <a:pt x="32524" y="1387"/>
                </a:moveTo>
                <a:cubicBezTo>
                  <a:pt x="32540" y="1390"/>
                  <a:pt x="32555" y="1392"/>
                  <a:pt x="32571" y="1397"/>
                </a:cubicBezTo>
                <a:cubicBezTo>
                  <a:pt x="32884" y="1486"/>
                  <a:pt x="33123" y="1661"/>
                  <a:pt x="33289" y="1878"/>
                </a:cubicBezTo>
                <a:cubicBezTo>
                  <a:pt x="33081" y="2445"/>
                  <a:pt x="32804" y="2943"/>
                  <a:pt x="32503" y="3432"/>
                </a:cubicBezTo>
                <a:cubicBezTo>
                  <a:pt x="32416" y="3432"/>
                  <a:pt x="32336" y="3480"/>
                  <a:pt x="32295" y="3557"/>
                </a:cubicBezTo>
                <a:cubicBezTo>
                  <a:pt x="32169" y="3777"/>
                  <a:pt x="32049" y="4000"/>
                  <a:pt x="31925" y="4221"/>
                </a:cubicBezTo>
                <a:cubicBezTo>
                  <a:pt x="31817" y="4204"/>
                  <a:pt x="31712" y="4175"/>
                  <a:pt x="31611" y="4138"/>
                </a:cubicBezTo>
                <a:cubicBezTo>
                  <a:pt x="32171" y="3413"/>
                  <a:pt x="32513" y="2340"/>
                  <a:pt x="32524" y="1387"/>
                </a:cubicBezTo>
                <a:close/>
                <a:moveTo>
                  <a:pt x="9407" y="5159"/>
                </a:moveTo>
                <a:cubicBezTo>
                  <a:pt x="10187" y="6580"/>
                  <a:pt x="10603" y="7882"/>
                  <a:pt x="10645" y="9398"/>
                </a:cubicBezTo>
                <a:cubicBezTo>
                  <a:pt x="10279" y="9775"/>
                  <a:pt x="9939" y="10175"/>
                  <a:pt x="9627" y="10596"/>
                </a:cubicBezTo>
                <a:lnTo>
                  <a:pt x="9626" y="10596"/>
                </a:lnTo>
                <a:cubicBezTo>
                  <a:pt x="9570" y="10548"/>
                  <a:pt x="9511" y="10506"/>
                  <a:pt x="9457" y="10455"/>
                </a:cubicBezTo>
                <a:cubicBezTo>
                  <a:pt x="8958" y="9988"/>
                  <a:pt x="8631" y="9478"/>
                  <a:pt x="8445" y="8950"/>
                </a:cubicBezTo>
                <a:cubicBezTo>
                  <a:pt x="8239" y="7563"/>
                  <a:pt x="8522" y="6110"/>
                  <a:pt x="9407" y="5159"/>
                </a:cubicBezTo>
                <a:close/>
                <a:moveTo>
                  <a:pt x="14031" y="4662"/>
                </a:moveTo>
                <a:lnTo>
                  <a:pt x="14031" y="4662"/>
                </a:lnTo>
                <a:cubicBezTo>
                  <a:pt x="15409" y="5488"/>
                  <a:pt x="16195" y="7133"/>
                  <a:pt x="15661" y="8877"/>
                </a:cubicBezTo>
                <a:lnTo>
                  <a:pt x="15659" y="8877"/>
                </a:lnTo>
                <a:cubicBezTo>
                  <a:pt x="15430" y="9624"/>
                  <a:pt x="15018" y="10217"/>
                  <a:pt x="14503" y="10657"/>
                </a:cubicBezTo>
                <a:cubicBezTo>
                  <a:pt x="15162" y="8733"/>
                  <a:pt x="15142" y="6226"/>
                  <a:pt x="14031" y="4662"/>
                </a:cubicBezTo>
                <a:close/>
                <a:moveTo>
                  <a:pt x="12255" y="4111"/>
                </a:moveTo>
                <a:lnTo>
                  <a:pt x="12255" y="4111"/>
                </a:lnTo>
                <a:cubicBezTo>
                  <a:pt x="12734" y="4141"/>
                  <a:pt x="13204" y="4257"/>
                  <a:pt x="13641" y="4456"/>
                </a:cubicBezTo>
                <a:cubicBezTo>
                  <a:pt x="13946" y="5706"/>
                  <a:pt x="14445" y="6784"/>
                  <a:pt x="14438" y="8128"/>
                </a:cubicBezTo>
                <a:cubicBezTo>
                  <a:pt x="14433" y="9221"/>
                  <a:pt x="14153" y="10170"/>
                  <a:pt x="13778" y="11136"/>
                </a:cubicBezTo>
                <a:lnTo>
                  <a:pt x="13777" y="11136"/>
                </a:lnTo>
                <a:cubicBezTo>
                  <a:pt x="13579" y="11237"/>
                  <a:pt x="13371" y="11320"/>
                  <a:pt x="13158" y="11383"/>
                </a:cubicBezTo>
                <a:cubicBezTo>
                  <a:pt x="13508" y="10596"/>
                  <a:pt x="13480" y="9389"/>
                  <a:pt x="13480" y="8738"/>
                </a:cubicBezTo>
                <a:cubicBezTo>
                  <a:pt x="13481" y="7105"/>
                  <a:pt x="13101" y="5512"/>
                  <a:pt x="12255" y="4111"/>
                </a:cubicBezTo>
                <a:close/>
                <a:moveTo>
                  <a:pt x="10574" y="4370"/>
                </a:moveTo>
                <a:cubicBezTo>
                  <a:pt x="11032" y="5394"/>
                  <a:pt x="11434" y="6425"/>
                  <a:pt x="11654" y="7535"/>
                </a:cubicBezTo>
                <a:cubicBezTo>
                  <a:pt x="11731" y="7917"/>
                  <a:pt x="12221" y="10964"/>
                  <a:pt x="11674" y="11503"/>
                </a:cubicBezTo>
                <a:cubicBezTo>
                  <a:pt x="11256" y="11451"/>
                  <a:pt x="10850" y="11331"/>
                  <a:pt x="10471" y="11147"/>
                </a:cubicBezTo>
                <a:cubicBezTo>
                  <a:pt x="10513" y="11076"/>
                  <a:pt x="10551" y="11003"/>
                  <a:pt x="10593" y="10933"/>
                </a:cubicBezTo>
                <a:cubicBezTo>
                  <a:pt x="10613" y="10979"/>
                  <a:pt x="10666" y="11005"/>
                  <a:pt x="10718" y="11005"/>
                </a:cubicBezTo>
                <a:cubicBezTo>
                  <a:pt x="10776" y="11005"/>
                  <a:pt x="10833" y="10974"/>
                  <a:pt x="10849" y="10909"/>
                </a:cubicBezTo>
                <a:cubicBezTo>
                  <a:pt x="10901" y="10692"/>
                  <a:pt x="10939" y="10473"/>
                  <a:pt x="10966" y="10253"/>
                </a:cubicBezTo>
                <a:cubicBezTo>
                  <a:pt x="11086" y="10020"/>
                  <a:pt x="11201" y="9789"/>
                  <a:pt x="11304" y="9554"/>
                </a:cubicBezTo>
                <a:cubicBezTo>
                  <a:pt x="11399" y="9337"/>
                  <a:pt x="11239" y="9113"/>
                  <a:pt x="11045" y="9113"/>
                </a:cubicBezTo>
                <a:cubicBezTo>
                  <a:pt x="11035" y="9113"/>
                  <a:pt x="11025" y="9113"/>
                  <a:pt x="11016" y="9115"/>
                </a:cubicBezTo>
                <a:cubicBezTo>
                  <a:pt x="10959" y="7642"/>
                  <a:pt x="10449" y="6136"/>
                  <a:pt x="9532" y="5039"/>
                </a:cubicBezTo>
                <a:cubicBezTo>
                  <a:pt x="9833" y="4751"/>
                  <a:pt x="10187" y="4523"/>
                  <a:pt x="10574" y="4370"/>
                </a:cubicBezTo>
                <a:close/>
                <a:moveTo>
                  <a:pt x="12017" y="4105"/>
                </a:moveTo>
                <a:cubicBezTo>
                  <a:pt x="12017" y="4115"/>
                  <a:pt x="12020" y="4125"/>
                  <a:pt x="12023" y="4134"/>
                </a:cubicBezTo>
                <a:cubicBezTo>
                  <a:pt x="12459" y="5230"/>
                  <a:pt x="12828" y="6325"/>
                  <a:pt x="12963" y="7502"/>
                </a:cubicBezTo>
                <a:cubicBezTo>
                  <a:pt x="13008" y="7897"/>
                  <a:pt x="13034" y="10935"/>
                  <a:pt x="12588" y="11499"/>
                </a:cubicBezTo>
                <a:lnTo>
                  <a:pt x="12586" y="11499"/>
                </a:lnTo>
                <a:cubicBezTo>
                  <a:pt x="12468" y="11513"/>
                  <a:pt x="12349" y="11524"/>
                  <a:pt x="12230" y="11527"/>
                </a:cubicBezTo>
                <a:cubicBezTo>
                  <a:pt x="12489" y="10895"/>
                  <a:pt x="12334" y="9818"/>
                  <a:pt x="12313" y="9394"/>
                </a:cubicBezTo>
                <a:cubicBezTo>
                  <a:pt x="12224" y="7606"/>
                  <a:pt x="11756" y="5824"/>
                  <a:pt x="10864" y="4269"/>
                </a:cubicBezTo>
                <a:cubicBezTo>
                  <a:pt x="11115" y="4193"/>
                  <a:pt x="11375" y="4142"/>
                  <a:pt x="11637" y="4117"/>
                </a:cubicBezTo>
                <a:cubicBezTo>
                  <a:pt x="11766" y="4105"/>
                  <a:pt x="11891" y="4105"/>
                  <a:pt x="12017" y="4105"/>
                </a:cubicBezTo>
                <a:close/>
                <a:moveTo>
                  <a:pt x="25741" y="16319"/>
                </a:moveTo>
                <a:cubicBezTo>
                  <a:pt x="26033" y="16319"/>
                  <a:pt x="26325" y="16353"/>
                  <a:pt x="26608" y="16425"/>
                </a:cubicBezTo>
                <a:cubicBezTo>
                  <a:pt x="26757" y="16463"/>
                  <a:pt x="26903" y="16513"/>
                  <a:pt x="27044" y="16574"/>
                </a:cubicBezTo>
                <a:cubicBezTo>
                  <a:pt x="28124" y="17916"/>
                  <a:pt x="26413" y="20133"/>
                  <a:pt x="25036" y="20799"/>
                </a:cubicBezTo>
                <a:cubicBezTo>
                  <a:pt x="24616" y="21002"/>
                  <a:pt x="24156" y="21111"/>
                  <a:pt x="23701" y="21111"/>
                </a:cubicBezTo>
                <a:cubicBezTo>
                  <a:pt x="23171" y="21111"/>
                  <a:pt x="22648" y="20963"/>
                  <a:pt x="22200" y="20645"/>
                </a:cubicBezTo>
                <a:cubicBezTo>
                  <a:pt x="21851" y="20398"/>
                  <a:pt x="21618" y="20077"/>
                  <a:pt x="21492" y="19731"/>
                </a:cubicBezTo>
                <a:cubicBezTo>
                  <a:pt x="21476" y="19396"/>
                  <a:pt x="21503" y="19061"/>
                  <a:pt x="21572" y="18733"/>
                </a:cubicBezTo>
                <a:cubicBezTo>
                  <a:pt x="21617" y="18728"/>
                  <a:pt x="21662" y="18715"/>
                  <a:pt x="21702" y="18694"/>
                </a:cubicBezTo>
                <a:cubicBezTo>
                  <a:pt x="22164" y="18440"/>
                  <a:pt x="22446" y="18033"/>
                  <a:pt x="22768" y="17649"/>
                </a:cubicBezTo>
                <a:cubicBezTo>
                  <a:pt x="23416" y="18221"/>
                  <a:pt x="24064" y="18791"/>
                  <a:pt x="24704" y="19359"/>
                </a:cubicBezTo>
                <a:cubicBezTo>
                  <a:pt x="24857" y="19496"/>
                  <a:pt x="25027" y="19554"/>
                  <a:pt x="25190" y="19554"/>
                </a:cubicBezTo>
                <a:cubicBezTo>
                  <a:pt x="25767" y="19554"/>
                  <a:pt x="26268" y="18836"/>
                  <a:pt x="25734" y="18328"/>
                </a:cubicBezTo>
                <a:cubicBezTo>
                  <a:pt x="25166" y="17789"/>
                  <a:pt x="24597" y="17246"/>
                  <a:pt x="24027" y="16699"/>
                </a:cubicBezTo>
                <a:cubicBezTo>
                  <a:pt x="24563" y="16456"/>
                  <a:pt x="25153" y="16319"/>
                  <a:pt x="25741" y="16319"/>
                </a:cubicBezTo>
                <a:close/>
                <a:moveTo>
                  <a:pt x="27895" y="17098"/>
                </a:moveTo>
                <a:cubicBezTo>
                  <a:pt x="28227" y="17383"/>
                  <a:pt x="28508" y="17724"/>
                  <a:pt x="28723" y="18106"/>
                </a:cubicBezTo>
                <a:cubicBezTo>
                  <a:pt x="28458" y="19552"/>
                  <a:pt x="27924" y="20816"/>
                  <a:pt x="26655" y="21718"/>
                </a:cubicBezTo>
                <a:cubicBezTo>
                  <a:pt x="25884" y="22266"/>
                  <a:pt x="25025" y="22582"/>
                  <a:pt x="24076" y="22639"/>
                </a:cubicBezTo>
                <a:cubicBezTo>
                  <a:pt x="24017" y="22642"/>
                  <a:pt x="23950" y="22644"/>
                  <a:pt x="23875" y="22644"/>
                </a:cubicBezTo>
                <a:cubicBezTo>
                  <a:pt x="23571" y="22644"/>
                  <a:pt x="23149" y="22613"/>
                  <a:pt x="22716" y="22526"/>
                </a:cubicBezTo>
                <a:cubicBezTo>
                  <a:pt x="22231" y="22010"/>
                  <a:pt x="21886" y="21431"/>
                  <a:pt x="21690" y="20830"/>
                </a:cubicBezTo>
                <a:lnTo>
                  <a:pt x="21690" y="20830"/>
                </a:lnTo>
                <a:cubicBezTo>
                  <a:pt x="22236" y="21348"/>
                  <a:pt x="23021" y="21617"/>
                  <a:pt x="23774" y="21617"/>
                </a:cubicBezTo>
                <a:cubicBezTo>
                  <a:pt x="23888" y="21617"/>
                  <a:pt x="24001" y="21610"/>
                  <a:pt x="24112" y="21598"/>
                </a:cubicBezTo>
                <a:cubicBezTo>
                  <a:pt x="25882" y="21400"/>
                  <a:pt x="28208" y="18898"/>
                  <a:pt x="27895" y="17098"/>
                </a:cubicBezTo>
                <a:close/>
                <a:moveTo>
                  <a:pt x="4132" y="21347"/>
                </a:moveTo>
                <a:lnTo>
                  <a:pt x="4132" y="21347"/>
                </a:lnTo>
                <a:cubicBezTo>
                  <a:pt x="4450" y="21713"/>
                  <a:pt x="4661" y="22218"/>
                  <a:pt x="4648" y="22688"/>
                </a:cubicBezTo>
                <a:cubicBezTo>
                  <a:pt x="4476" y="22239"/>
                  <a:pt x="4293" y="21798"/>
                  <a:pt x="4132" y="21347"/>
                </a:cubicBezTo>
                <a:close/>
                <a:moveTo>
                  <a:pt x="2094" y="22062"/>
                </a:moveTo>
                <a:cubicBezTo>
                  <a:pt x="2166" y="22580"/>
                  <a:pt x="2241" y="23104"/>
                  <a:pt x="2354" y="23612"/>
                </a:cubicBezTo>
                <a:cubicBezTo>
                  <a:pt x="2209" y="23502"/>
                  <a:pt x="2084" y="23367"/>
                  <a:pt x="1985" y="23213"/>
                </a:cubicBezTo>
                <a:cubicBezTo>
                  <a:pt x="1858" y="23010"/>
                  <a:pt x="1761" y="22723"/>
                  <a:pt x="1712" y="22412"/>
                </a:cubicBezTo>
                <a:cubicBezTo>
                  <a:pt x="1816" y="22378"/>
                  <a:pt x="1908" y="22323"/>
                  <a:pt x="1972" y="22248"/>
                </a:cubicBezTo>
                <a:cubicBezTo>
                  <a:pt x="2019" y="22190"/>
                  <a:pt x="2059" y="22128"/>
                  <a:pt x="2094" y="22062"/>
                </a:cubicBezTo>
                <a:close/>
                <a:moveTo>
                  <a:pt x="29081" y="18929"/>
                </a:moveTo>
                <a:lnTo>
                  <a:pt x="29081" y="18930"/>
                </a:lnTo>
                <a:cubicBezTo>
                  <a:pt x="29363" y="19840"/>
                  <a:pt x="29336" y="20848"/>
                  <a:pt x="28921" y="21706"/>
                </a:cubicBezTo>
                <a:cubicBezTo>
                  <a:pt x="28288" y="23017"/>
                  <a:pt x="26888" y="23727"/>
                  <a:pt x="25492" y="23727"/>
                </a:cubicBezTo>
                <a:cubicBezTo>
                  <a:pt x="24668" y="23727"/>
                  <a:pt x="23846" y="23480"/>
                  <a:pt x="23183" y="22963"/>
                </a:cubicBezTo>
                <a:lnTo>
                  <a:pt x="23183" y="22963"/>
                </a:lnTo>
                <a:cubicBezTo>
                  <a:pt x="23552" y="23022"/>
                  <a:pt x="23905" y="23051"/>
                  <a:pt x="24198" y="23051"/>
                </a:cubicBezTo>
                <a:cubicBezTo>
                  <a:pt x="24347" y="23051"/>
                  <a:pt x="24480" y="23044"/>
                  <a:pt x="24592" y="23029"/>
                </a:cubicBezTo>
                <a:cubicBezTo>
                  <a:pt x="26773" y="22734"/>
                  <a:pt x="28616" y="21040"/>
                  <a:pt x="29081" y="18929"/>
                </a:cubicBezTo>
                <a:close/>
                <a:moveTo>
                  <a:pt x="3135" y="20825"/>
                </a:moveTo>
                <a:cubicBezTo>
                  <a:pt x="3311" y="20825"/>
                  <a:pt x="3491" y="20875"/>
                  <a:pt x="3656" y="20961"/>
                </a:cubicBezTo>
                <a:cubicBezTo>
                  <a:pt x="3657" y="20976"/>
                  <a:pt x="3661" y="20993"/>
                  <a:pt x="3663" y="21009"/>
                </a:cubicBezTo>
                <a:cubicBezTo>
                  <a:pt x="3656" y="21030"/>
                  <a:pt x="3647" y="21051"/>
                  <a:pt x="3641" y="21072"/>
                </a:cubicBezTo>
                <a:cubicBezTo>
                  <a:pt x="3621" y="21137"/>
                  <a:pt x="3651" y="21196"/>
                  <a:pt x="3697" y="21233"/>
                </a:cubicBezTo>
                <a:cubicBezTo>
                  <a:pt x="3821" y="21992"/>
                  <a:pt x="4033" y="22752"/>
                  <a:pt x="4420" y="23383"/>
                </a:cubicBezTo>
                <a:cubicBezTo>
                  <a:pt x="4377" y="23441"/>
                  <a:pt x="4329" y="23494"/>
                  <a:pt x="4277" y="23544"/>
                </a:cubicBezTo>
                <a:lnTo>
                  <a:pt x="4276" y="23544"/>
                </a:lnTo>
                <a:cubicBezTo>
                  <a:pt x="4147" y="23661"/>
                  <a:pt x="3999" y="23755"/>
                  <a:pt x="3838" y="23822"/>
                </a:cubicBezTo>
                <a:cubicBezTo>
                  <a:pt x="3681" y="23377"/>
                  <a:pt x="3463" y="22951"/>
                  <a:pt x="3325" y="22494"/>
                </a:cubicBezTo>
                <a:cubicBezTo>
                  <a:pt x="3162" y="21951"/>
                  <a:pt x="3080" y="21394"/>
                  <a:pt x="2974" y="20839"/>
                </a:cubicBezTo>
                <a:cubicBezTo>
                  <a:pt x="3027" y="20830"/>
                  <a:pt x="3081" y="20825"/>
                  <a:pt x="3135" y="20825"/>
                </a:cubicBezTo>
                <a:close/>
                <a:moveTo>
                  <a:pt x="2618" y="21003"/>
                </a:moveTo>
                <a:lnTo>
                  <a:pt x="2618" y="21003"/>
                </a:lnTo>
                <a:cubicBezTo>
                  <a:pt x="2610" y="21938"/>
                  <a:pt x="2832" y="23104"/>
                  <a:pt x="3325" y="23932"/>
                </a:cubicBezTo>
                <a:cubicBezTo>
                  <a:pt x="3310" y="23933"/>
                  <a:pt x="3294" y="23933"/>
                  <a:pt x="3278" y="23933"/>
                </a:cubicBezTo>
                <a:cubicBezTo>
                  <a:pt x="3134" y="23933"/>
                  <a:pt x="2991" y="23913"/>
                  <a:pt x="2853" y="23872"/>
                </a:cubicBezTo>
                <a:cubicBezTo>
                  <a:pt x="2744" y="23067"/>
                  <a:pt x="2516" y="22253"/>
                  <a:pt x="2314" y="21464"/>
                </a:cubicBezTo>
                <a:cubicBezTo>
                  <a:pt x="2350" y="21361"/>
                  <a:pt x="2400" y="21260"/>
                  <a:pt x="2462" y="21169"/>
                </a:cubicBezTo>
                <a:cubicBezTo>
                  <a:pt x="2506" y="21107"/>
                  <a:pt x="2558" y="21051"/>
                  <a:pt x="2618" y="21003"/>
                </a:cubicBezTo>
                <a:close/>
                <a:moveTo>
                  <a:pt x="32126" y="1"/>
                </a:moveTo>
                <a:cubicBezTo>
                  <a:pt x="31323" y="1"/>
                  <a:pt x="30546" y="369"/>
                  <a:pt x="30075" y="1049"/>
                </a:cubicBezTo>
                <a:cubicBezTo>
                  <a:pt x="29894" y="1313"/>
                  <a:pt x="29762" y="1606"/>
                  <a:pt x="29685" y="1915"/>
                </a:cubicBezTo>
                <a:cubicBezTo>
                  <a:pt x="29466" y="2456"/>
                  <a:pt x="29447" y="3070"/>
                  <a:pt x="29668" y="3630"/>
                </a:cubicBezTo>
                <a:cubicBezTo>
                  <a:pt x="29978" y="4415"/>
                  <a:pt x="30637" y="4960"/>
                  <a:pt x="31382" y="5195"/>
                </a:cubicBezTo>
                <a:cubicBezTo>
                  <a:pt x="30546" y="6732"/>
                  <a:pt x="29755" y="8294"/>
                  <a:pt x="29009" y="9878"/>
                </a:cubicBezTo>
                <a:cubicBezTo>
                  <a:pt x="28225" y="11546"/>
                  <a:pt x="27286" y="13351"/>
                  <a:pt x="26770" y="15158"/>
                </a:cubicBezTo>
                <a:cubicBezTo>
                  <a:pt x="26431" y="15086"/>
                  <a:pt x="26084" y="15051"/>
                  <a:pt x="25737" y="15051"/>
                </a:cubicBezTo>
                <a:cubicBezTo>
                  <a:pt x="25060" y="15051"/>
                  <a:pt x="24380" y="15183"/>
                  <a:pt x="23751" y="15430"/>
                </a:cubicBezTo>
                <a:cubicBezTo>
                  <a:pt x="23471" y="15476"/>
                  <a:pt x="23197" y="15553"/>
                  <a:pt x="22935" y="15660"/>
                </a:cubicBezTo>
                <a:cubicBezTo>
                  <a:pt x="20905" y="13737"/>
                  <a:pt x="18830" y="11837"/>
                  <a:pt x="16633" y="10158"/>
                </a:cubicBezTo>
                <a:cubicBezTo>
                  <a:pt x="16751" y="9931"/>
                  <a:pt x="16852" y="9696"/>
                  <a:pt x="16936" y="9456"/>
                </a:cubicBezTo>
                <a:cubicBezTo>
                  <a:pt x="18116" y="5988"/>
                  <a:pt x="15474" y="2670"/>
                  <a:pt x="12008" y="2670"/>
                </a:cubicBezTo>
                <a:cubicBezTo>
                  <a:pt x="11713" y="2670"/>
                  <a:pt x="11413" y="2694"/>
                  <a:pt x="11109" y="2743"/>
                </a:cubicBezTo>
                <a:cubicBezTo>
                  <a:pt x="7757" y="3292"/>
                  <a:pt x="5808" y="7543"/>
                  <a:pt x="7713" y="10306"/>
                </a:cubicBezTo>
                <a:cubicBezTo>
                  <a:pt x="7866" y="10571"/>
                  <a:pt x="8043" y="10822"/>
                  <a:pt x="8242" y="11054"/>
                </a:cubicBezTo>
                <a:cubicBezTo>
                  <a:pt x="8437" y="11277"/>
                  <a:pt x="8650" y="11485"/>
                  <a:pt x="8877" y="11673"/>
                </a:cubicBezTo>
                <a:cubicBezTo>
                  <a:pt x="8169" y="12760"/>
                  <a:pt x="7533" y="13914"/>
                  <a:pt x="6898" y="14949"/>
                </a:cubicBezTo>
                <a:cubicBezTo>
                  <a:pt x="6032" y="16364"/>
                  <a:pt x="5044" y="17822"/>
                  <a:pt x="4317" y="19357"/>
                </a:cubicBezTo>
                <a:cubicBezTo>
                  <a:pt x="3940" y="19175"/>
                  <a:pt x="3537" y="19084"/>
                  <a:pt x="3136" y="19084"/>
                </a:cubicBezTo>
                <a:cubicBezTo>
                  <a:pt x="2551" y="19084"/>
                  <a:pt x="1971" y="19278"/>
                  <a:pt x="1493" y="19666"/>
                </a:cubicBezTo>
                <a:cubicBezTo>
                  <a:pt x="1421" y="19724"/>
                  <a:pt x="1353" y="19788"/>
                  <a:pt x="1288" y="19853"/>
                </a:cubicBezTo>
                <a:cubicBezTo>
                  <a:pt x="1005" y="19986"/>
                  <a:pt x="760" y="20189"/>
                  <a:pt x="578" y="20442"/>
                </a:cubicBezTo>
                <a:cubicBezTo>
                  <a:pt x="3" y="21266"/>
                  <a:pt x="0" y="22476"/>
                  <a:pt x="318" y="23394"/>
                </a:cubicBezTo>
                <a:cubicBezTo>
                  <a:pt x="793" y="24766"/>
                  <a:pt x="2029" y="25582"/>
                  <a:pt x="3317" y="25582"/>
                </a:cubicBezTo>
                <a:cubicBezTo>
                  <a:pt x="3993" y="25582"/>
                  <a:pt x="4683" y="25357"/>
                  <a:pt x="5286" y="24870"/>
                </a:cubicBezTo>
                <a:cubicBezTo>
                  <a:pt x="6926" y="23545"/>
                  <a:pt x="6474" y="21038"/>
                  <a:pt x="4975" y="19786"/>
                </a:cubicBezTo>
                <a:cubicBezTo>
                  <a:pt x="5861" y="18451"/>
                  <a:pt x="6601" y="16991"/>
                  <a:pt x="7440" y="15647"/>
                </a:cubicBezTo>
                <a:cubicBezTo>
                  <a:pt x="8141" y="14525"/>
                  <a:pt x="8983" y="13408"/>
                  <a:pt x="9754" y="12263"/>
                </a:cubicBezTo>
                <a:cubicBezTo>
                  <a:pt x="10515" y="12669"/>
                  <a:pt x="11345" y="12866"/>
                  <a:pt x="12168" y="12866"/>
                </a:cubicBezTo>
                <a:cubicBezTo>
                  <a:pt x="13591" y="12866"/>
                  <a:pt x="14989" y="12276"/>
                  <a:pt x="15959" y="11158"/>
                </a:cubicBezTo>
                <a:cubicBezTo>
                  <a:pt x="17703" y="13071"/>
                  <a:pt x="19638" y="14863"/>
                  <a:pt x="21595" y="16608"/>
                </a:cubicBezTo>
                <a:cubicBezTo>
                  <a:pt x="20579" y="17737"/>
                  <a:pt x="20201" y="19474"/>
                  <a:pt x="20622" y="21087"/>
                </a:cubicBezTo>
                <a:cubicBezTo>
                  <a:pt x="20529" y="21504"/>
                  <a:pt x="20700" y="21849"/>
                  <a:pt x="21021" y="22127"/>
                </a:cubicBezTo>
                <a:cubicBezTo>
                  <a:pt x="21030" y="22145"/>
                  <a:pt x="21037" y="22162"/>
                  <a:pt x="21047" y="22181"/>
                </a:cubicBezTo>
                <a:cubicBezTo>
                  <a:pt x="21464" y="22969"/>
                  <a:pt x="22080" y="23635"/>
                  <a:pt x="22834" y="24112"/>
                </a:cubicBezTo>
                <a:cubicBezTo>
                  <a:pt x="23111" y="24337"/>
                  <a:pt x="23434" y="24500"/>
                  <a:pt x="23779" y="24592"/>
                </a:cubicBezTo>
                <a:cubicBezTo>
                  <a:pt x="24377" y="24820"/>
                  <a:pt x="25014" y="24938"/>
                  <a:pt x="25653" y="24938"/>
                </a:cubicBezTo>
                <a:cubicBezTo>
                  <a:pt x="26938" y="24938"/>
                  <a:pt x="28232" y="24460"/>
                  <a:pt x="29242" y="23441"/>
                </a:cubicBezTo>
                <a:cubicBezTo>
                  <a:pt x="31489" y="21171"/>
                  <a:pt x="30665" y="17008"/>
                  <a:pt x="27890" y="15554"/>
                </a:cubicBezTo>
                <a:cubicBezTo>
                  <a:pt x="27687" y="15450"/>
                  <a:pt x="27477" y="15363"/>
                  <a:pt x="27260" y="15293"/>
                </a:cubicBezTo>
                <a:cubicBezTo>
                  <a:pt x="28160" y="13554"/>
                  <a:pt x="28800" y="11634"/>
                  <a:pt x="29632" y="9868"/>
                </a:cubicBezTo>
                <a:cubicBezTo>
                  <a:pt x="30359" y="8325"/>
                  <a:pt x="31134" y="6808"/>
                  <a:pt x="31942" y="5308"/>
                </a:cubicBezTo>
                <a:cubicBezTo>
                  <a:pt x="32029" y="5316"/>
                  <a:pt x="32117" y="5321"/>
                  <a:pt x="32204" y="5321"/>
                </a:cubicBezTo>
                <a:cubicBezTo>
                  <a:pt x="32892" y="5321"/>
                  <a:pt x="33575" y="5053"/>
                  <a:pt x="34071" y="4464"/>
                </a:cubicBezTo>
                <a:cubicBezTo>
                  <a:pt x="35347" y="2948"/>
                  <a:pt x="34697" y="521"/>
                  <a:pt x="32711" y="67"/>
                </a:cubicBezTo>
                <a:cubicBezTo>
                  <a:pt x="32517" y="22"/>
                  <a:pt x="32320" y="1"/>
                  <a:pt x="321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1"/>
          <p:cNvSpPr/>
          <p:nvPr/>
        </p:nvSpPr>
        <p:spPr>
          <a:xfrm>
            <a:off x="7125750" y="544900"/>
            <a:ext cx="564034" cy="445373"/>
          </a:xfrm>
          <a:custGeom>
            <a:avLst/>
            <a:gdLst/>
            <a:ahLst/>
            <a:cxnLst/>
            <a:rect l="l" t="t" r="r" b="b"/>
            <a:pathLst>
              <a:path w="39020" h="30811" extrusionOk="0">
                <a:moveTo>
                  <a:pt x="30681" y="3474"/>
                </a:moveTo>
                <a:cubicBezTo>
                  <a:pt x="32090" y="5955"/>
                  <a:pt x="33478" y="8448"/>
                  <a:pt x="34883" y="10930"/>
                </a:cubicBezTo>
                <a:cubicBezTo>
                  <a:pt x="35369" y="11788"/>
                  <a:pt x="35855" y="12647"/>
                  <a:pt x="36340" y="13505"/>
                </a:cubicBezTo>
                <a:cubicBezTo>
                  <a:pt x="34784" y="12409"/>
                  <a:pt x="33095" y="11459"/>
                  <a:pt x="31412" y="10597"/>
                </a:cubicBezTo>
                <a:cubicBezTo>
                  <a:pt x="29978" y="9864"/>
                  <a:pt x="28301" y="8917"/>
                  <a:pt x="26670" y="8527"/>
                </a:cubicBezTo>
                <a:cubicBezTo>
                  <a:pt x="27959" y="6807"/>
                  <a:pt x="29296" y="5122"/>
                  <a:pt x="30681" y="3474"/>
                </a:cubicBezTo>
                <a:close/>
                <a:moveTo>
                  <a:pt x="29411" y="1254"/>
                </a:moveTo>
                <a:cubicBezTo>
                  <a:pt x="29708" y="1768"/>
                  <a:pt x="30001" y="2286"/>
                  <a:pt x="30296" y="2802"/>
                </a:cubicBezTo>
                <a:cubicBezTo>
                  <a:pt x="30250" y="2825"/>
                  <a:pt x="30209" y="2858"/>
                  <a:pt x="30176" y="2898"/>
                </a:cubicBezTo>
                <a:cubicBezTo>
                  <a:pt x="28464" y="4922"/>
                  <a:pt x="26824" y="7005"/>
                  <a:pt x="25256" y="9144"/>
                </a:cubicBezTo>
                <a:cubicBezTo>
                  <a:pt x="24435" y="10273"/>
                  <a:pt x="23639" y="11420"/>
                  <a:pt x="22870" y="12586"/>
                </a:cubicBezTo>
                <a:cubicBezTo>
                  <a:pt x="22370" y="13341"/>
                  <a:pt x="21985" y="14172"/>
                  <a:pt x="21048" y="14438"/>
                </a:cubicBezTo>
                <a:cubicBezTo>
                  <a:pt x="20343" y="14637"/>
                  <a:pt x="19521" y="14657"/>
                  <a:pt x="18799" y="14757"/>
                </a:cubicBezTo>
                <a:cubicBezTo>
                  <a:pt x="15724" y="15183"/>
                  <a:pt x="12643" y="15575"/>
                  <a:pt x="9548" y="15813"/>
                </a:cubicBezTo>
                <a:cubicBezTo>
                  <a:pt x="6956" y="16012"/>
                  <a:pt x="4377" y="15977"/>
                  <a:pt x="1788" y="16009"/>
                </a:cubicBezTo>
                <a:cubicBezTo>
                  <a:pt x="1837" y="15879"/>
                  <a:pt x="1855" y="15736"/>
                  <a:pt x="1816" y="15615"/>
                </a:cubicBezTo>
                <a:cubicBezTo>
                  <a:pt x="1798" y="15556"/>
                  <a:pt x="1778" y="15497"/>
                  <a:pt x="1759" y="15438"/>
                </a:cubicBezTo>
                <a:cubicBezTo>
                  <a:pt x="1745" y="15392"/>
                  <a:pt x="1726" y="15347"/>
                  <a:pt x="1703" y="15306"/>
                </a:cubicBezTo>
                <a:cubicBezTo>
                  <a:pt x="10986" y="10717"/>
                  <a:pt x="20120" y="5833"/>
                  <a:pt x="29411" y="1254"/>
                </a:cubicBezTo>
                <a:close/>
                <a:moveTo>
                  <a:pt x="26395" y="8892"/>
                </a:moveTo>
                <a:cubicBezTo>
                  <a:pt x="28004" y="9838"/>
                  <a:pt x="29911" y="10434"/>
                  <a:pt x="31549" y="11326"/>
                </a:cubicBezTo>
                <a:cubicBezTo>
                  <a:pt x="33390" y="12329"/>
                  <a:pt x="35083" y="13505"/>
                  <a:pt x="36814" y="14674"/>
                </a:cubicBezTo>
                <a:cubicBezTo>
                  <a:pt x="36810" y="14693"/>
                  <a:pt x="36810" y="14712"/>
                  <a:pt x="36805" y="14732"/>
                </a:cubicBezTo>
                <a:cubicBezTo>
                  <a:pt x="36673" y="15199"/>
                  <a:pt x="36153" y="15305"/>
                  <a:pt x="35745" y="15521"/>
                </a:cubicBezTo>
                <a:cubicBezTo>
                  <a:pt x="33939" y="16469"/>
                  <a:pt x="32140" y="17429"/>
                  <a:pt x="30339" y="18384"/>
                </a:cubicBezTo>
                <a:lnTo>
                  <a:pt x="10312" y="29005"/>
                </a:lnTo>
                <a:cubicBezTo>
                  <a:pt x="10650" y="26988"/>
                  <a:pt x="10593" y="24814"/>
                  <a:pt x="10861" y="22800"/>
                </a:cubicBezTo>
                <a:cubicBezTo>
                  <a:pt x="11148" y="20642"/>
                  <a:pt x="11717" y="18486"/>
                  <a:pt x="11935" y="16319"/>
                </a:cubicBezTo>
                <a:cubicBezTo>
                  <a:pt x="14570" y="16042"/>
                  <a:pt x="17185" y="15652"/>
                  <a:pt x="19712" y="15320"/>
                </a:cubicBezTo>
                <a:cubicBezTo>
                  <a:pt x="20602" y="15204"/>
                  <a:pt x="21612" y="15215"/>
                  <a:pt x="22318" y="14591"/>
                </a:cubicBezTo>
                <a:cubicBezTo>
                  <a:pt x="23239" y="13777"/>
                  <a:pt x="23839" y="12448"/>
                  <a:pt x="24543" y="11446"/>
                </a:cubicBezTo>
                <a:cubicBezTo>
                  <a:pt x="25149" y="10585"/>
                  <a:pt x="25769" y="9736"/>
                  <a:pt x="26395" y="8892"/>
                </a:cubicBezTo>
                <a:close/>
                <a:moveTo>
                  <a:pt x="11565" y="16355"/>
                </a:moveTo>
                <a:cubicBezTo>
                  <a:pt x="10848" y="18447"/>
                  <a:pt x="10590" y="20799"/>
                  <a:pt x="10286" y="22960"/>
                </a:cubicBezTo>
                <a:cubicBezTo>
                  <a:pt x="10010" y="24932"/>
                  <a:pt x="9540" y="27177"/>
                  <a:pt x="9673" y="29206"/>
                </a:cubicBezTo>
                <a:cubicBezTo>
                  <a:pt x="8215" y="27203"/>
                  <a:pt x="6825" y="25154"/>
                  <a:pt x="5529" y="23041"/>
                </a:cubicBezTo>
                <a:cubicBezTo>
                  <a:pt x="4815" y="21877"/>
                  <a:pt x="4127" y="20697"/>
                  <a:pt x="3466" y="19503"/>
                </a:cubicBezTo>
                <a:cubicBezTo>
                  <a:pt x="3136" y="18907"/>
                  <a:pt x="2811" y="18305"/>
                  <a:pt x="2495" y="17701"/>
                </a:cubicBezTo>
                <a:cubicBezTo>
                  <a:pt x="2372" y="17469"/>
                  <a:pt x="2008" y="16935"/>
                  <a:pt x="1782" y="16461"/>
                </a:cubicBezTo>
                <a:lnTo>
                  <a:pt x="1782" y="16461"/>
                </a:lnTo>
                <a:cubicBezTo>
                  <a:pt x="3104" y="16615"/>
                  <a:pt x="4445" y="16680"/>
                  <a:pt x="5796" y="16680"/>
                </a:cubicBezTo>
                <a:cubicBezTo>
                  <a:pt x="7709" y="16680"/>
                  <a:pt x="9641" y="16549"/>
                  <a:pt x="11565" y="16355"/>
                </a:cubicBezTo>
                <a:close/>
                <a:moveTo>
                  <a:pt x="29638" y="1"/>
                </a:moveTo>
                <a:cubicBezTo>
                  <a:pt x="29542" y="1"/>
                  <a:pt x="29444" y="23"/>
                  <a:pt x="29354" y="67"/>
                </a:cubicBezTo>
                <a:cubicBezTo>
                  <a:pt x="19808" y="4672"/>
                  <a:pt x="10218" y="9366"/>
                  <a:pt x="1071" y="14724"/>
                </a:cubicBezTo>
                <a:cubicBezTo>
                  <a:pt x="965" y="14785"/>
                  <a:pt x="908" y="14870"/>
                  <a:pt x="886" y="14959"/>
                </a:cubicBezTo>
                <a:cubicBezTo>
                  <a:pt x="700" y="14987"/>
                  <a:pt x="517" y="15082"/>
                  <a:pt x="443" y="15256"/>
                </a:cubicBezTo>
                <a:cubicBezTo>
                  <a:pt x="1" y="16298"/>
                  <a:pt x="752" y="17207"/>
                  <a:pt x="1237" y="18139"/>
                </a:cubicBezTo>
                <a:cubicBezTo>
                  <a:pt x="1987" y="19577"/>
                  <a:pt x="2773" y="20994"/>
                  <a:pt x="3599" y="22390"/>
                </a:cubicBezTo>
                <a:cubicBezTo>
                  <a:pt x="5248" y="25185"/>
                  <a:pt x="7051" y="27880"/>
                  <a:pt x="8980" y="30488"/>
                </a:cubicBezTo>
                <a:cubicBezTo>
                  <a:pt x="9128" y="30689"/>
                  <a:pt x="9332" y="30810"/>
                  <a:pt x="9556" y="30810"/>
                </a:cubicBezTo>
                <a:cubicBezTo>
                  <a:pt x="9661" y="30810"/>
                  <a:pt x="9771" y="30783"/>
                  <a:pt x="9882" y="30724"/>
                </a:cubicBezTo>
                <a:lnTo>
                  <a:pt x="33215" y="18348"/>
                </a:lnTo>
                <a:cubicBezTo>
                  <a:pt x="34116" y="17871"/>
                  <a:pt x="35016" y="17394"/>
                  <a:pt x="35917" y="16917"/>
                </a:cubicBezTo>
                <a:cubicBezTo>
                  <a:pt x="36568" y="16569"/>
                  <a:pt x="37474" y="16245"/>
                  <a:pt x="37968" y="15675"/>
                </a:cubicBezTo>
                <a:cubicBezTo>
                  <a:pt x="39019" y="14464"/>
                  <a:pt x="37236" y="12516"/>
                  <a:pt x="36631" y="11474"/>
                </a:cubicBezTo>
                <a:cubicBezTo>
                  <a:pt x="34460" y="7732"/>
                  <a:pt x="32244" y="4018"/>
                  <a:pt x="30100" y="262"/>
                </a:cubicBezTo>
                <a:cubicBezTo>
                  <a:pt x="29998" y="84"/>
                  <a:pt x="29822" y="1"/>
                  <a:pt x="296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 name="Google Shape;205;p31"/>
          <p:cNvPicPr preferRelativeResize="0"/>
          <p:nvPr/>
        </p:nvPicPr>
        <p:blipFill>
          <a:blip r:embed="rId5">
            <a:alphaModFix amt="80000"/>
          </a:blip>
          <a:stretch>
            <a:fillRect/>
          </a:stretch>
        </p:blipFill>
        <p:spPr>
          <a:xfrm rot="12817456" flipH="1">
            <a:off x="2047345" y="1791754"/>
            <a:ext cx="1124399" cy="510031"/>
          </a:xfrm>
          <a:prstGeom prst="rect">
            <a:avLst/>
          </a:prstGeom>
          <a:noFill/>
          <a:ln>
            <a:noFill/>
          </a:ln>
        </p:spPr>
      </p:pic>
      <p:sp>
        <p:nvSpPr>
          <p:cNvPr id="20" name="TextBox 19">
            <a:extLst>
              <a:ext uri="{FF2B5EF4-FFF2-40B4-BE49-F238E27FC236}">
                <a16:creationId xmlns:a16="http://schemas.microsoft.com/office/drawing/2014/main" id="{AFB345B4-9592-1BD5-4C77-2443D332C570}"/>
              </a:ext>
            </a:extLst>
          </p:cNvPr>
          <p:cNvSpPr txBox="1"/>
          <p:nvPr/>
        </p:nvSpPr>
        <p:spPr>
          <a:xfrm>
            <a:off x="523681" y="2418961"/>
            <a:ext cx="2469113"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High School Standards </a:t>
            </a:r>
          </a:p>
          <a:p>
            <a:r>
              <a:rPr lang="en-US"/>
              <a:t>pg. 104</a:t>
            </a:r>
          </a:p>
          <a:p>
            <a:endParaRPr lang="en-US"/>
          </a:p>
          <a:p>
            <a:pPr marL="285750" indent="-285750">
              <a:buChar char="•"/>
            </a:pPr>
            <a:r>
              <a:rPr lang="en-US"/>
              <a:t>9th Grade- pg. 104</a:t>
            </a:r>
          </a:p>
          <a:p>
            <a:pPr marL="285750" indent="-285750">
              <a:buChar char="•"/>
            </a:pPr>
            <a:r>
              <a:rPr lang="en-US"/>
              <a:t>10th Grade- pg. 114</a:t>
            </a:r>
          </a:p>
          <a:p>
            <a:pPr marL="285750" indent="-285750">
              <a:buChar char="•"/>
            </a:pPr>
            <a:r>
              <a:rPr lang="en-US"/>
              <a:t>11th Grade- pg. 125</a:t>
            </a:r>
          </a:p>
          <a:p>
            <a:pPr marL="285750" indent="-285750">
              <a:buChar char="•"/>
            </a:pPr>
            <a:r>
              <a:rPr lang="en-US"/>
              <a:t>12th Grade- pg. 136</a:t>
            </a:r>
          </a:p>
        </p:txBody>
      </p:sp>
      <p:pic>
        <p:nvPicPr>
          <p:cNvPr id="2" name="Picture 2">
            <a:extLst>
              <a:ext uri="{FF2B5EF4-FFF2-40B4-BE49-F238E27FC236}">
                <a16:creationId xmlns:a16="http://schemas.microsoft.com/office/drawing/2014/main" id="{8E052C2F-6D39-840A-2CA6-7C96C81530F0}"/>
              </a:ext>
            </a:extLst>
          </p:cNvPr>
          <p:cNvPicPr>
            <a:picLocks noChangeAspect="1"/>
          </p:cNvPicPr>
          <p:nvPr/>
        </p:nvPicPr>
        <p:blipFill rotWithShape="1">
          <a:blip r:embed="rId6"/>
          <a:srcRect l="27326" t="32703" r="3301" b="43023"/>
          <a:stretch/>
        </p:blipFill>
        <p:spPr>
          <a:xfrm>
            <a:off x="3290522" y="514350"/>
            <a:ext cx="5284222" cy="1237162"/>
          </a:xfrm>
          <a:prstGeom prst="rect">
            <a:avLst/>
          </a:prstGeom>
          <a:ln w="57150">
            <a:noFill/>
          </a:ln>
        </p:spPr>
      </p:pic>
      <p:sp>
        <p:nvSpPr>
          <p:cNvPr id="21" name="Rectangle: Rounded Corners 20">
            <a:extLst>
              <a:ext uri="{FF2B5EF4-FFF2-40B4-BE49-F238E27FC236}">
                <a16:creationId xmlns:a16="http://schemas.microsoft.com/office/drawing/2014/main" id="{045F411B-82CC-52E5-FE75-91E8A34E7084}"/>
              </a:ext>
            </a:extLst>
          </p:cNvPr>
          <p:cNvSpPr/>
          <p:nvPr/>
        </p:nvSpPr>
        <p:spPr>
          <a:xfrm>
            <a:off x="3181739" y="545840"/>
            <a:ext cx="5505060" cy="408214"/>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C149323A-5E80-E59A-5F7F-EA25D1B7C5F4}"/>
              </a:ext>
            </a:extLst>
          </p:cNvPr>
          <p:cNvPicPr>
            <a:picLocks noChangeAspect="1"/>
          </p:cNvPicPr>
          <p:nvPr/>
        </p:nvPicPr>
        <p:blipFill rotWithShape="1">
          <a:blip r:embed="rId7"/>
          <a:srcRect l="26539" t="18211" r="1500" b="16294"/>
          <a:stretch/>
        </p:blipFill>
        <p:spPr>
          <a:xfrm>
            <a:off x="3223727" y="1948931"/>
            <a:ext cx="5356366" cy="2673182"/>
          </a:xfrm>
          <a:prstGeom prst="rect">
            <a:avLst/>
          </a:prstGeom>
          <a:ln w="57150">
            <a:noFill/>
          </a:ln>
        </p:spPr>
      </p:pic>
      <p:sp>
        <p:nvSpPr>
          <p:cNvPr id="34" name="Rectangle: Rounded Corners 33">
            <a:extLst>
              <a:ext uri="{FF2B5EF4-FFF2-40B4-BE49-F238E27FC236}">
                <a16:creationId xmlns:a16="http://schemas.microsoft.com/office/drawing/2014/main" id="{A22DF26F-E4FD-C891-9319-AC25BD630E36}"/>
              </a:ext>
            </a:extLst>
          </p:cNvPr>
          <p:cNvSpPr/>
          <p:nvPr/>
        </p:nvSpPr>
        <p:spPr>
          <a:xfrm>
            <a:off x="3181738" y="2102886"/>
            <a:ext cx="5505060" cy="233266"/>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9FC8FF76-F2F5-218E-E1DB-6CC4D6AE8DF2}"/>
              </a:ext>
            </a:extLst>
          </p:cNvPr>
          <p:cNvSpPr/>
          <p:nvPr/>
        </p:nvSpPr>
        <p:spPr>
          <a:xfrm>
            <a:off x="3181739" y="2884325"/>
            <a:ext cx="5505060" cy="233266"/>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62E1A4EE-C168-52CE-8586-69D5AD3F2B7D}"/>
              </a:ext>
            </a:extLst>
          </p:cNvPr>
          <p:cNvSpPr/>
          <p:nvPr/>
        </p:nvSpPr>
        <p:spPr>
          <a:xfrm>
            <a:off x="3181738" y="3677426"/>
            <a:ext cx="5505060" cy="233266"/>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B3A1EB5B-C1D2-4006-A6DA-C8F7D15C1C8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4014322775"/>
      </p:ext>
    </p:extLst>
  </p:cSld>
  <p:clrMapOvr>
    <a:masterClrMapping/>
  </p:clrMapOvr>
  <mc:AlternateContent xmlns:mc="http://schemas.openxmlformats.org/markup-compatibility/2006" xmlns:p14="http://schemas.microsoft.com/office/powerpoint/2010/main">
    <mc:Choice Requires="p14">
      <p:transition spd="slow" p14:dur="2000" advTm="29315"/>
    </mc:Choice>
    <mc:Fallback xmlns="">
      <p:transition spd="slow" advTm="29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34"/>
          <p:cNvSpPr txBox="1">
            <a:spLocks noGrp="1"/>
          </p:cNvSpPr>
          <p:nvPr>
            <p:ph type="subTitle" idx="1"/>
          </p:nvPr>
        </p:nvSpPr>
        <p:spPr>
          <a:xfrm>
            <a:off x="1374227" y="727145"/>
            <a:ext cx="2897159" cy="2189100"/>
          </a:xfrm>
          <a:prstGeom prst="rect">
            <a:avLst/>
          </a:prstGeom>
        </p:spPr>
        <p:txBody>
          <a:bodyPr spcFirstLastPara="1" wrap="square" lIns="91425" tIns="91425" rIns="91425" bIns="91425" anchor="t" anchorCtr="0">
            <a:noAutofit/>
          </a:bodyPr>
          <a:lstStyle/>
          <a:p>
            <a:pPr marL="0" indent="0"/>
            <a:r>
              <a:rPr lang="en"/>
              <a:t>If you are the Teacher of Record for students needing Tier 3 intervention, you already know this, but the Foundation Standards can be found on page 145. </a:t>
            </a:r>
          </a:p>
        </p:txBody>
      </p:sp>
      <p:pic>
        <p:nvPicPr>
          <p:cNvPr id="6" name="Picture 6" descr="Text&#10;&#10;Description automatically generated">
            <a:extLst>
              <a:ext uri="{FF2B5EF4-FFF2-40B4-BE49-F238E27FC236}">
                <a16:creationId xmlns:a16="http://schemas.microsoft.com/office/drawing/2014/main" id="{C5C25164-7ADB-DEB0-C01F-4CED69491D3C}"/>
              </a:ext>
            </a:extLst>
          </p:cNvPr>
          <p:cNvPicPr>
            <a:picLocks noChangeAspect="1"/>
          </p:cNvPicPr>
          <p:nvPr/>
        </p:nvPicPr>
        <p:blipFill rotWithShape="1">
          <a:blip r:embed="rId5"/>
          <a:srcRect l="25478" t="23962" r="1274" b="5751"/>
          <a:stretch/>
        </p:blipFill>
        <p:spPr>
          <a:xfrm>
            <a:off x="4139293" y="899238"/>
            <a:ext cx="4359502" cy="3291503"/>
          </a:xfrm>
          <a:prstGeom prst="rect">
            <a:avLst/>
          </a:prstGeom>
        </p:spPr>
      </p:pic>
      <p:sp>
        <p:nvSpPr>
          <p:cNvPr id="7" name="Rectangle: Rounded Corners 6">
            <a:extLst>
              <a:ext uri="{FF2B5EF4-FFF2-40B4-BE49-F238E27FC236}">
                <a16:creationId xmlns:a16="http://schemas.microsoft.com/office/drawing/2014/main" id="{21FBCBCE-B20A-8269-FE65-05C1EA784D68}"/>
              </a:ext>
            </a:extLst>
          </p:cNvPr>
          <p:cNvSpPr/>
          <p:nvPr/>
        </p:nvSpPr>
        <p:spPr>
          <a:xfrm>
            <a:off x="4050651" y="1228140"/>
            <a:ext cx="4519515" cy="215772"/>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64473C43-5E97-4F24-BBCE-7F9D4643F1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395"/>
    </mc:Choice>
    <mc:Fallback xmlns="">
      <p:transition spd="slow" advTm="2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282485" y="139413"/>
            <a:ext cx="2192773" cy="2169400"/>
            <a:chOff x="-628564" y="1554085"/>
            <a:chExt cx="1926357" cy="1905824"/>
          </a:xfrm>
        </p:grpSpPr>
        <p:sp>
          <p:nvSpPr>
            <p:cNvPr id="290" name="Google Shape;290;p37"/>
            <p:cNvSpPr/>
            <p:nvPr/>
          </p:nvSpPr>
          <p:spPr>
            <a:xfrm>
              <a:off x="-323682" y="1838434"/>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7"/>
            <p:cNvSpPr/>
            <p:nvPr/>
          </p:nvSpPr>
          <p:spPr>
            <a:xfrm>
              <a:off x="-410304" y="1802769"/>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7"/>
            <p:cNvSpPr/>
            <p:nvPr/>
          </p:nvSpPr>
          <p:spPr>
            <a:xfrm>
              <a:off x="-628564" y="1554085"/>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 name="Google Shape;293;p37"/>
          <p:cNvSpPr txBox="1">
            <a:spLocks noGrp="1"/>
          </p:cNvSpPr>
          <p:nvPr>
            <p:ph type="body" idx="4294967295"/>
          </p:nvPr>
        </p:nvSpPr>
        <p:spPr>
          <a:xfrm rot="390862">
            <a:off x="636876" y="946698"/>
            <a:ext cx="1438488" cy="1131409"/>
          </a:xfrm>
          <a:prstGeom prst="rect">
            <a:avLst/>
          </a:prstGeom>
        </p:spPr>
        <p:txBody>
          <a:bodyPr spcFirstLastPara="1" wrap="square" lIns="91425" tIns="91425" rIns="91425" bIns="91425" anchor="t" anchorCtr="0">
            <a:noAutofit/>
          </a:bodyPr>
          <a:lstStyle/>
          <a:p>
            <a:pPr marL="0" indent="0">
              <a:spcAft>
                <a:spcPts val="1600"/>
              </a:spcAft>
              <a:buNone/>
            </a:pPr>
            <a:r>
              <a:rPr lang="en" sz="1600">
                <a:solidFill>
                  <a:schemeClr val="dk2"/>
                </a:solidFill>
              </a:rPr>
              <a:t>There are 5: Appendix A-E</a:t>
            </a:r>
          </a:p>
        </p:txBody>
      </p:sp>
      <p:pic>
        <p:nvPicPr>
          <p:cNvPr id="2" name="Picture 2" descr="Table&#10;&#10;Description automatically generated">
            <a:extLst>
              <a:ext uri="{FF2B5EF4-FFF2-40B4-BE49-F238E27FC236}">
                <a16:creationId xmlns:a16="http://schemas.microsoft.com/office/drawing/2014/main" id="{F4380FF0-223F-84BF-D37B-E4DC51E374BD}"/>
              </a:ext>
            </a:extLst>
          </p:cNvPr>
          <p:cNvPicPr>
            <a:picLocks noChangeAspect="1"/>
          </p:cNvPicPr>
          <p:nvPr/>
        </p:nvPicPr>
        <p:blipFill rotWithShape="1">
          <a:blip r:embed="rId5"/>
          <a:srcRect l="21585" t="16117" r="610" b="9158"/>
          <a:stretch/>
        </p:blipFill>
        <p:spPr>
          <a:xfrm>
            <a:off x="539231" y="2304660"/>
            <a:ext cx="3808072" cy="2439420"/>
          </a:xfrm>
          <a:prstGeom prst="rect">
            <a:avLst/>
          </a:prstGeom>
        </p:spPr>
      </p:pic>
      <p:pic>
        <p:nvPicPr>
          <p:cNvPr id="3" name="Picture 3" descr="Table&#10;&#10;Description automatically generated">
            <a:extLst>
              <a:ext uri="{FF2B5EF4-FFF2-40B4-BE49-F238E27FC236}">
                <a16:creationId xmlns:a16="http://schemas.microsoft.com/office/drawing/2014/main" id="{2C25A2D7-A121-7767-3A97-5F8FB81A9D81}"/>
              </a:ext>
            </a:extLst>
          </p:cNvPr>
          <p:cNvPicPr>
            <a:picLocks noChangeAspect="1"/>
          </p:cNvPicPr>
          <p:nvPr/>
        </p:nvPicPr>
        <p:blipFill rotWithShape="1">
          <a:blip r:embed="rId6"/>
          <a:srcRect l="21868" t="16554" r="9979" b="3715"/>
          <a:stretch/>
        </p:blipFill>
        <p:spPr>
          <a:xfrm>
            <a:off x="4776884" y="998376"/>
            <a:ext cx="3875669" cy="3101444"/>
          </a:xfrm>
          <a:prstGeom prst="rect">
            <a:avLst/>
          </a:prstGeom>
        </p:spPr>
      </p:pic>
      <p:sp>
        <p:nvSpPr>
          <p:cNvPr id="288" name="Google Shape;288;p37"/>
          <p:cNvSpPr txBox="1">
            <a:spLocks noGrp="1"/>
          </p:cNvSpPr>
          <p:nvPr>
            <p:ph type="title" idx="6"/>
          </p:nvPr>
        </p:nvSpPr>
        <p:spPr>
          <a:xfrm>
            <a:off x="2133662" y="1224365"/>
            <a:ext cx="2998726" cy="572700"/>
          </a:xfrm>
          <a:prstGeom prst="rect">
            <a:avLst/>
          </a:prstGeom>
        </p:spPr>
        <p:txBody>
          <a:bodyPr spcFirstLastPara="1" wrap="square" lIns="91425" tIns="91425" rIns="91425" bIns="91425" anchor="t" anchorCtr="0">
            <a:noAutofit/>
          </a:bodyPr>
          <a:lstStyle/>
          <a:p>
            <a:r>
              <a:rPr lang="en"/>
              <a:t>The Appendices!</a:t>
            </a:r>
          </a:p>
        </p:txBody>
      </p:sp>
      <p:sp>
        <p:nvSpPr>
          <p:cNvPr id="4" name="Rectangle: Rounded Corners 3">
            <a:extLst>
              <a:ext uri="{FF2B5EF4-FFF2-40B4-BE49-F238E27FC236}">
                <a16:creationId xmlns:a16="http://schemas.microsoft.com/office/drawing/2014/main" id="{E1513DB9-7657-50D0-0B21-3F4CCAE9B6CC}"/>
              </a:ext>
            </a:extLst>
          </p:cNvPr>
          <p:cNvSpPr/>
          <p:nvPr/>
        </p:nvSpPr>
        <p:spPr>
          <a:xfrm>
            <a:off x="540008" y="2272003"/>
            <a:ext cx="3872203" cy="198277"/>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1F9D2B1-D656-18D7-6D10-82E61BD0F61A}"/>
              </a:ext>
            </a:extLst>
          </p:cNvPr>
          <p:cNvSpPr/>
          <p:nvPr/>
        </p:nvSpPr>
        <p:spPr>
          <a:xfrm>
            <a:off x="540008" y="2604406"/>
            <a:ext cx="3872203" cy="198277"/>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21BC8A8-F7D7-C87A-18EA-49F386063165}"/>
              </a:ext>
            </a:extLst>
          </p:cNvPr>
          <p:cNvSpPr/>
          <p:nvPr/>
        </p:nvSpPr>
        <p:spPr>
          <a:xfrm>
            <a:off x="4721289" y="942391"/>
            <a:ext cx="3837214" cy="204108"/>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63A765E-27B1-9EB3-1FB7-52550999E931}"/>
              </a:ext>
            </a:extLst>
          </p:cNvPr>
          <p:cNvSpPr/>
          <p:nvPr/>
        </p:nvSpPr>
        <p:spPr>
          <a:xfrm>
            <a:off x="4668804" y="2277834"/>
            <a:ext cx="3930520" cy="227435"/>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B5DCB25-22C2-C414-7B5A-D34689B2F6AD}"/>
              </a:ext>
            </a:extLst>
          </p:cNvPr>
          <p:cNvSpPr/>
          <p:nvPr/>
        </p:nvSpPr>
        <p:spPr>
          <a:xfrm>
            <a:off x="4779605" y="3834880"/>
            <a:ext cx="3819719" cy="163287"/>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EF09D7F0-40AB-4131-AB5D-84B91EB749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852"/>
    </mc:Choice>
    <mc:Fallback xmlns="">
      <p:transition spd="slow" advTm="45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9EA253B-8F67-C579-85C0-2D53BADADF7D}"/>
              </a:ext>
            </a:extLst>
          </p:cNvPr>
          <p:cNvSpPr>
            <a:spLocks noGrp="1"/>
          </p:cNvSpPr>
          <p:nvPr>
            <p:ph type="title" idx="6"/>
          </p:nvPr>
        </p:nvSpPr>
        <p:spPr/>
        <p:txBody>
          <a:bodyPr/>
          <a:lstStyle/>
          <a:p>
            <a:r>
              <a:rPr lang="en-US"/>
              <a:t>Glossary</a:t>
            </a:r>
          </a:p>
        </p:txBody>
      </p:sp>
      <p:pic>
        <p:nvPicPr>
          <p:cNvPr id="9" name="Picture 9">
            <a:extLst>
              <a:ext uri="{FF2B5EF4-FFF2-40B4-BE49-F238E27FC236}">
                <a16:creationId xmlns:a16="http://schemas.microsoft.com/office/drawing/2014/main" id="{144A727E-6228-687C-8122-D08428CF2CB5}"/>
              </a:ext>
            </a:extLst>
          </p:cNvPr>
          <p:cNvPicPr>
            <a:picLocks noChangeAspect="1"/>
          </p:cNvPicPr>
          <p:nvPr/>
        </p:nvPicPr>
        <p:blipFill rotWithShape="1">
          <a:blip r:embed="rId5"/>
          <a:srcRect l="23104" t="73776" r="4901" b="19755"/>
          <a:stretch/>
        </p:blipFill>
        <p:spPr>
          <a:xfrm>
            <a:off x="913989" y="1229962"/>
            <a:ext cx="7320652" cy="439028"/>
          </a:xfrm>
          <a:prstGeom prst="rect">
            <a:avLst/>
          </a:prstGeom>
          <a:ln w="28575">
            <a:solidFill>
              <a:schemeClr val="accent4"/>
            </a:solidFill>
          </a:ln>
        </p:spPr>
      </p:pic>
      <p:pic>
        <p:nvPicPr>
          <p:cNvPr id="10" name="Picture 10">
            <a:extLst>
              <a:ext uri="{FF2B5EF4-FFF2-40B4-BE49-F238E27FC236}">
                <a16:creationId xmlns:a16="http://schemas.microsoft.com/office/drawing/2014/main" id="{3BEF6440-F2B7-44DC-9FF2-02A18366B069}"/>
              </a:ext>
            </a:extLst>
          </p:cNvPr>
          <p:cNvPicPr>
            <a:picLocks noChangeAspect="1"/>
          </p:cNvPicPr>
          <p:nvPr/>
        </p:nvPicPr>
        <p:blipFill rotWithShape="1">
          <a:blip r:embed="rId6"/>
          <a:srcRect l="21642" t="23134" r="3234" b="8582"/>
          <a:stretch/>
        </p:blipFill>
        <p:spPr>
          <a:xfrm>
            <a:off x="2511589" y="1976293"/>
            <a:ext cx="4112090" cy="2490450"/>
          </a:xfrm>
          <a:prstGeom prst="rect">
            <a:avLst/>
          </a:prstGeom>
          <a:ln w="28575">
            <a:solidFill>
              <a:srgbClr val="00B0F0"/>
            </a:solidFill>
          </a:ln>
        </p:spPr>
      </p:pic>
      <p:pic>
        <p:nvPicPr>
          <p:cNvPr id="2" name="Google Shape;205;p31">
            <a:extLst>
              <a:ext uri="{FF2B5EF4-FFF2-40B4-BE49-F238E27FC236}">
                <a16:creationId xmlns:a16="http://schemas.microsoft.com/office/drawing/2014/main" id="{BA36829D-51F3-6CBF-D8F4-D455D45293C8}"/>
              </a:ext>
            </a:extLst>
          </p:cNvPr>
          <p:cNvPicPr preferRelativeResize="0"/>
          <p:nvPr/>
        </p:nvPicPr>
        <p:blipFill>
          <a:blip r:embed="rId7">
            <a:alphaModFix amt="80000"/>
          </a:blip>
          <a:stretch>
            <a:fillRect/>
          </a:stretch>
        </p:blipFill>
        <p:spPr>
          <a:xfrm rot="-3900000" flipH="1">
            <a:off x="6891488" y="2063897"/>
            <a:ext cx="1124399" cy="510031"/>
          </a:xfrm>
          <a:prstGeom prst="rect">
            <a:avLst/>
          </a:prstGeom>
          <a:noFill/>
          <a:ln>
            <a:noFill/>
          </a:ln>
        </p:spPr>
      </p:pic>
      <p:pic>
        <p:nvPicPr>
          <p:cNvPr id="4" name="Audio 3">
            <a:hlinkClick r:id="" action="ppaction://media"/>
            <a:extLst>
              <a:ext uri="{FF2B5EF4-FFF2-40B4-BE49-F238E27FC236}">
                <a16:creationId xmlns:a16="http://schemas.microsoft.com/office/drawing/2014/main" id="{AC9FFC41-C65E-4DFE-B8C3-0C196994FC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336830114"/>
      </p:ext>
    </p:extLst>
  </p:cSld>
  <p:clrMapOvr>
    <a:masterClrMapping/>
  </p:clrMapOvr>
  <mc:AlternateContent xmlns:mc="http://schemas.openxmlformats.org/markup-compatibility/2006" xmlns:p14="http://schemas.microsoft.com/office/powerpoint/2010/main">
    <mc:Choice Requires="p14">
      <p:transition spd="slow" p14:dur="2000" advTm="21697"/>
    </mc:Choice>
    <mc:Fallback xmlns="">
      <p:transition spd="slow" advTm="2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s_Collaboration_Space_Locked xmlns="f3e57cc4-3319-4a68-9356-bb97de003c7a" xsi:nil="true"/>
    <Has_Teacher_Only_SectionGroup xmlns="f3e57cc4-3319-4a68-9356-bb97de003c7a" xsi:nil="true"/>
    <Owner xmlns="f3e57cc4-3319-4a68-9356-bb97de003c7a">
      <UserInfo>
        <DisplayName/>
        <AccountId xsi:nil="true"/>
        <AccountType/>
      </UserInfo>
    </Owner>
    <Students xmlns="f3e57cc4-3319-4a68-9356-bb97de003c7a">
      <UserInfo>
        <DisplayName/>
        <AccountId xsi:nil="true"/>
        <AccountType/>
      </UserInfo>
    </Students>
    <Invited_Teachers xmlns="f3e57cc4-3319-4a68-9356-bb97de003c7a" xsi:nil="true"/>
    <Invited_Students xmlns="f3e57cc4-3319-4a68-9356-bb97de003c7a" xsi:nil="true"/>
    <CultureName xmlns="f3e57cc4-3319-4a68-9356-bb97de003c7a" xsi:nil="true"/>
    <Distribution_Groups xmlns="f3e57cc4-3319-4a68-9356-bb97de003c7a" xsi:nil="true"/>
    <TeamsChannelId xmlns="f3e57cc4-3319-4a68-9356-bb97de003c7a" xsi:nil="true"/>
    <Math_Settings xmlns="f3e57cc4-3319-4a68-9356-bb97de003c7a" xsi:nil="true"/>
    <Teachers xmlns="f3e57cc4-3319-4a68-9356-bb97de003c7a">
      <UserInfo>
        <DisplayName/>
        <AccountId xsi:nil="true"/>
        <AccountType/>
      </UserInfo>
    </Teachers>
    <AppVersion xmlns="f3e57cc4-3319-4a68-9356-bb97de003c7a" xsi:nil="true"/>
    <LMS_Mappings xmlns="f3e57cc4-3319-4a68-9356-bb97de003c7a" xsi:nil="true"/>
    <Self_Registration_Enabled xmlns="f3e57cc4-3319-4a68-9356-bb97de003c7a" xsi:nil="true"/>
    <FolderType xmlns="f3e57cc4-3319-4a68-9356-bb97de003c7a" xsi:nil="true"/>
    <IsNotebookLocked xmlns="f3e57cc4-3319-4a68-9356-bb97de003c7a" xsi:nil="true"/>
    <DefaultSectionNames xmlns="f3e57cc4-3319-4a68-9356-bb97de003c7a" xsi:nil="true"/>
    <Teams_Channel_Section_Location xmlns="f3e57cc4-3319-4a68-9356-bb97de003c7a" xsi:nil="true"/>
    <Templates xmlns="f3e57cc4-3319-4a68-9356-bb97de003c7a" xsi:nil="true"/>
    <NotebookType xmlns="f3e57cc4-3319-4a68-9356-bb97de003c7a" xsi:nil="true"/>
    <Student_Groups xmlns="f3e57cc4-3319-4a68-9356-bb97de003c7a">
      <UserInfo>
        <DisplayName/>
        <AccountId xsi:nil="true"/>
        <AccountType/>
      </UserInfo>
    </Student_Group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B281674E8BCAD4E82495C977E933569" ma:contentTypeVersion="34" ma:contentTypeDescription="Create a new document." ma:contentTypeScope="" ma:versionID="effa1d833636f515ba770e9d0eed9bb2">
  <xsd:schema xmlns:xsd="http://www.w3.org/2001/XMLSchema" xmlns:xs="http://www.w3.org/2001/XMLSchema" xmlns:p="http://schemas.microsoft.com/office/2006/metadata/properties" xmlns:ns3="f3e57cc4-3319-4a68-9356-bb97de003c7a" xmlns:ns4="10a7fd47-6e49-4404-828d-bbf89934d61e" targetNamespace="http://schemas.microsoft.com/office/2006/metadata/properties" ma:root="true" ma:fieldsID="41a18312eef79cafc876367a1693feff" ns3:_="" ns4:_="">
    <xsd:import namespace="f3e57cc4-3319-4a68-9356-bb97de003c7a"/>
    <xsd:import namespace="10a7fd47-6e49-4404-828d-bbf89934d61e"/>
    <xsd:element name="properties">
      <xsd:complexType>
        <xsd:sequence>
          <xsd:element name="documentManagement">
            <xsd:complexType>
              <xsd:all>
                <xsd:element ref="ns3:MediaServiceMetadata" minOccurs="0"/>
                <xsd:element ref="ns3:MediaServiceFastMetadata" minOccurs="0"/>
                <xsd:element ref="ns4:SharedWithUsers"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ath_Settings" minOccurs="0"/>
                <xsd:element ref="ns3:Distribution_Groups" minOccurs="0"/>
                <xsd:element ref="ns3:LMS_Mappings" minOccurs="0"/>
                <xsd:element ref="ns3:Teams_Channel_Section_Location"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e57cc4-3319-4a68-9356-bb97de003c7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CultureName" ma:index="13" nillable="true" ma:displayName="Culture Name" ma:internalName="CultureName">
      <xsd:simpleType>
        <xsd:restriction base="dms:Text"/>
      </xsd:simpleType>
    </xsd:element>
    <xsd:element name="AppVersion" ma:index="14" nillable="true" ma:displayName="App Version" ma:internalName="AppVersion">
      <xsd:simpleType>
        <xsd:restriction base="dms:Text"/>
      </xsd:simpleType>
    </xsd:element>
    <xsd:element name="TeamsChannelId" ma:index="15" nillable="true" ma:displayName="Teams Channel Id" ma:internalName="TeamsChannelId">
      <xsd:simpleType>
        <xsd:restriction base="dms:Text"/>
      </xsd:simpleType>
    </xsd:element>
    <xsd:element name="Owner" ma:index="16"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7" nillable="true" ma:displayName="Default Section Names" ma:internalName="DefaultSectionNames">
      <xsd:simpleType>
        <xsd:restriction base="dms:Note">
          <xsd:maxLength value="255"/>
        </xsd:restriction>
      </xsd:simpleType>
    </xsd:element>
    <xsd:element name="Templates" ma:index="18" nillable="true" ma:displayName="Templates" ma:internalName="Templates">
      <xsd:simpleType>
        <xsd:restriction base="dms:Note">
          <xsd:maxLength value="255"/>
        </xsd:restriction>
      </xsd:simpleType>
    </xsd:element>
    <xsd:element name="Teachers" ma:index="19"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0"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1"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AutoTags" ma:index="32" nillable="true" ma:displayName="Tags" ma:internalName="MediaServiceAutoTags"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ath_Settings" ma:index="36" nillable="true" ma:displayName="Math Settings" ma:internalName="Math_Settings">
      <xsd:simpleType>
        <xsd:restriction base="dms:Text"/>
      </xsd:simple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Teams_Channel_Section_Location" ma:index="39" nillable="true" ma:displayName="Teams Channel Section Location" ma:internalName="Teams_Channel_Section_Location">
      <xsd:simpleType>
        <xsd:restriction base="dms:Text"/>
      </xsd:simpleType>
    </xsd:element>
    <xsd:element name="MediaServiceDateTaken" ma:index="40" nillable="true" ma:displayName="MediaServiceDateTaken" ma:hidden="true" ma:internalName="MediaServiceDateTaken"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a7fd47-6e49-4404-828d-bbf89934d61e"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element name="SharingHintHash" ma:index="2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E23651-3EC8-49F3-A5C6-3187297898DE}">
  <ds:schemaRefs>
    <ds:schemaRef ds:uri="http://www.w3.org/XML/1998/namespace"/>
    <ds:schemaRef ds:uri="http://purl.org/dc/terms/"/>
    <ds:schemaRef ds:uri="f3e57cc4-3319-4a68-9356-bb97de003c7a"/>
    <ds:schemaRef ds:uri="http://schemas.microsoft.com/office/2006/documentManagement/types"/>
    <ds:schemaRef ds:uri="10a7fd47-6e49-4404-828d-bbf89934d61e"/>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51D1EE10-D1E5-435C-BD2F-1737232672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e57cc4-3319-4a68-9356-bb97de003c7a"/>
    <ds:schemaRef ds:uri="10a7fd47-6e49-4404-828d-bbf89934d6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9E2FB5-87BA-415D-A15A-882FDC08E8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TotalTime>
  <Words>1317</Words>
  <Application>Microsoft Office PowerPoint</Application>
  <PresentationFormat>On-screen Show (16:9)</PresentationFormat>
  <Paragraphs>59</Paragraphs>
  <Slides>12</Slides>
  <Notes>12</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Concert One</vt:lpstr>
      <vt:lpstr>Calibri</vt:lpstr>
      <vt:lpstr>Arial</vt:lpstr>
      <vt:lpstr>Roboto Mono Medium</vt:lpstr>
      <vt:lpstr>Anonymous Pro</vt:lpstr>
      <vt:lpstr>Coming Soon</vt:lpstr>
      <vt:lpstr>Roboto Mono</vt:lpstr>
      <vt:lpstr>Notebook Lesson by Slidesgo</vt:lpstr>
      <vt:lpstr>Secondary B.E.S.T. Vignettes</vt:lpstr>
      <vt:lpstr>01</vt:lpstr>
      <vt:lpstr>Introduction</vt:lpstr>
      <vt:lpstr>Trying to find something? Look at the TABLE OF CONTENTS</vt:lpstr>
      <vt:lpstr>Are you a middle school teacher?</vt:lpstr>
      <vt:lpstr>Are you a high school teacher?</vt:lpstr>
      <vt:lpstr>PowerPoint Presentation</vt:lpstr>
      <vt:lpstr>The Appendices!</vt:lpstr>
      <vt:lpstr>Glossary</vt:lpstr>
      <vt:lpstr>01</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NOTEBOOK LESSON</dc:title>
  <dc:creator>O'Reilly, Shekishma</dc:creator>
  <cp:lastModifiedBy>O'Reilly, Shekishma</cp:lastModifiedBy>
  <cp:revision>3</cp:revision>
  <dcterms:modified xsi:type="dcterms:W3CDTF">2022-04-22T12:27:39Z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0x0101001B281674E8BCAD4E82495C977E933569</vt:lpwstr>
  </property>
</Properties>
</file>