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6"/>
  </p:notesMasterIdLst>
  <p:sldIdLst>
    <p:sldId id="314" r:id="rId2"/>
    <p:sldId id="643" r:id="rId3"/>
    <p:sldId id="286" r:id="rId4"/>
    <p:sldId id="264" r:id="rId5"/>
    <p:sldId id="260" r:id="rId6"/>
    <p:sldId id="257" r:id="rId7"/>
    <p:sldId id="269" r:id="rId8"/>
    <p:sldId id="270" r:id="rId9"/>
    <p:sldId id="261" r:id="rId10"/>
    <p:sldId id="272" r:id="rId11"/>
    <p:sldId id="263" r:id="rId12"/>
    <p:sldId id="275" r:id="rId13"/>
    <p:sldId id="276" r:id="rId14"/>
    <p:sldId id="267" r:id="rId15"/>
    <p:sldId id="268" r:id="rId16"/>
    <p:sldId id="258" r:id="rId17"/>
    <p:sldId id="259" r:id="rId18"/>
    <p:sldId id="423" r:id="rId19"/>
    <p:sldId id="262" r:id="rId20"/>
    <p:sldId id="273" r:id="rId21"/>
    <p:sldId id="274" r:id="rId22"/>
    <p:sldId id="277" r:id="rId23"/>
    <p:sldId id="278" r:id="rId24"/>
    <p:sldId id="279" r:id="rId25"/>
    <p:sldId id="280" r:id="rId26"/>
    <p:sldId id="281" r:id="rId27"/>
    <p:sldId id="424" r:id="rId28"/>
    <p:sldId id="283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425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426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427" r:id="rId55"/>
    <p:sldId id="311" r:id="rId56"/>
    <p:sldId id="312" r:id="rId57"/>
    <p:sldId id="313" r:id="rId58"/>
    <p:sldId id="316" r:id="rId59"/>
    <p:sldId id="317" r:id="rId60"/>
    <p:sldId id="318" r:id="rId61"/>
    <p:sldId id="319" r:id="rId62"/>
    <p:sldId id="320" r:id="rId63"/>
    <p:sldId id="428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429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430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431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432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433" r:id="rId109"/>
    <p:sldId id="367" r:id="rId110"/>
    <p:sldId id="368" r:id="rId111"/>
    <p:sldId id="369" r:id="rId112"/>
    <p:sldId id="370" r:id="rId113"/>
    <p:sldId id="371" r:id="rId114"/>
    <p:sldId id="372" r:id="rId115"/>
    <p:sldId id="373" r:id="rId116"/>
    <p:sldId id="374" r:id="rId117"/>
    <p:sldId id="434" r:id="rId118"/>
    <p:sldId id="376" r:id="rId119"/>
    <p:sldId id="377" r:id="rId120"/>
    <p:sldId id="378" r:id="rId121"/>
    <p:sldId id="379" r:id="rId122"/>
    <p:sldId id="380" r:id="rId123"/>
    <p:sldId id="381" r:id="rId124"/>
    <p:sldId id="382" r:id="rId125"/>
    <p:sldId id="383" r:id="rId126"/>
    <p:sldId id="435" r:id="rId127"/>
    <p:sldId id="385" r:id="rId128"/>
    <p:sldId id="386" r:id="rId129"/>
    <p:sldId id="387" r:id="rId130"/>
    <p:sldId id="644" r:id="rId131"/>
    <p:sldId id="388" r:id="rId132"/>
    <p:sldId id="389" r:id="rId133"/>
    <p:sldId id="390" r:id="rId134"/>
    <p:sldId id="391" r:id="rId135"/>
    <p:sldId id="436" r:id="rId136"/>
    <p:sldId id="393" r:id="rId137"/>
    <p:sldId id="394" r:id="rId138"/>
    <p:sldId id="395" r:id="rId139"/>
    <p:sldId id="396" r:id="rId140"/>
    <p:sldId id="397" r:id="rId141"/>
    <p:sldId id="398" r:id="rId142"/>
    <p:sldId id="399" r:id="rId143"/>
    <p:sldId id="400" r:id="rId144"/>
    <p:sldId id="437" r:id="rId145"/>
    <p:sldId id="402" r:id="rId146"/>
    <p:sldId id="403" r:id="rId147"/>
    <p:sldId id="404" r:id="rId148"/>
    <p:sldId id="405" r:id="rId149"/>
    <p:sldId id="406" r:id="rId150"/>
    <p:sldId id="407" r:id="rId151"/>
    <p:sldId id="408" r:id="rId152"/>
    <p:sldId id="409" r:id="rId153"/>
    <p:sldId id="438" r:id="rId154"/>
    <p:sldId id="411" r:id="rId155"/>
    <p:sldId id="412" r:id="rId156"/>
    <p:sldId id="413" r:id="rId157"/>
    <p:sldId id="414" r:id="rId158"/>
    <p:sldId id="415" r:id="rId159"/>
    <p:sldId id="416" r:id="rId160"/>
    <p:sldId id="417" r:id="rId161"/>
    <p:sldId id="418" r:id="rId162"/>
    <p:sldId id="439" r:id="rId163"/>
    <p:sldId id="420" r:id="rId164"/>
    <p:sldId id="421" r:id="rId165"/>
    <p:sldId id="422" r:id="rId166"/>
    <p:sldId id="440" r:id="rId167"/>
    <p:sldId id="441" r:id="rId168"/>
    <p:sldId id="442" r:id="rId169"/>
    <p:sldId id="443" r:id="rId170"/>
    <p:sldId id="444" r:id="rId171"/>
    <p:sldId id="445" r:id="rId172"/>
    <p:sldId id="446" r:id="rId173"/>
    <p:sldId id="447" r:id="rId174"/>
    <p:sldId id="448" r:id="rId175"/>
    <p:sldId id="449" r:id="rId176"/>
    <p:sldId id="450" r:id="rId177"/>
    <p:sldId id="451" r:id="rId178"/>
    <p:sldId id="452" r:id="rId179"/>
    <p:sldId id="453" r:id="rId180"/>
    <p:sldId id="454" r:id="rId181"/>
    <p:sldId id="455" r:id="rId182"/>
    <p:sldId id="456" r:id="rId183"/>
    <p:sldId id="457" r:id="rId184"/>
    <p:sldId id="458" r:id="rId185"/>
    <p:sldId id="459" r:id="rId186"/>
    <p:sldId id="460" r:id="rId187"/>
    <p:sldId id="461" r:id="rId188"/>
    <p:sldId id="462" r:id="rId189"/>
    <p:sldId id="463" r:id="rId190"/>
    <p:sldId id="464" r:id="rId191"/>
    <p:sldId id="465" r:id="rId192"/>
    <p:sldId id="466" r:id="rId193"/>
    <p:sldId id="467" r:id="rId194"/>
    <p:sldId id="468" r:id="rId195"/>
    <p:sldId id="469" r:id="rId196"/>
    <p:sldId id="470" r:id="rId197"/>
    <p:sldId id="471" r:id="rId198"/>
    <p:sldId id="472" r:id="rId199"/>
    <p:sldId id="473" r:id="rId200"/>
    <p:sldId id="474" r:id="rId201"/>
    <p:sldId id="475" r:id="rId202"/>
    <p:sldId id="476" r:id="rId203"/>
    <p:sldId id="477" r:id="rId204"/>
    <p:sldId id="478" r:id="rId205"/>
    <p:sldId id="479" r:id="rId206"/>
    <p:sldId id="480" r:id="rId207"/>
    <p:sldId id="481" r:id="rId208"/>
    <p:sldId id="482" r:id="rId209"/>
    <p:sldId id="483" r:id="rId210"/>
    <p:sldId id="484" r:id="rId211"/>
    <p:sldId id="485" r:id="rId212"/>
    <p:sldId id="486" r:id="rId213"/>
    <p:sldId id="487" r:id="rId214"/>
    <p:sldId id="488" r:id="rId215"/>
    <p:sldId id="489" r:id="rId216"/>
    <p:sldId id="490" r:id="rId217"/>
    <p:sldId id="491" r:id="rId218"/>
    <p:sldId id="492" r:id="rId219"/>
    <p:sldId id="493" r:id="rId220"/>
    <p:sldId id="494" r:id="rId221"/>
    <p:sldId id="495" r:id="rId222"/>
    <p:sldId id="496" r:id="rId223"/>
    <p:sldId id="497" r:id="rId224"/>
    <p:sldId id="498" r:id="rId225"/>
    <p:sldId id="530" r:id="rId226"/>
    <p:sldId id="500" r:id="rId227"/>
    <p:sldId id="501" r:id="rId228"/>
    <p:sldId id="502" r:id="rId229"/>
    <p:sldId id="503" r:id="rId230"/>
    <p:sldId id="504" r:id="rId231"/>
    <p:sldId id="505" r:id="rId232"/>
    <p:sldId id="506" r:id="rId233"/>
    <p:sldId id="507" r:id="rId234"/>
    <p:sldId id="531" r:id="rId235"/>
    <p:sldId id="509" r:id="rId236"/>
    <p:sldId id="510" r:id="rId237"/>
    <p:sldId id="511" r:id="rId238"/>
    <p:sldId id="512" r:id="rId239"/>
    <p:sldId id="513" r:id="rId240"/>
    <p:sldId id="514" r:id="rId241"/>
    <p:sldId id="524" r:id="rId242"/>
    <p:sldId id="516" r:id="rId243"/>
    <p:sldId id="517" r:id="rId244"/>
    <p:sldId id="518" r:id="rId245"/>
    <p:sldId id="519" r:id="rId246"/>
    <p:sldId id="520" r:id="rId247"/>
    <p:sldId id="521" r:id="rId248"/>
    <p:sldId id="522" r:id="rId249"/>
    <p:sldId id="523" r:id="rId250"/>
    <p:sldId id="515" r:id="rId251"/>
    <p:sldId id="525" r:id="rId252"/>
    <p:sldId id="532" r:id="rId253"/>
    <p:sldId id="527" r:id="rId254"/>
    <p:sldId id="528" r:id="rId255"/>
    <p:sldId id="529" r:id="rId256"/>
    <p:sldId id="533" r:id="rId257"/>
    <p:sldId id="534" r:id="rId258"/>
    <p:sldId id="535" r:id="rId259"/>
    <p:sldId id="536" r:id="rId260"/>
    <p:sldId id="537" r:id="rId261"/>
    <p:sldId id="538" r:id="rId262"/>
    <p:sldId id="539" r:id="rId263"/>
    <p:sldId id="540" r:id="rId264"/>
    <p:sldId id="541" r:id="rId265"/>
    <p:sldId id="542" r:id="rId266"/>
    <p:sldId id="543" r:id="rId267"/>
    <p:sldId id="544" r:id="rId268"/>
    <p:sldId id="545" r:id="rId269"/>
    <p:sldId id="546" r:id="rId270"/>
    <p:sldId id="547" r:id="rId271"/>
    <p:sldId id="548" r:id="rId272"/>
    <p:sldId id="549" r:id="rId273"/>
    <p:sldId id="550" r:id="rId274"/>
    <p:sldId id="551" r:id="rId275"/>
    <p:sldId id="552" r:id="rId276"/>
    <p:sldId id="553" r:id="rId277"/>
    <p:sldId id="554" r:id="rId278"/>
    <p:sldId id="555" r:id="rId279"/>
    <p:sldId id="556" r:id="rId280"/>
    <p:sldId id="557" r:id="rId281"/>
    <p:sldId id="558" r:id="rId282"/>
    <p:sldId id="559" r:id="rId283"/>
    <p:sldId id="560" r:id="rId284"/>
    <p:sldId id="561" r:id="rId285"/>
    <p:sldId id="562" r:id="rId286"/>
    <p:sldId id="563" r:id="rId287"/>
    <p:sldId id="564" r:id="rId288"/>
    <p:sldId id="565" r:id="rId289"/>
    <p:sldId id="566" r:id="rId290"/>
    <p:sldId id="567" r:id="rId291"/>
    <p:sldId id="568" r:id="rId292"/>
    <p:sldId id="569" r:id="rId293"/>
    <p:sldId id="570" r:id="rId294"/>
    <p:sldId id="571" r:id="rId295"/>
    <p:sldId id="572" r:id="rId296"/>
    <p:sldId id="573" r:id="rId297"/>
    <p:sldId id="574" r:id="rId298"/>
    <p:sldId id="575" r:id="rId299"/>
    <p:sldId id="576" r:id="rId300"/>
    <p:sldId id="577" r:id="rId301"/>
    <p:sldId id="578" r:id="rId302"/>
    <p:sldId id="579" r:id="rId303"/>
    <p:sldId id="580" r:id="rId304"/>
    <p:sldId id="581" r:id="rId305"/>
    <p:sldId id="582" r:id="rId306"/>
    <p:sldId id="583" r:id="rId307"/>
    <p:sldId id="584" r:id="rId308"/>
    <p:sldId id="585" r:id="rId309"/>
    <p:sldId id="586" r:id="rId310"/>
    <p:sldId id="587" r:id="rId311"/>
    <p:sldId id="588" r:id="rId312"/>
    <p:sldId id="589" r:id="rId313"/>
    <p:sldId id="590" r:id="rId314"/>
    <p:sldId id="591" r:id="rId315"/>
    <p:sldId id="592" r:id="rId316"/>
    <p:sldId id="593" r:id="rId317"/>
    <p:sldId id="594" r:id="rId318"/>
    <p:sldId id="595" r:id="rId319"/>
    <p:sldId id="596" r:id="rId320"/>
    <p:sldId id="597" r:id="rId321"/>
    <p:sldId id="598" r:id="rId322"/>
    <p:sldId id="599" r:id="rId323"/>
    <p:sldId id="600" r:id="rId324"/>
    <p:sldId id="601" r:id="rId325"/>
    <p:sldId id="602" r:id="rId326"/>
    <p:sldId id="603" r:id="rId327"/>
    <p:sldId id="604" r:id="rId328"/>
    <p:sldId id="605" r:id="rId329"/>
    <p:sldId id="606" r:id="rId330"/>
    <p:sldId id="607" r:id="rId331"/>
    <p:sldId id="608" r:id="rId332"/>
    <p:sldId id="609" r:id="rId333"/>
    <p:sldId id="610" r:id="rId334"/>
    <p:sldId id="611" r:id="rId335"/>
    <p:sldId id="612" r:id="rId336"/>
    <p:sldId id="613" r:id="rId337"/>
    <p:sldId id="614" r:id="rId338"/>
    <p:sldId id="615" r:id="rId339"/>
    <p:sldId id="616" r:id="rId340"/>
    <p:sldId id="617" r:id="rId341"/>
    <p:sldId id="618" r:id="rId342"/>
    <p:sldId id="619" r:id="rId343"/>
    <p:sldId id="620" r:id="rId344"/>
    <p:sldId id="621" r:id="rId345"/>
    <p:sldId id="622" r:id="rId346"/>
    <p:sldId id="623" r:id="rId347"/>
    <p:sldId id="624" r:id="rId348"/>
    <p:sldId id="625" r:id="rId349"/>
    <p:sldId id="626" r:id="rId350"/>
    <p:sldId id="627" r:id="rId351"/>
    <p:sldId id="628" r:id="rId352"/>
    <p:sldId id="629" r:id="rId353"/>
    <p:sldId id="630" r:id="rId354"/>
    <p:sldId id="631" r:id="rId355"/>
    <p:sldId id="632" r:id="rId356"/>
    <p:sldId id="633" r:id="rId357"/>
    <p:sldId id="634" r:id="rId358"/>
    <p:sldId id="635" r:id="rId359"/>
    <p:sldId id="636" r:id="rId360"/>
    <p:sldId id="642" r:id="rId361"/>
    <p:sldId id="638" r:id="rId362"/>
    <p:sldId id="639" r:id="rId363"/>
    <p:sldId id="640" r:id="rId364"/>
    <p:sldId id="641" r:id="rId365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84BF"/>
    <a:srgbClr val="26BEFB"/>
    <a:srgbClr val="E6E6E6"/>
    <a:srgbClr val="FF7EBE"/>
    <a:srgbClr val="59D8D1"/>
    <a:srgbClr val="4FDA0C"/>
    <a:srgbClr val="FFA000"/>
    <a:srgbClr val="E386B9"/>
    <a:srgbClr val="AF5EFC"/>
    <a:srgbClr val="1C9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3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45" Type="http://schemas.openxmlformats.org/officeDocument/2006/relationships/slide" Target="slides/slide344.xml"/><Relationship Id="rId366" Type="http://schemas.openxmlformats.org/officeDocument/2006/relationships/notesMaster" Target="notesMasters/notesMaster1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35" Type="http://schemas.openxmlformats.org/officeDocument/2006/relationships/slide" Target="slides/slide334.xml"/><Relationship Id="rId356" Type="http://schemas.openxmlformats.org/officeDocument/2006/relationships/slide" Target="slides/slide355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346" Type="http://schemas.openxmlformats.org/officeDocument/2006/relationships/slide" Target="slides/slide345.xml"/><Relationship Id="rId367" Type="http://schemas.openxmlformats.org/officeDocument/2006/relationships/presProps" Target="presProps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368" Type="http://schemas.openxmlformats.org/officeDocument/2006/relationships/viewProps" Target="viewProps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theme" Target="theme/theme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tableStyles" Target="tableStyles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334" Type="http://schemas.openxmlformats.org/officeDocument/2006/relationships/slide" Target="slides/slide333.xml"/><Relationship Id="rId350" Type="http://schemas.openxmlformats.org/officeDocument/2006/relationships/slide" Target="slides/slide349.xml"/><Relationship Id="rId355" Type="http://schemas.openxmlformats.org/officeDocument/2006/relationships/slide" Target="slides/slide35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1E7DB-7BF8-49D8-9069-2E286CA70831}" type="datetimeFigureOut">
              <a:rPr lang="en-US" smtClean="0"/>
              <a:t>7/3/2018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0158E-3E52-4179-82E8-873E78610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15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73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12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5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2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41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7/3/2018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86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7/3/2018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49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7/3/2018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6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7/3/2018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6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7/3/2018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00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83DB5-6D1B-415E-B930-CDCD7F65EE70}" type="datetimeFigureOut">
              <a:rPr lang="en-US" smtClean="0"/>
              <a:t>7/3/2018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02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83DB5-6D1B-415E-B930-CDCD7F65EE70}" type="datetimeFigureOut">
              <a:rPr lang="en-US" smtClean="0"/>
              <a:t>7/3/2018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9FD8E-A3B0-46A5-B1B6-9E615E44D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8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8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6.png"/><Relationship Id="rId7" Type="http://schemas.openxmlformats.org/officeDocument/2006/relationships/image" Target="../media/image9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8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6.png"/><Relationship Id="rId7" Type="http://schemas.openxmlformats.org/officeDocument/2006/relationships/image" Target="../media/image10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8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8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09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8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1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8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6.png"/><Relationship Id="rId7" Type="http://schemas.openxmlformats.org/officeDocument/2006/relationships/image" Target="../media/image1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8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erspayteachers.com/Product/KG-Primary-Penmanship-Lined-Font-Personal-Use-549115" TargetMode="External"/><Relationship Id="rId2" Type="http://schemas.openxmlformats.org/officeDocument/2006/relationships/hyperlink" Target="https://www.teacherspayteachers.com/Product/KG-Blank-Space-Font-Personal-Use-1533769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zKQbQc7-S8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2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8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29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8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6.png"/><Relationship Id="rId7" Type="http://schemas.openxmlformats.org/officeDocument/2006/relationships/image" Target="../media/image13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8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6.png"/><Relationship Id="rId7" Type="http://schemas.openxmlformats.org/officeDocument/2006/relationships/image" Target="../media/image14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8.pn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8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8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8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6.png"/><Relationship Id="rId7" Type="http://schemas.openxmlformats.org/officeDocument/2006/relationships/image" Target="../media/image4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8.pn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6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.png"/><Relationship Id="rId7" Type="http://schemas.openxmlformats.org/officeDocument/2006/relationships/image" Target="../media/image16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8.png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8.pn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png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13" Type="http://schemas.openxmlformats.org/officeDocument/2006/relationships/slide" Target="slide103.xml"/><Relationship Id="rId18" Type="http://schemas.openxmlformats.org/officeDocument/2006/relationships/slide" Target="slide148.xml"/><Relationship Id="rId26" Type="http://schemas.openxmlformats.org/officeDocument/2006/relationships/slide" Target="slide220.xml"/><Relationship Id="rId39" Type="http://schemas.openxmlformats.org/officeDocument/2006/relationships/slide" Target="slide337.xml"/><Relationship Id="rId3" Type="http://schemas.openxmlformats.org/officeDocument/2006/relationships/slide" Target="slide13.xml"/><Relationship Id="rId21" Type="http://schemas.openxmlformats.org/officeDocument/2006/relationships/slide" Target="slide175.xml"/><Relationship Id="rId34" Type="http://schemas.openxmlformats.org/officeDocument/2006/relationships/slide" Target="slide292.xml"/><Relationship Id="rId7" Type="http://schemas.openxmlformats.org/officeDocument/2006/relationships/slide" Target="slide49.xml"/><Relationship Id="rId12" Type="http://schemas.openxmlformats.org/officeDocument/2006/relationships/slide" Target="slide94.xml"/><Relationship Id="rId17" Type="http://schemas.openxmlformats.org/officeDocument/2006/relationships/slide" Target="slide139.xml"/><Relationship Id="rId25" Type="http://schemas.openxmlformats.org/officeDocument/2006/relationships/slide" Target="slide211.xml"/><Relationship Id="rId33" Type="http://schemas.openxmlformats.org/officeDocument/2006/relationships/slide" Target="slide283.xml"/><Relationship Id="rId38" Type="http://schemas.openxmlformats.org/officeDocument/2006/relationships/slide" Target="slide328.xml"/><Relationship Id="rId2" Type="http://schemas.openxmlformats.org/officeDocument/2006/relationships/slide" Target="slide4.xml"/><Relationship Id="rId16" Type="http://schemas.openxmlformats.org/officeDocument/2006/relationships/slide" Target="slide130.xml"/><Relationship Id="rId20" Type="http://schemas.openxmlformats.org/officeDocument/2006/relationships/slide" Target="slide166.xml"/><Relationship Id="rId29" Type="http://schemas.openxmlformats.org/officeDocument/2006/relationships/slide" Target="slide247.xml"/><Relationship Id="rId41" Type="http://schemas.openxmlformats.org/officeDocument/2006/relationships/slide" Target="slide35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0.xml"/><Relationship Id="rId11" Type="http://schemas.openxmlformats.org/officeDocument/2006/relationships/slide" Target="slide85.xml"/><Relationship Id="rId24" Type="http://schemas.openxmlformats.org/officeDocument/2006/relationships/slide" Target="slide202.xml"/><Relationship Id="rId32" Type="http://schemas.openxmlformats.org/officeDocument/2006/relationships/slide" Target="slide274.xml"/><Relationship Id="rId37" Type="http://schemas.openxmlformats.org/officeDocument/2006/relationships/slide" Target="slide319.xml"/><Relationship Id="rId40" Type="http://schemas.openxmlformats.org/officeDocument/2006/relationships/slide" Target="slide346.xml"/><Relationship Id="rId5" Type="http://schemas.openxmlformats.org/officeDocument/2006/relationships/slide" Target="slide31.xml"/><Relationship Id="rId15" Type="http://schemas.openxmlformats.org/officeDocument/2006/relationships/slide" Target="slide121.xml"/><Relationship Id="rId23" Type="http://schemas.openxmlformats.org/officeDocument/2006/relationships/slide" Target="slide193.xml"/><Relationship Id="rId28" Type="http://schemas.openxmlformats.org/officeDocument/2006/relationships/slide" Target="slide238.xml"/><Relationship Id="rId36" Type="http://schemas.openxmlformats.org/officeDocument/2006/relationships/slide" Target="slide310.xml"/><Relationship Id="rId10" Type="http://schemas.openxmlformats.org/officeDocument/2006/relationships/slide" Target="slide76.xml"/><Relationship Id="rId19" Type="http://schemas.openxmlformats.org/officeDocument/2006/relationships/slide" Target="slide157.xml"/><Relationship Id="rId31" Type="http://schemas.openxmlformats.org/officeDocument/2006/relationships/slide" Target="slide265.xml"/><Relationship Id="rId4" Type="http://schemas.openxmlformats.org/officeDocument/2006/relationships/slide" Target="slide22.xml"/><Relationship Id="rId9" Type="http://schemas.openxmlformats.org/officeDocument/2006/relationships/slide" Target="slide67.xml"/><Relationship Id="rId14" Type="http://schemas.openxmlformats.org/officeDocument/2006/relationships/slide" Target="slide112.xml"/><Relationship Id="rId22" Type="http://schemas.openxmlformats.org/officeDocument/2006/relationships/slide" Target="slide184.xml"/><Relationship Id="rId27" Type="http://schemas.openxmlformats.org/officeDocument/2006/relationships/slide" Target="slide229.xml"/><Relationship Id="rId30" Type="http://schemas.openxmlformats.org/officeDocument/2006/relationships/slide" Target="slide256.xml"/><Relationship Id="rId35" Type="http://schemas.openxmlformats.org/officeDocument/2006/relationships/slide" Target="slide30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8.pn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pn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6.png"/><Relationship Id="rId7" Type="http://schemas.openxmlformats.org/officeDocument/2006/relationships/image" Target="../media/image17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8.png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6.png"/><Relationship Id="rId7" Type="http://schemas.openxmlformats.org/officeDocument/2006/relationships/image" Target="../media/image18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81.png"/><Relationship Id="rId4" Type="http://schemas.openxmlformats.org/officeDocument/2006/relationships/image" Target="../media/image8.png"/><Relationship Id="rId9" Type="http://schemas.openxmlformats.org/officeDocument/2006/relationships/image" Target="../media/image184.png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8.png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pn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8.png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92.png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8.png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png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6.png"/><Relationship Id="rId7" Type="http://schemas.openxmlformats.org/officeDocument/2006/relationships/image" Target="../media/image4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8.png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8.png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png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6.png"/><Relationship Id="rId7" Type="http://schemas.openxmlformats.org/officeDocument/2006/relationships/image" Target="../media/image5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6.png"/><Relationship Id="rId7" Type="http://schemas.openxmlformats.org/officeDocument/2006/relationships/image" Target="../media/image7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57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582" y="4754259"/>
            <a:ext cx="4326346" cy="30181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push up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9486" y="180704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409696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69697E-6 2.48366E-6 L -4.69697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lunge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05660" y="3322279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63335" y="3314115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27444" y="330126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62602" y="330126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97760" y="3322279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72" y="2794145"/>
            <a:ext cx="2975798" cy="46670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141624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87879E-6 -4.57516E-7 L 2.87879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9394E-6 7.84314E-7 L -4.39394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3838E-6 4.77124E-6 L 3.83838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798E-6 4.77124E-6 L 2.9798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12121E-6 -4.57516E-7 L 2.12121E-6 -0.0721 " pathEditMode="relative" rAng="0" ptsTypes="AA">
                                      <p:cBhvr>
                                        <p:cTn id="5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5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  <p:bldP spid="1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funny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9746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funny!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4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169694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go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6588" y="182562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844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577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218094" y="3266499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90600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751649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129639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6619" y="903248"/>
            <a:ext cx="37006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come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5878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93658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24301" y="2580466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46471" y="2594753"/>
            <a:ext cx="35627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26120" y="2577359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05306" y="2577359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011557" y="421917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91316" y="4219178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36518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053886" y="4217953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away</a:t>
            </a:r>
          </a:p>
        </p:txBody>
      </p:sp>
    </p:spTree>
    <p:extLst>
      <p:ext uri="{BB962C8B-B14F-4D97-AF65-F5344CB8AC3E}">
        <p14:creationId xmlns:p14="http://schemas.microsoft.com/office/powerpoint/2010/main" val="1430912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-520537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go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608727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We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go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to school.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Did you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go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to sleep?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Go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up the stairs.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891592" y="1430342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14070" y="3533253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015002" y="5859345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250705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730004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072471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236639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014771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65676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999725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032177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58853" y="74634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11413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8012972" y="511690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47597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328178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353" y="1334056"/>
            <a:ext cx="900850" cy="92686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58" y="5651029"/>
            <a:ext cx="1302094" cy="86062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275" y="3484510"/>
            <a:ext cx="1158734" cy="85762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82756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2" grpId="0" animBg="1"/>
      <p:bldP spid="43" grpId="0" animBg="1"/>
      <p:bldP spid="38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touch your</a:t>
            </a:r>
            <a:r>
              <a:rPr lang="en-US" sz="3200" dirty="0">
                <a:solidFill>
                  <a:srgbClr val="7030A0"/>
                </a:solidFill>
                <a:latin typeface="KG Blank Space Solid" panose="02000000000000000000" pitchFamily="2" charset="0"/>
              </a:rPr>
              <a:t> elbow to your knee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8398" y="3078148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46701" y="306998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198" y="2639719"/>
            <a:ext cx="2331897" cy="49117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365750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8182E-6 3.79085E-6 L -3.18182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7374E-6 -4.96732E-6 L -2.37374E-6 -0.07209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71464" y="1569494"/>
            <a:ext cx="10444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a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08785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go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23801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go!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5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13658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help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0875" y="139700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79982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52854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970791" y="2482953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24487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6060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36327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394449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629573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0954" y="903248"/>
            <a:ext cx="36987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7284" y="903248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run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7167" y="2537602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3700" y="2551889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up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26172" y="2534495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91038" y="2534495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one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68580" y="421917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come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80875" y="4224760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402647" y="4253886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768698" y="874122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93763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11" grpId="0"/>
      <p:bldP spid="11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190661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help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257944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002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We can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help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you mop.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96216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help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my friends.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Can you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help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me up?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4278" y="1258692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550087" y="3676132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3679" y="5901917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093413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844175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843869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279503" y="52634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800459" y="526216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728207" y="527404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257040" y="527404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446382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95163" y="737408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328446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31881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842395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8869500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755200" y="745052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48531">
            <a:off x="8494630" y="1237691"/>
            <a:ext cx="827426" cy="10095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395" y="3439673"/>
            <a:ext cx="900794" cy="1134767"/>
          </a:xfrm>
          <a:prstGeom prst="rect">
            <a:avLst/>
          </a:prstGeom>
        </p:spPr>
      </p:pic>
      <p:sp>
        <p:nvSpPr>
          <p:cNvPr id="12" name="Arrow: Down 11"/>
          <p:cNvSpPr/>
          <p:nvPr/>
        </p:nvSpPr>
        <p:spPr>
          <a:xfrm rot="10800000">
            <a:off x="8521568" y="5647323"/>
            <a:ext cx="594814" cy="941166"/>
          </a:xfrm>
          <a:prstGeom prst="downArrow">
            <a:avLst/>
          </a:prstGeom>
          <a:solidFill>
            <a:srgbClr val="4FDA0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7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  <p:bldP spid="36" grpId="0" animBg="1"/>
      <p:bldP spid="37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push up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7769" y="191439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69876" y="1935255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58445" y="192240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37339" y="192240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939" y="4671629"/>
            <a:ext cx="4244904" cy="29613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115987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4545E-7 -2.15686E-6 L -4.54545E-7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88889E-6 2.61438E-6 L -3.88889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6364E-6 -3.39869E-6 L -1.36364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94949E-6 -3.39869E-6 L 4.94949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help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14238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a!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46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help!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99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209679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here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8812" y="111125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63730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5665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613602" y="2482953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6729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53211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57250" y="1803188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091030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15240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25410" y="903248"/>
            <a:ext cx="36987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97499" y="903248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10036" y="2509026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89292" y="2523313"/>
            <a:ext cx="46733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83342" y="2505919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5295" y="2505919"/>
            <a:ext cx="31236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740100" y="421917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5227" y="4219178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01667" y="4224760"/>
            <a:ext cx="46894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funny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61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12" grpId="0"/>
      <p:bldP spid="12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190661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here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24645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Here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is a book.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94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My mom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here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79294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Put the apple in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here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318338" y="1377178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030927" y="3561827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7967" y="5736466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836497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587260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15399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108185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172069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899789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58565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89193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905864" y="736403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080229" y="750036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047349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256737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755576" y="736403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082" y="1396309"/>
            <a:ext cx="1207309" cy="7907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0027" y="3312872"/>
            <a:ext cx="901139" cy="10960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083" y="5607607"/>
            <a:ext cx="943316" cy="110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0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  <p:bldP spid="37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squat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15119" y="322884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27226" y="3249705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58687" y="323685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6168" y="323685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806" y="2793321"/>
            <a:ext cx="2751087" cy="47084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29920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8182E-6 1.96078E-7 L -3.18182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8384E-6 4.96732E-6 L 3.38384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1818E-6 -1.04575E-6 L -1.81818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0404E-7 -1.04575E-6 L 4.0404E-7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here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8147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here!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6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107437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31857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1483" y="2207937"/>
            <a:ext cx="305543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I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0875" y="196850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64542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7434" y="214609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599812" y="2767144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127553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2351" y="1017553"/>
            <a:ext cx="1561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3637" y="1039625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3267" y="103445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61970" y="1017552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5881" y="2666194"/>
            <a:ext cx="328854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3673" y="2680481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7756" y="2656136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73158" y="2700283"/>
            <a:ext cx="36920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82922" y="4333482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34868" y="4333482"/>
            <a:ext cx="32228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6764" y="4333482"/>
            <a:ext cx="31858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4556" y="4327764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872165" y="988884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</p:spTree>
    <p:extLst>
      <p:ext uri="{BB962C8B-B14F-4D97-AF65-F5344CB8AC3E}">
        <p14:creationId xmlns:p14="http://schemas.microsoft.com/office/powerpoint/2010/main" val="2300228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6" grpId="0"/>
      <p:bldP spid="6" grpId="1"/>
      <p:bldP spid="8" grpId="0"/>
      <p:bldP spid="8" grpId="1"/>
      <p:bldP spid="10" grpId="0"/>
      <p:bldP spid="10" grpId="1"/>
      <p:bldP spid="13" grpId="0"/>
      <p:bldP spid="13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246449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I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773763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like bananas.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see a kite.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can go fishing!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432637" y="1362571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844961" y="3556416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972138" y="5802193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136402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387101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272628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579671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014898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385422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771248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760710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15881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771223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147356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189" y="1152953"/>
            <a:ext cx="1039478" cy="1179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790" y="3171635"/>
            <a:ext cx="862868" cy="1172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285" y="5369564"/>
            <a:ext cx="1147342" cy="109947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82981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run in place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9761" y="3160037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027" y="2639719"/>
            <a:ext cx="2877800" cy="49293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312199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69697E-6 2.87582E-6 L -4.69697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71464" y="1569494"/>
            <a:ext cx="10444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I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0722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I!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83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39064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and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0875" y="153987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56206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in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1987" y="168275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3500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577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 err="1">
                <a:solidFill>
                  <a:schemeClr val="bg1"/>
                </a:solidFill>
                <a:latin typeface="KG Primary Penmanship 2" panose="02000506000000020003" pitchFamily="2" charset="0"/>
              </a:rPr>
              <a:t>i</a:t>
            </a:r>
            <a:endParaRPr lang="en-US" sz="28700" dirty="0">
              <a:solidFill>
                <a:schemeClr val="bg1"/>
              </a:solidFill>
              <a:latin typeface="KG Primary Penmanship 2" panose="02000506000000020003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460983" y="3095049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47707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81895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015335" y="988977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8097" y="988976"/>
            <a:ext cx="37006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little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5878" y="988976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93658" y="988976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24301" y="2666194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46471" y="2680481"/>
            <a:ext cx="35627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26120" y="2663087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05306" y="2663087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011557" y="4304906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19808" y="4304906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79302" y="4304906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839569" y="4303681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</p:spTree>
    <p:extLst>
      <p:ext uri="{BB962C8B-B14F-4D97-AF65-F5344CB8AC3E}">
        <p14:creationId xmlns:p14="http://schemas.microsoft.com/office/powerpoint/2010/main" val="59863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65255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in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18153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am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my tent.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We are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the boat.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65020" y="6061020"/>
            <a:ext cx="107566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dog is 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in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the house.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891592" y="1430342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14070" y="3533253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7967" y="5621497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707775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001333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15224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493813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300519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78534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185457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960603" y="729843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58759" y="733487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099707" y="729713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8298720" y="511690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118520" y="729713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5670811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7660690" y="293691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6341047" y="729713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8488998" y="729713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78" y="5626803"/>
            <a:ext cx="951441" cy="9949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9290" y="5633915"/>
            <a:ext cx="1467840" cy="9911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463" y="1355925"/>
            <a:ext cx="1212121" cy="7530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100" y="3312873"/>
            <a:ext cx="1040397" cy="110225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91021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2" grpId="0" animBg="1"/>
      <p:bldP spid="43" grpId="0" animBg="1"/>
      <p:bldP spid="38" grpId="0" animBg="1"/>
      <p:bldP spid="44" grpId="0" animBg="1"/>
      <p:bldP spid="45" grpId="0" animBg="1"/>
      <p:bldP spid="46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7030A0"/>
                </a:solidFill>
                <a:latin typeface="KG Blank Space Solid" panose="02000000000000000000" pitchFamily="2" charset="0"/>
              </a:rPr>
              <a:t>jumping jack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8398" y="3078148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err="1">
                <a:latin typeface="KG Primary Penmanship 2" panose="02000506000000020003" pitchFamily="2" charset="0"/>
              </a:rPr>
              <a:t>i</a:t>
            </a:r>
            <a:endParaRPr lang="en-US" sz="19900" dirty="0">
              <a:latin typeface="KG Primary Penmanship 2" panose="02000506000000020003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8096" y="306998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307" y="2937794"/>
            <a:ext cx="3389091" cy="43797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677145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8182E-6 3.79085E-6 L -3.18182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89899E-6 -4.96732E-6 L 4.89899E-6 -0.07209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in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71491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in!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1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245547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is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2300" y="125413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86898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7237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099616" y="306717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5297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13357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636358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577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 err="1">
                <a:solidFill>
                  <a:schemeClr val="bg1"/>
                </a:solidFill>
                <a:latin typeface="KG Primary Penmanship 2" panose="02000506000000020003" pitchFamily="2" charset="0"/>
              </a:rPr>
              <a:t>i</a:t>
            </a:r>
            <a:endParaRPr lang="en-US" sz="28700" dirty="0">
              <a:solidFill>
                <a:schemeClr val="bg1"/>
              </a:solidFill>
              <a:latin typeface="KG Primary Penmanship 2" panose="02000506000000020003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460983" y="3095049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76267" y="1774613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140598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129639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5154" y="903248"/>
            <a:ext cx="37006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54368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0766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67149" y="2580466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17895" y="2594753"/>
            <a:ext cx="35627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26172" y="2577359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05307" y="2577359"/>
            <a:ext cx="30990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25742" y="4404919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4235" y="4404919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36518" y="4404919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211176" y="4403694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89765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7" grpId="0"/>
      <p:bldP spid="7" grpId="1"/>
      <p:bldP spid="11" grpId="0"/>
      <p:bldP spid="11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65255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is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157669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Is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it a butterfly?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flower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is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blue.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It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is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raining!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79329" y="1355518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69050" y="3575824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002124" y="5804194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607761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44161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758009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779571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414965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585598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200028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832278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985407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232949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385192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949" y="1258578"/>
            <a:ext cx="953011" cy="8822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699" y="3423305"/>
            <a:ext cx="1080531" cy="10145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18534" y="3050891"/>
            <a:ext cx="391586" cy="15367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772" y="5478947"/>
            <a:ext cx="1137111" cy="126411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0755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43" grpId="0" animBg="1"/>
      <p:bldP spid="38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7030A0"/>
                </a:solidFill>
                <a:latin typeface="KG Blank Space Solid" panose="02000000000000000000" pitchFamily="2" charset="0"/>
              </a:rPr>
              <a:t>lunge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8398" y="3078148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err="1">
                <a:latin typeface="KG Primary Penmanship 2" panose="02000506000000020003" pitchFamily="2" charset="0"/>
              </a:rPr>
              <a:t>i</a:t>
            </a:r>
            <a:endParaRPr lang="en-US" sz="19900" dirty="0">
              <a:latin typeface="KG Primary Penmanship 2" panose="02000506000000020003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8096" y="306998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185" y="2639719"/>
            <a:ext cx="3249325" cy="49698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96041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8182E-6 3.79085E-6 L -3.18182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89899E-6 -4.96732E-6 L 4.89899E-6 -0.07209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is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7636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is!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62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351895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it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3424" y="85728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61412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577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 err="1">
                <a:solidFill>
                  <a:schemeClr val="bg1"/>
                </a:solidFill>
                <a:latin typeface="KG Primary Penmanship 2" panose="02000506000000020003" pitchFamily="2" charset="0"/>
              </a:rPr>
              <a:t>i</a:t>
            </a:r>
            <a:endParaRPr lang="en-US" sz="28700" dirty="0">
              <a:solidFill>
                <a:schemeClr val="bg1"/>
              </a:solidFill>
              <a:latin typeface="KG Primary Penmanship 2" panose="02000506000000020003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460983" y="3095049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4843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983816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2351" y="903249"/>
            <a:ext cx="1561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6259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7947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19020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76188" y="2509026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6525" y="2509025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23647" y="2509024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76094" y="2505919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0005" y="421917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20622" y="4219178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60031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241968" y="4219176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</p:spTree>
    <p:extLst>
      <p:ext uri="{BB962C8B-B14F-4D97-AF65-F5344CB8AC3E}">
        <p14:creationId xmlns:p14="http://schemas.microsoft.com/office/powerpoint/2010/main" val="2663364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  <p:bldP spid="13" grpId="0"/>
      <p:bldP spid="13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58745" y="903248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funny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96898" y="903248"/>
            <a:ext cx="37006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07930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we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2821" y="2609042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46471" y="2623329"/>
            <a:ext cx="35627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7599" y="2605935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05306" y="2605935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011557" y="4419207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48386" y="4419207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said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36518" y="4419207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568108" y="4417982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</p:spTree>
    <p:extLst>
      <p:ext uri="{BB962C8B-B14F-4D97-AF65-F5344CB8AC3E}">
        <p14:creationId xmlns:p14="http://schemas.microsoft.com/office/powerpoint/2010/main" val="876106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0" grpId="0"/>
      <p:bldP spid="10" grpId="1"/>
      <p:bldP spid="13" grpId="0"/>
      <p:bldP spid="13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65255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it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605040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It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is sunny!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It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is a little mouse.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Put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it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on my desk.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002125" y="1377670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99663" y="3533253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16076" y="5781788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007948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58633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29753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65199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328964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32801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928151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946449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240537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514042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7841523" y="511690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047207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053218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1897" y="1231311"/>
            <a:ext cx="1044312" cy="1017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164" y="3414320"/>
            <a:ext cx="1701317" cy="10305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593" y="5612188"/>
            <a:ext cx="1148381" cy="98009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7935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2" grpId="0" animBg="1"/>
      <p:bldP spid="43" grpId="0" animBg="1"/>
      <p:bldP spid="44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touch your </a:t>
            </a:r>
            <a:r>
              <a:rPr lang="en-US" sz="3200" dirty="0">
                <a:solidFill>
                  <a:srgbClr val="7030A0"/>
                </a:solidFill>
                <a:latin typeface="KG Blank Space Solid" panose="02000000000000000000" pitchFamily="2" charset="0"/>
              </a:rPr>
              <a:t>elbow to your knee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8398" y="3078148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err="1">
                <a:latin typeface="KG Primary Penmanship 2" panose="02000506000000020003" pitchFamily="2" charset="0"/>
              </a:rPr>
              <a:t>i</a:t>
            </a:r>
            <a:endParaRPr lang="en-US" sz="19900" dirty="0">
              <a:latin typeface="KG Primary Penmanship 2" panose="02000506000000020003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8096" y="306998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0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634" y="2720788"/>
            <a:ext cx="2754114" cy="48724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298800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8182E-6 3.79085E-6 L -3.18182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89899E-6 -4.96732E-6 L 4.89899E-6 -0.07209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it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20850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it!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23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152263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8753" y="2207937"/>
            <a:ext cx="75009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KG Blank Space Solid" panose="02000000000000000000" pitchFamily="2" charset="0"/>
              </a:rPr>
              <a:t>jump</a:t>
            </a:r>
            <a:endParaRPr lang="en-US" sz="19900" dirty="0">
              <a:latin typeface="KG Blank Space Solid" panose="02000000000000000000" pitchFamily="2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6588" y="139699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97427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1419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j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642412" y="306717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33695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84651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21327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222999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30352" y="901352"/>
            <a:ext cx="1561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268" y="903248"/>
            <a:ext cx="33479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3727" y="903248"/>
            <a:ext cx="36248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76224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89962" y="2621760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19517" y="2649051"/>
            <a:ext cx="34180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87190" y="2621758"/>
            <a:ext cx="36410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637186" y="2618653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0307" y="4219178"/>
            <a:ext cx="32694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37312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338912" y="4219176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51681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10" grpId="0"/>
      <p:bldP spid="10" grpId="1"/>
      <p:bldP spid="13" grpId="0"/>
      <p:bldP spid="13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103577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and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371718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825" y="-267898"/>
            <a:ext cx="867986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jump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30002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28" y="155911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will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jump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up!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231" y="3712411"/>
            <a:ext cx="9164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Frogs like to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jump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Can the snake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jump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429466" y="1305742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32987" y="3463761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07742" y="5848831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142824" y="287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620487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501087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474613" y="296953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343332" y="504934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659827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249814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039411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426306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29145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603436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824110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0" name="Arrow: Down 9"/>
          <p:cNvSpPr/>
          <p:nvPr/>
        </p:nvSpPr>
        <p:spPr>
          <a:xfrm rot="10800000">
            <a:off x="7246012" y="1354807"/>
            <a:ext cx="628650" cy="699357"/>
          </a:xfrm>
          <a:prstGeom prst="downArrow">
            <a:avLst/>
          </a:prstGeom>
          <a:solidFill>
            <a:srgbClr val="59D8D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795" y="3498878"/>
            <a:ext cx="847367" cy="68891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524" y="3498697"/>
            <a:ext cx="847367" cy="688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071" y="5620325"/>
            <a:ext cx="1051329" cy="82008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40782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push up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32836" y="1838443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j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72469" y="185273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40750" y="1838443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2435" y="1838443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072" y="4732136"/>
            <a:ext cx="4163426" cy="29302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409857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7.07071E-7 1.76471E-6 L 7.07071E-7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2727E-6 3.52941E-6 L 2.72727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7071E-6 1.76471E-6 L -2.07071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3535E-6 1.76471E-6 L 3.53535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6" y="1569494"/>
            <a:ext cx="9901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jump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2194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jump!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86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239499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0" dirty="0">
                <a:latin typeface="KG Blank Space Solid" panose="02000000000000000000" pitchFamily="2" charset="0"/>
              </a:rPr>
              <a:t>little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51342" y="139700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10504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7283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672905" y="2700441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3062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 err="1">
                <a:solidFill>
                  <a:schemeClr val="bg1"/>
                </a:solidFill>
                <a:latin typeface="KG Primary Penmanship 2" panose="02000506000000020003" pitchFamily="2" charset="0"/>
              </a:rPr>
              <a:t>i</a:t>
            </a:r>
            <a:endParaRPr lang="en-US" sz="28700" dirty="0">
              <a:solidFill>
                <a:schemeClr val="bg1"/>
              </a:solidFill>
              <a:latin typeface="KG Primary Penmanship 2" panose="020005060000000200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4104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1060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2366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77350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553504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638381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3199" y="903248"/>
            <a:ext cx="32677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15356" y="903248"/>
            <a:ext cx="46690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little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6334" y="2551889"/>
            <a:ext cx="42544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come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29044" y="2534495"/>
            <a:ext cx="39626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away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704601" y="2534495"/>
            <a:ext cx="36456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82870" y="4407068"/>
            <a:ext cx="3944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funny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76858" y="4407068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little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9318" y="440706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93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8" grpId="0"/>
      <p:bldP spid="8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234205"/>
            <a:ext cx="97659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0" dirty="0">
                <a:latin typeface="KG Primary Penmanship 2" panose="02000506000000020003" pitchFamily="2" charset="0"/>
              </a:rPr>
              <a:t>little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48802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37787" y="1521532"/>
            <a:ext cx="1070670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like milk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and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cookies.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103" y="3712411"/>
            <a:ext cx="102070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have a dog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and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cat.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0888" y="6061020"/>
            <a:ext cx="104569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A bug is black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and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red.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0629" y="1340489"/>
            <a:ext cx="577864" cy="539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61935" y="3536316"/>
            <a:ext cx="615181" cy="5744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8398" y="5916071"/>
            <a:ext cx="653680" cy="61037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82542" y="277061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817911" y="276930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756451" y="276930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509807" y="276930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8020160" y="277625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64289" y="497873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236829" y="49587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3781503" y="49587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097577" y="499055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6996917" y="497873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8717761" y="499055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13507" y="726625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9117" y="1337359"/>
            <a:ext cx="369735" cy="5876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8282" y="1391901"/>
            <a:ext cx="529479" cy="53308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3610" y="1364787"/>
            <a:ext cx="560850" cy="56466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729" y="3235016"/>
            <a:ext cx="804798" cy="105567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760" y="3415680"/>
            <a:ext cx="969902" cy="70359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754" y="5600585"/>
            <a:ext cx="891929" cy="91617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35478" y="5452745"/>
            <a:ext cx="338530" cy="132857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5462" y="5466784"/>
            <a:ext cx="332829" cy="1306194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1955697" y="726625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360517" y="726625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078487" y="726625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234867" y="726625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9015467" y="726625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9016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73323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see the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little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bee!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370" y="392215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chick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little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67860" y="6061020"/>
            <a:ext cx="107566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have a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little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lamb.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84422" y="1432394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38117" y="3668585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98657" y="5789296"/>
            <a:ext cx="730480" cy="68209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07682" y="3044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344117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180936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036736" y="522346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306362" y="522215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076948" y="523403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728514" y="523403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203507" y="734129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58863" y="73399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268328" y="73399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0061" y="73399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208047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8609620" y="303761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148071" y="73399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983" y="1402423"/>
            <a:ext cx="860630" cy="8639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472" y="3488116"/>
            <a:ext cx="732128" cy="9581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677" y="5744833"/>
            <a:ext cx="888788" cy="91425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68880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  <p:bldP spid="45" grpId="0" animBg="1"/>
      <p:bldP spid="44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squat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49720" y="35608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35917" y="3552657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err="1">
                <a:latin typeface="KG Primary Penmanship 2" panose="02000506000000020003" pitchFamily="2" charset="0"/>
              </a:rPr>
              <a:t>i</a:t>
            </a:r>
            <a:endParaRPr lang="en-US" sz="19900" dirty="0">
              <a:latin typeface="KG Primary Penmanship 2" panose="02000506000000020003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8559" y="353980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49429" y="353980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41693" y="35608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12661" y="35540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70" y="2503719"/>
            <a:ext cx="3077483" cy="51577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699616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9697E-6 2.28758E-6 L 1.9697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1313E-6 3.52941E-6 L -1.31313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-2.48366E-6 L -4.44444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4848E-6 -2.48366E-6 L -4.84848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202E-6 2.28758E-6 L 2.0202E-6 -0.0721 " pathEditMode="relative" rAng="0" ptsTypes="AA">
                                      <p:cBhvr>
                                        <p:cTn id="5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5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56566E-7 -7.18954E-7 L 6.56566E-7 -0.0721 " pathEditMode="relative" rAng="0" ptsTypes="AA">
                                      <p:cBhvr>
                                        <p:cTn id="6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6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  <p:bldP spid="12" grpId="0"/>
      <p:bldP spid="15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little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778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little!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83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208314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5875" y="2207937"/>
            <a:ext cx="75009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KG Blank Space Solid" panose="02000000000000000000" pitchFamily="2" charset="0"/>
              </a:rPr>
              <a:t>look</a:t>
            </a:r>
            <a:endParaRPr lang="en-US" sz="19900" dirty="0">
              <a:latin typeface="KG Blank Space Solid" panose="02000000000000000000" pitchFamily="2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0875" y="125412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2822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3453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209411" y="2567796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2522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49960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56631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992373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6770" y="901352"/>
            <a:ext cx="32206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020946" y="903248"/>
            <a:ext cx="33479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7923" y="903248"/>
            <a:ext cx="38250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5053" y="2576758"/>
            <a:ext cx="33419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31361" y="2604049"/>
            <a:ext cx="34863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0964" y="2576756"/>
            <a:ext cx="36410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637187" y="2573651"/>
            <a:ext cx="35779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52739" y="4219178"/>
            <a:ext cx="32694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35198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301099" y="4219176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00561" y="903248"/>
            <a:ext cx="38250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304209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9" grpId="0"/>
      <p:bldP spid="9" grpId="1"/>
      <p:bldP spid="13" grpId="0"/>
      <p:bldP spid="13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825" y="211074"/>
            <a:ext cx="867986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look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5692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55911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Look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at the moon!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231" y="3748036"/>
            <a:ext cx="9164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can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look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for gold.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Look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in the mirror.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529631" y="1322836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26333" y="3501543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40178" y="5805467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125576" y="287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946295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552354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958527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490308" y="504934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425374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385627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492881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001829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740322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24565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829578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1114882" y="50462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1" y="1299806"/>
            <a:ext cx="1660291" cy="935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527" y="3205398"/>
            <a:ext cx="1184554" cy="9855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42067">
            <a:off x="7593298" y="5262815"/>
            <a:ext cx="730456" cy="167938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69775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squat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68071" y="32859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07747" y="330028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18847" y="32859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628" y="2855159"/>
            <a:ext cx="2797942" cy="47886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8316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6061E-6 -2.7451E-6 L -1.06061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1414E-6 -9.80392E-7 L 1.41414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798E-6 -2.7451E-6 L 4.79798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run in place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30135" y="30750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3568" y="308937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55013" y="30750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63651" y="30750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052" y="2798173"/>
            <a:ext cx="2695878" cy="47099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230098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8182E-6 2.28758E-6 L 3.18182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59596E-7 4.05229E-6 L 9.59596E-7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798E-6 2.28758E-6 L -2.9798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7.57576E-7 2.28758E-6 L -7.57576E-7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6" y="1569494"/>
            <a:ext cx="9901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look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8512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look!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09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78275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5875" y="2207937"/>
            <a:ext cx="75009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KG Blank Space Solid" panose="02000000000000000000" pitchFamily="2" charset="0"/>
              </a:rPr>
              <a:t>make</a:t>
            </a:r>
            <a:endParaRPr lang="en-US" sz="19900" dirty="0">
              <a:latin typeface="KG Blank Space Solid" panose="02000000000000000000" pitchFamily="2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2300" y="111125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9048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7725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460865" y="309504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86914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64352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1023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75441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67099" y="928124"/>
            <a:ext cx="40348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make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36832" y="903248"/>
            <a:ext cx="36248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8725" y="903248"/>
            <a:ext cx="38250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make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76812" y="257675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96071" y="2604049"/>
            <a:ext cx="34863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like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02628" y="2576756"/>
            <a:ext cx="36410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48465" y="2586177"/>
            <a:ext cx="35779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come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0005" y="4319386"/>
            <a:ext cx="37239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make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72152" y="4319386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make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313625" y="4319384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</p:spTree>
    <p:extLst>
      <p:ext uri="{BB962C8B-B14F-4D97-AF65-F5344CB8AC3E}">
        <p14:creationId xmlns:p14="http://schemas.microsoft.com/office/powerpoint/2010/main" val="2517175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  <p:bldP spid="13" grpId="0"/>
      <p:bldP spid="13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825" y="211074"/>
            <a:ext cx="867986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make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922711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55911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Let’s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make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cupcakes!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231" y="3748036"/>
            <a:ext cx="9164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can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make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a pie.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You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make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me smile!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0141" y="1273508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845193" y="3500474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97757" y="5772402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477397" y="287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40028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566871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515268" y="504934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921706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82004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978396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683315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937556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08617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831081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129" y="1179436"/>
            <a:ext cx="810992" cy="1052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084" y="1200866"/>
            <a:ext cx="924610" cy="10168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2693" y="3438943"/>
            <a:ext cx="1333303" cy="7499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455" y="5656424"/>
            <a:ext cx="1183515" cy="992475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8215044" y="504565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21999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2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jumping jack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8703" y="30750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79352" y="308937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0797" y="30750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49435" y="30750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50" y="2639719"/>
            <a:ext cx="3462744" cy="46793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873259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4545E-6 2.28758E-6 L -4.54545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9495E-6 4.05229E-6 L -4.49495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56566E-6 2.28758E-6 L 1.56566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8788E-6 2.28758E-6 L 3.78788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722" y="89212"/>
            <a:ext cx="9545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entury Gothic" panose="020B0502020202020204" pitchFamily="34" charset="0"/>
              </a:rPr>
              <a:t>Using this Resource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211" y="916356"/>
            <a:ext cx="9857679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Century Gothic" panose="020B0502020202020204" pitchFamily="34" charset="0"/>
              </a:rPr>
              <a:t>Step 1: Download and install the following FREE fonts from TPT. You NEED them for formatting. Right click and choose Open Hyperlink. After installing the fonts, completely shut down and restart PowerPoint.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  <a:hlinkClick r:id="rId2"/>
              </a:rPr>
              <a:t>KG Blank Space Solid</a:t>
            </a:r>
            <a:endParaRPr lang="en-US" sz="220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  <a:hlinkClick r:id="rId3"/>
              </a:rPr>
              <a:t>KG Primary Penmanship 2</a:t>
            </a:r>
            <a:endParaRPr lang="en-US" sz="2200" dirty="0">
              <a:latin typeface="Century Gothic" panose="020B0502020202020204" pitchFamily="34" charset="0"/>
            </a:endParaRPr>
          </a:p>
          <a:p>
            <a:pPr lvl="1"/>
            <a:endParaRPr lang="en-US" sz="2200" dirty="0">
              <a:latin typeface="Century Gothic" panose="020B0502020202020204" pitchFamily="34" charset="0"/>
            </a:endParaRPr>
          </a:p>
          <a:p>
            <a:r>
              <a:rPr lang="en-US" sz="2200" dirty="0">
                <a:latin typeface="Century Gothic" panose="020B0502020202020204" pitchFamily="34" charset="0"/>
              </a:rPr>
              <a:t>Step 2:  Choose a set from the Table of Contents and scroll to its start page. </a:t>
            </a:r>
          </a:p>
          <a:p>
            <a:endParaRPr lang="en-US" sz="2200" dirty="0">
              <a:latin typeface="Century Gothic" panose="020B0502020202020204" pitchFamily="34" charset="0"/>
            </a:endParaRPr>
          </a:p>
          <a:p>
            <a:r>
              <a:rPr lang="en-US" sz="2200" dirty="0">
                <a:latin typeface="Century Gothic" panose="020B0502020202020204" pitchFamily="34" charset="0"/>
              </a:rPr>
              <a:t>Step 3: Switch to Performance Mode (use one of the following ways)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Click Slide Show Tab -&gt; Choose From Current Slide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Press Shift and f5 at the Same Time </a:t>
            </a:r>
          </a:p>
          <a:p>
            <a:pPr lvl="1"/>
            <a:endParaRPr lang="en-US" sz="2200" dirty="0">
              <a:latin typeface="Century Gothic" panose="020B0502020202020204" pitchFamily="34" charset="0"/>
            </a:endParaRPr>
          </a:p>
          <a:p>
            <a:r>
              <a:rPr lang="en-US" sz="2200" dirty="0">
                <a:latin typeface="Century Gothic" panose="020B0502020202020204" pitchFamily="34" charset="0"/>
              </a:rPr>
              <a:t>Step 4:  Connect to your projector so students can view from the screen. </a:t>
            </a:r>
          </a:p>
          <a:p>
            <a:endParaRPr lang="en-US" sz="2200" dirty="0">
              <a:latin typeface="Century Gothic" panose="020B0502020202020204" pitchFamily="34" charset="0"/>
            </a:endParaRPr>
          </a:p>
          <a:p>
            <a:r>
              <a:rPr lang="en-US" sz="2200" dirty="0">
                <a:latin typeface="Century Gothic" panose="020B0502020202020204" pitchFamily="34" charset="0"/>
              </a:rPr>
              <a:t>Step 5:  Use a clicker or the spacebar of your keyboard to click through each of the actions on the slideshow.  </a:t>
            </a:r>
            <a:r>
              <a:rPr lang="en-US" sz="2200" dirty="0">
                <a:latin typeface="Century Gothic" panose="020B0502020202020204" pitchFamily="34" charset="0"/>
                <a:hlinkClick r:id="rId4"/>
              </a:rPr>
              <a:t>Click here to view the video tutorial for using this set </a:t>
            </a:r>
            <a:r>
              <a:rPr lang="en-US" sz="2200" dirty="0">
                <a:latin typeface="Century Gothic" panose="020B0502020202020204" pitchFamily="34" charset="0"/>
              </a:rPr>
              <a:t>Right click and choose Open Hyperlink. </a:t>
            </a:r>
          </a:p>
          <a:p>
            <a:endParaRPr lang="en-US" sz="2200" dirty="0">
              <a:latin typeface="Century Gothic" panose="020B0502020202020204" pitchFamily="34" charset="0"/>
            </a:endParaRPr>
          </a:p>
          <a:p>
            <a:endParaRPr lang="en-US" sz="2200" dirty="0">
              <a:latin typeface="Century Gothic" panose="020B0502020202020204" pitchFamily="34" charset="0"/>
            </a:endParaRPr>
          </a:p>
          <a:p>
            <a:endParaRPr lang="en-US" sz="2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05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and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4656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6" y="1569494"/>
            <a:ext cx="9901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make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8672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make!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97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375348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me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0875" y="168275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3970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0054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560866" y="3266499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1921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762430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879119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33989" y="903248"/>
            <a:ext cx="37006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87468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18710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25579" y="2594753"/>
            <a:ext cx="35627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02316" y="2577359"/>
            <a:ext cx="37897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05306" y="2577359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011557" y="4382016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79414" y="4382016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36518" y="4382016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89800" y="4380791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41813" y="4361211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138845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  <p:bldP spid="12" grpId="0"/>
      <p:bldP spid="12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31" grpId="0"/>
      <p:bldP spid="31" grpId="1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-191921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me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409204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Come jump with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me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34534" y="3819286"/>
            <a:ext cx="10749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Can you help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me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draw?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candy is for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me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24956" y="1441228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6218" y="3417292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91228" y="5781287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927320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410225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78965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902105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294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556402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356557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418865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83800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861263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8392106" y="511690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241803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8844741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9066851" y="737181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487" y="1320377"/>
            <a:ext cx="690076" cy="971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314" y="3360041"/>
            <a:ext cx="811727" cy="9924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993" y="5623012"/>
            <a:ext cx="1134045" cy="99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2" grpId="0" animBg="1"/>
      <p:bldP spid="43" grpId="0" animBg="1"/>
      <p:bldP spid="38" grpId="0" animBg="1"/>
      <p:bldP spid="36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</a:t>
            </a:r>
            <a:r>
              <a:rPr lang="en-US" sz="3200" dirty="0">
                <a:solidFill>
                  <a:srgbClr val="7030A0"/>
                </a:solidFill>
                <a:latin typeface="KG Blank Space Solid" panose="02000000000000000000" pitchFamily="2" charset="0"/>
              </a:rPr>
              <a:t>lunge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8398" y="3078148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89603" y="308427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406" y="2674647"/>
            <a:ext cx="3128185" cy="49060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413914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8182E-6 3.79085E-6 L -3.18182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28283E-6 -3.20261E-6 L -3.28283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me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17637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and!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36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me!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0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36762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my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0838" y="113082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54139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0054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560866" y="3266499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1921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389576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941749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7689" y="903248"/>
            <a:ext cx="37006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59920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93658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36649" y="2728565"/>
            <a:ext cx="42466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funny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27784" y="2711171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93196" y="2711171"/>
            <a:ext cx="35317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811141" y="4352990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65432" y="4352990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34146" y="4392814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016308" y="4351765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32250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094259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7" grpId="0"/>
      <p:bldP spid="7" grpId="1"/>
      <p:bldP spid="8" grpId="0"/>
      <p:bldP spid="8" grpId="1"/>
      <p:bldP spid="11" grpId="0"/>
      <p:bldP spid="11" grpId="1"/>
      <p:bldP spid="13" grpId="0"/>
      <p:bldP spid="13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-191921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my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952219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Here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my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scarf.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34534" y="3775744"/>
            <a:ext cx="10749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My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truck is red.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It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my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bike.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79575" y="1325267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68385" y="3532687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579788" y="5810943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348233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989310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413022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990677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195209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123945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69187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580009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76543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193608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09666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669083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5806" y="3593222"/>
            <a:ext cx="1444207" cy="7306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160" y="1322402"/>
            <a:ext cx="1443946" cy="9541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857" y="5665832"/>
            <a:ext cx="1361802" cy="82243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04596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touch your </a:t>
            </a:r>
            <a:r>
              <a:rPr lang="en-US" sz="3200" dirty="0">
                <a:solidFill>
                  <a:srgbClr val="7030A0"/>
                </a:solidFill>
                <a:latin typeface="KG Blank Space Solid" panose="02000000000000000000" pitchFamily="2" charset="0"/>
              </a:rPr>
              <a:t>elbow to your knee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8398" y="3078148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89603" y="308427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540" y="2639719"/>
            <a:ext cx="2351040" cy="4952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937001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8182E-6 3.79085E-6 L -3.18182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28283E-6 -3.20261E-6 L -3.28283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my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13218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my!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9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403851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302702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not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8312" y="138135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40239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2923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445302" y="306717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2926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2570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540194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420695" y="903249"/>
            <a:ext cx="34941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90660" y="903248"/>
            <a:ext cx="35653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05261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07702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not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97102" y="2509026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53269" y="2509025"/>
            <a:ext cx="33969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28446" y="2509024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not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32552" y="2505919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56117" y="446591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not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2163" y="4465918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little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21288" y="446591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not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185396" y="4465916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4430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8" grpId="0"/>
      <p:bldP spid="8" grpId="1"/>
      <p:bldP spid="11" grpId="0"/>
      <p:bldP spid="11" grpId="1"/>
      <p:bldP spid="13" grpId="0"/>
      <p:bldP spid="13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103577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not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791337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am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not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sad.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89394" y="3775744"/>
            <a:ext cx="10749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do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not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like worms!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ant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not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big.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579788" y="1334317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68071" y="3503403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33331" y="5770646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333719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640967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267879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829537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1989042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583948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267990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042979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85251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23715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719288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190113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931361" y="511945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38884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288" y="1337577"/>
            <a:ext cx="982918" cy="828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846" y="3060128"/>
            <a:ext cx="569195" cy="13143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995" y="3576394"/>
            <a:ext cx="1198731" cy="8087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296" y="5544754"/>
            <a:ext cx="1238613" cy="107453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12396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  <p:bldP spid="36" grpId="0" animBg="1"/>
      <p:bldP spid="37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push up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3086" y="196581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90460" y="198010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90050" y="196581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919" y="4677753"/>
            <a:ext cx="4277731" cy="29842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544094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4545E-7 -2.35294E-6 L -4.54545E-7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1616E-6 -5.88235E-7 L 1.61616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798E-6 -2.35294E-6 L 2.9798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not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05243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not!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56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153779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5875" y="2207937"/>
            <a:ext cx="75009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KG Blank Space Solid" panose="02000000000000000000" pitchFamily="2" charset="0"/>
              </a:rPr>
              <a:t>away</a:t>
            </a:r>
            <a:endParaRPr lang="en-US" sz="19900" dirty="0">
              <a:latin typeface="KG Blank Space Solid" panose="02000000000000000000" pitchFamily="2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6589" y="154079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61773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one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0838" y="150660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26999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2923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445302" y="306717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2926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69476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717187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2351" y="903249"/>
            <a:ext cx="27609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2256" y="903248"/>
            <a:ext cx="3728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make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24251" y="903248"/>
            <a:ext cx="32930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47160" y="2581596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one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6125" y="2581595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75078" y="2581594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29350" y="2578489"/>
            <a:ext cx="35111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little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70633" y="42917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44850" y="4291748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61629" y="429174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125856" y="4291746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173526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9" grpId="0"/>
      <p:bldP spid="9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5" grpId="0"/>
      <p:bldP spid="45" grpId="1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103577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one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663259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see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one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turtle.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89394" y="3775744"/>
            <a:ext cx="10749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One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pig is in the mud.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have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one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donut!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017478" y="1334318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8080" y="3518345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33331" y="5770646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617017" y="292971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961336" y="292840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860101" y="292840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75528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915804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263572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379199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462210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061679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200082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683123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347777" y="292840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843961" y="511945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19" y="3410058"/>
            <a:ext cx="1021629" cy="9237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818" y="3289266"/>
            <a:ext cx="1384382" cy="10105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642" y="5669534"/>
            <a:ext cx="960961" cy="968297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8915678" y="511624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261" y="1274691"/>
            <a:ext cx="949603" cy="79693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834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  <p:bldP spid="36" grpId="0" animBg="1"/>
      <p:bldP spid="40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squat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9222" y="311158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3143" y="309684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07337" y="311158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353" y="2705063"/>
            <a:ext cx="2830988" cy="48452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060916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4141E-6 4.57516E-6 L 4.14141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06061E-7 2.81046E-6 L 6.06061E-7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6 4.57516E-6 L 2.77778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one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4494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one!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71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4146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play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8312" y="125609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21461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8555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599548" y="306717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9501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3289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1349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562176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2351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328954" y="292098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8202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1701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14384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22516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61037" y="903249"/>
            <a:ext cx="1561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3745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40918" y="903248"/>
            <a:ext cx="308473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19020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66857" y="2610624"/>
            <a:ext cx="33075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27542" y="2610623"/>
            <a:ext cx="38288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477696" y="2607517"/>
            <a:ext cx="39756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664116" y="4320776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09424" y="4320776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18087" y="4320776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300024" y="4320774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</p:spTree>
    <p:extLst>
      <p:ext uri="{BB962C8B-B14F-4D97-AF65-F5344CB8AC3E}">
        <p14:creationId xmlns:p14="http://schemas.microsoft.com/office/powerpoint/2010/main" val="1972391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7" grpId="0"/>
      <p:bldP spid="7" grpId="1"/>
      <p:bldP spid="9" grpId="0"/>
      <p:bldP spid="9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123755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play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41223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like to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play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ball!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We can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play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drums.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4571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Play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with the train.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82820" y="1348601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17561" y="3562074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86266" y="5790376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404843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636521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95704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520229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229161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16834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888151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464698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90163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88056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816734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5960026" y="293691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8130978" y="293305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969" y="1305336"/>
            <a:ext cx="926743" cy="1034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243" y="3218965"/>
            <a:ext cx="1433016" cy="13062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313" y="5773059"/>
            <a:ext cx="1676960" cy="77079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8609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7" grpId="0" animBg="1"/>
      <p:bldP spid="38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run in place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5202" y="3138279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08705" y="3159143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11558" y="314629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04772" y="314629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115" y="2754351"/>
            <a:ext cx="2871816" cy="49190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130102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303E-7 2.35294E-6 L 3.0303E-7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8687E-6 -2.87582E-6 L -3.68687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8788E-6 1.11111E-6 L -3.78788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29293E-6 1.11111E-6 L -4.29293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play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95170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play!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8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7435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red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52000" y="88030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2240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4866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367245" y="306717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7963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2570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165497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2000" y="901352"/>
            <a:ext cx="1561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16473" y="903248"/>
            <a:ext cx="33479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you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7947" y="903248"/>
            <a:ext cx="36248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away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76224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76188" y="2509026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we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19518" y="2536317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up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37918" y="2509024"/>
            <a:ext cx="36410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away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461822" y="2505919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0005" y="4219178"/>
            <a:ext cx="32694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4266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away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013236" y="4219176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</p:spTree>
    <p:extLst>
      <p:ext uri="{BB962C8B-B14F-4D97-AF65-F5344CB8AC3E}">
        <p14:creationId xmlns:p14="http://schemas.microsoft.com/office/powerpoint/2010/main" val="2858455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7" grpId="0"/>
      <p:bldP spid="7" grpId="1"/>
      <p:bldP spid="11" grpId="0"/>
      <p:bldP spid="11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818625" y="903248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4108" y="903248"/>
            <a:ext cx="36987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89568" y="903248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6645" y="2639652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97857" y="2653939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682261" y="2636545"/>
            <a:ext cx="37264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90810" y="436431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away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11501" y="4369900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493141" y="4399026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587732" y="895635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510893" y="2631219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89771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10" grpId="0"/>
      <p:bldP spid="10" grpId="1"/>
      <p:bldP spid="12" grpId="0"/>
      <p:bldP spid="12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103577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red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574604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55074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My cherry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red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firetruck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red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4571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have a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red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balloon!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82820" y="1373315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0269" y="3522645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8809" y="5722179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800262" y="296678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366476" y="29654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557002" y="29654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248379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390701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7280419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77784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624434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82888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91583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30056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097754" y="296162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49675">
            <a:off x="3823411" y="1346576"/>
            <a:ext cx="786640" cy="10638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782" y="3409176"/>
            <a:ext cx="1257655" cy="9462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2619">
            <a:off x="7988737" y="5461001"/>
            <a:ext cx="821834" cy="1395812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795207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56056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7" grpId="0" animBg="1"/>
      <p:bldP spid="36" grpId="0" animBg="1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jumping jack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8789" y="32859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9257" y="330028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74961" y="32859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211" y="2814130"/>
            <a:ext cx="3580476" cy="46270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66388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7576E-6 -2.7451E-6 L 2.57576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43434E-6 -9.80392E-7 L 3.43434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7374E-6 -2.7451E-6 L -2.37374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red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48278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red!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84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266623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run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4929" y="124254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2379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4866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367245" y="306717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7963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2570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272514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07425" y="895634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make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4604" y="903248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78947" y="2639652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76275" y="2653939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run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682261" y="2636545"/>
            <a:ext cx="37264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run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46565" y="436431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little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44954" y="4369900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run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493141" y="4399026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517214" y="895635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run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11613" y="2631219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3802588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  <p:bldP spid="12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4" grpId="0"/>
      <p:bldP spid="4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825" y="-267898"/>
            <a:ext cx="867986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away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100803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103577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run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86917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55074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lion can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run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49" y="3897343"/>
            <a:ext cx="1025733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will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run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to the store.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4571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My snail can not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run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850687" y="1405757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4895" y="3444567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7197" y="5733330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335520" y="296678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076544" y="29654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044046" y="29654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68156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1837071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500155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941824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25875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15268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17591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99554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908180" y="296162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8821869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388454" y="51141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8488998" y="51141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605" y="1320377"/>
            <a:ext cx="1191721" cy="9152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0472" y="3318317"/>
            <a:ext cx="1155887" cy="11228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219" y="5628494"/>
            <a:ext cx="1022057" cy="92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7" grpId="0" animBg="1"/>
      <p:bldP spid="36" grpId="0" animBg="1"/>
      <p:bldP spid="38" grpId="0" animBg="1"/>
      <p:bldP spid="39" grpId="0" animBg="1"/>
    </p:bld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lunge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8789" y="32859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19257" y="3287925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74961" y="3284788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215" y="2753591"/>
            <a:ext cx="3178341" cy="48612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740210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7576E-6 -2.7451E-6 L 2.57576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43434E-6 3.00654E-6 L 3.43434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7374E-6 1.50327E-6 L -2.37374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run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44602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run!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41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88896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said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6281" y="136610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72019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64803" y="1790832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056758" y="2954443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2570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1419" y="1827903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 err="1">
                <a:solidFill>
                  <a:schemeClr val="bg1"/>
                </a:solidFill>
                <a:latin typeface="KG Primary Penmanship 2" panose="02000506000000020003" pitchFamily="2" charset="0"/>
              </a:rPr>
              <a:t>i</a:t>
            </a:r>
            <a:endParaRPr lang="en-US" sz="28700" dirty="0">
              <a:solidFill>
                <a:schemeClr val="bg1"/>
              </a:solidFill>
              <a:latin typeface="KG Primary Penmanship 2" panose="0200050600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5755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70350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63385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7251" y="903248"/>
            <a:ext cx="39446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funny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50433" y="903248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said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98396" y="2668680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come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5667" y="2665573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said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22402" y="2665573"/>
            <a:ext cx="33001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697926" y="4277234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not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90385" y="4277234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61094" y="4282816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604546" y="4311942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said</a:t>
            </a:r>
          </a:p>
        </p:txBody>
      </p:sp>
    </p:spTree>
    <p:extLst>
      <p:ext uri="{BB962C8B-B14F-4D97-AF65-F5344CB8AC3E}">
        <p14:creationId xmlns:p14="http://schemas.microsoft.com/office/powerpoint/2010/main" val="4193345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7" grpId="0"/>
      <p:bldP spid="7" grpId="1"/>
      <p:bldP spid="11" grpId="0"/>
      <p:bldP spid="11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38" grpId="0"/>
      <p:bldP spid="38" grpId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190661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said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332994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28" y="155911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Put the blocks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away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231" y="3712411"/>
            <a:ext cx="9164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Do not run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away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duck flew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away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1324" y="1292905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61174" y="3650583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16129" y="5810192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171264" y="287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020407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472513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403313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957564" y="504934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631111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406837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725076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454882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64864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93205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8512563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555" y="1390798"/>
            <a:ext cx="756753" cy="7240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326" y="3371337"/>
            <a:ext cx="869074" cy="96287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437" y="5566216"/>
            <a:ext cx="903461" cy="8485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707" y="5685975"/>
            <a:ext cx="961197" cy="88918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44597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cow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said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,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“Moo!”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22142" y="3819286"/>
            <a:ext cx="1031737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“Quack,”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said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the duck.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11350" y="6127926"/>
            <a:ext cx="107566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said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,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“Make the bed.”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58483" y="1308160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7332" y="3447471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0007" y="5714994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378923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338448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576889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920768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872005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711097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728707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459577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939309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705156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84425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61435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660" y="1373965"/>
            <a:ext cx="1061938" cy="8344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842" y="3343513"/>
            <a:ext cx="1070985" cy="9907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492" y="5825794"/>
            <a:ext cx="1145683" cy="746899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8375106" y="293654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41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44" grpId="0" animBg="1"/>
      <p:bldP spid="38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touch your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elbow to your knee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1060" y="3138279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32275" y="3159143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65203" y="316815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err="1">
                <a:latin typeface="KG Primary Penmanship 2" panose="02000506000000020003" pitchFamily="2" charset="0"/>
              </a:rPr>
              <a:t>i</a:t>
            </a:r>
            <a:endParaRPr lang="en-US" sz="19900" dirty="0">
              <a:latin typeface="KG Primary Penmanship 2" panose="02000506000000020003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0630" y="314629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375" y="2696473"/>
            <a:ext cx="2748408" cy="48623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587588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76768E-6 2.35294E-6 L -1.76768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3535E-6 -2.87582E-6 L 3.53535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3131E-6 1.63399E-6 L -3.13131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3636E-6 1.11111E-6 L 3.63636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said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88656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said!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00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270656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see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9643" y="49428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94410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4866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527780" y="3095047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27963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2570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110365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818625" y="903248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76962" y="903248"/>
            <a:ext cx="36987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1737" y="903248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6301" y="2770278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8144" y="2784565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262834" y="2767171"/>
            <a:ext cx="37264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642352" y="4494944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32417" y="4500526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581710" y="4529652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31921" y="2761845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255834" y="896293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30296" y="4509953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</p:spTree>
    <p:extLst>
      <p:ext uri="{BB962C8B-B14F-4D97-AF65-F5344CB8AC3E}">
        <p14:creationId xmlns:p14="http://schemas.microsoft.com/office/powerpoint/2010/main" val="2740992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9" grpId="0"/>
      <p:bldP spid="9" grpId="1"/>
      <p:bldP spid="13" grpId="0"/>
      <p:bldP spid="13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38" grpId="0"/>
      <p:bldP spid="38" grpId="1"/>
      <p:bldP spid="46" grpId="0"/>
      <p:bldP spid="46" grpId="1"/>
    </p:bld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103577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see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256942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55074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see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the stars.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Can you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see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my bird?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4571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We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see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a whale.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086423" y="1364344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0269" y="3522645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955413" y="5773981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766809" y="296678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162143" y="29654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906621" y="29654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069961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041406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838302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636804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252512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95557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343186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352382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294861" y="296162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659" y="1276038"/>
            <a:ext cx="2124569" cy="868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343" y="3451614"/>
            <a:ext cx="1176195" cy="957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8618" y="5636485"/>
            <a:ext cx="1302056" cy="863043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8573402" y="513334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06794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7" grpId="0" animBg="1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run in place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8773" y="3152893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72762" y="316718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8165" y="3152893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46961" y="3152893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90" y="2722340"/>
            <a:ext cx="2877800" cy="49293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014678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4.11765E-6 L 3.88889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4545E-7 -4.11765E-6 L -4.54545E-7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7.07071E-7 4.11765E-6 L -7.07071E-7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62626E-6 4.11765E-6 L 2.62626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push up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04065" y="17166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54533" y="173097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48452" y="17166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5294" y="4544727"/>
            <a:ext cx="4475073" cy="31495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657426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83838E-6 -0.00327 L -3.83838E-6 -0.07537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798E-6 -3.59477E-6 L -2.9798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48485E-6 4.64052E-6 L -3.48485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see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10444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see!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41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167333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the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33924" y="124254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9212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00792" y="1990084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621474" y="2959124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63889" y="1990084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8496" y="1990084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071578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818625" y="903248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52603" y="903248"/>
            <a:ext cx="36987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44748" y="903248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11369" y="2639652"/>
            <a:ext cx="45505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funny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448346" y="2636545"/>
            <a:ext cx="37264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622435" y="436431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11501" y="4369900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153441" y="4399026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one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17612" y="895635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65533" y="2631219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62649" y="4385063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098196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3" grpId="0"/>
      <p:bldP spid="13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4" grpId="0"/>
      <p:bldP spid="44" grpId="1"/>
      <p:bldP spid="46" grpId="0"/>
      <p:bldP spid="46" grpId="1"/>
    </p:bld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165362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the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70011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55074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like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the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grapes.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We go to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the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dentist.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4571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The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pumpkin is big.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94627" y="1345468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5448" y="3480444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75854" y="5790375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443425" y="296678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38401" y="29654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638998" y="29654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03416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584207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91275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443630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694952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524286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027026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8411757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127607" y="296162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8106972" y="511690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761" y="1267700"/>
            <a:ext cx="960891" cy="1012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4508" y="3138409"/>
            <a:ext cx="1346311" cy="1237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261" y="3344058"/>
            <a:ext cx="559640" cy="9308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288" y="5721510"/>
            <a:ext cx="973988" cy="92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9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7" grpId="0" animBg="1"/>
      <p:bldP spid="39" grpId="0" animBg="1"/>
    </p:bld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squat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5221" y="33354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95689" y="3349709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89608" y="33354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499" y="2639719"/>
            <a:ext cx="2967122" cy="49728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115328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64646E-6 -0.00326 L -4.64646E-6 -0.07536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0404E-6 -2.67974E-6 L 4.0404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3535E-6 -4.44444E-6 L 3.53535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6" y="1569494"/>
            <a:ext cx="9901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away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71193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the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100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the!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78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215859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0" dirty="0">
                <a:latin typeface="KG Blank Space Solid" panose="02000000000000000000" pitchFamily="2" charset="0"/>
              </a:rPr>
              <a:t>three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31815" y="103459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4003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195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360368" y="2700441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52204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3540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27043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8643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587168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638381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7113" y="903248"/>
            <a:ext cx="391601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three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40656" y="903248"/>
            <a:ext cx="46690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55189" y="2700744"/>
            <a:ext cx="42544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84224" y="2683350"/>
            <a:ext cx="39626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555746" y="2683350"/>
            <a:ext cx="36456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82870" y="4513393"/>
            <a:ext cx="3944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three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6618" y="4513393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87933" y="4513393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0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13" grpId="0"/>
      <p:bldP spid="13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234205"/>
            <a:ext cx="97659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0" dirty="0">
                <a:latin typeface="KG Primary Penmanship 2" panose="02000506000000020003" pitchFamily="2" charset="0"/>
              </a:rPr>
              <a:t>three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564390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38" y="1733230"/>
            <a:ext cx="101439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We have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three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carrots.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370" y="392215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see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three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mice.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04802" y="6061020"/>
            <a:ext cx="107411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Three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little frogs jump.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9543" y="1334317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38117" y="3668585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3445" y="5561883"/>
            <a:ext cx="730480" cy="68209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907682" y="3044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690482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123050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454840" y="522346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879339" y="522215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17965" y="523403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839352" y="523403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411328" y="734129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839520" y="73399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360363" y="73399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8784210" y="73399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8147684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994" y="1379494"/>
            <a:ext cx="1294139" cy="8211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7075" y="3459231"/>
            <a:ext cx="1950205" cy="11160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626" y="5730341"/>
            <a:ext cx="801493" cy="80416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745" y="5746116"/>
            <a:ext cx="801493" cy="80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</p:bld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run in place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2814" y="35608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03908" y="3552657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97268" y="353980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54479" y="353980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0971" y="35608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082" y="2639719"/>
            <a:ext cx="2805220" cy="49009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851927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7.57576E-7 2.28758E-6 L 7.57576E-7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2525E-6 3.52941E-6 L 2.52525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303E-6 -2.48366E-6 L 3.0303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1616E-6 2.28758E-6 L -1.61616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87879E-6 -2.48366E-6 L -2.87879E-6 -0.0721 " pathEditMode="relative" rAng="0" ptsTypes="AA">
                                      <p:cBhvr>
                                        <p:cTn id="5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5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  <p:bldP spid="12" grpId="0"/>
    </p:bld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three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17390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481" y="1502511"/>
            <a:ext cx="444341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4-12: </a:t>
            </a:r>
            <a:r>
              <a:rPr lang="en-US" sz="2800" dirty="0">
                <a:latin typeface="Century Gothic" panose="020B0502020202020204" pitchFamily="34" charset="0"/>
                <a:hlinkClick r:id="rId2" action="ppaction://hlinksldjump"/>
              </a:rPr>
              <a:t>a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13-21: </a:t>
            </a:r>
            <a:r>
              <a:rPr lang="en-US" sz="2800" dirty="0">
                <a:latin typeface="Century Gothic" panose="020B0502020202020204" pitchFamily="34" charset="0"/>
                <a:hlinkClick r:id="rId3" action="ppaction://hlinksldjump"/>
              </a:rPr>
              <a:t>and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22-30: </a:t>
            </a:r>
            <a:r>
              <a:rPr lang="en-US" sz="2800" dirty="0">
                <a:latin typeface="Century Gothic" panose="020B0502020202020204" pitchFamily="34" charset="0"/>
                <a:hlinkClick r:id="rId4" action="ppaction://hlinksldjump"/>
              </a:rPr>
              <a:t>away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31-39: </a:t>
            </a:r>
            <a:r>
              <a:rPr lang="en-US" sz="2800" dirty="0">
                <a:latin typeface="Century Gothic" panose="020B0502020202020204" pitchFamily="34" charset="0"/>
                <a:hlinkClick r:id="rId5" action="ppaction://hlinksldjump"/>
              </a:rPr>
              <a:t>big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40-48: </a:t>
            </a:r>
            <a:r>
              <a:rPr lang="en-US" sz="2800" dirty="0">
                <a:latin typeface="Century Gothic" panose="020B0502020202020204" pitchFamily="34" charset="0"/>
                <a:hlinkClick r:id="rId6" action="ppaction://hlinksldjump"/>
              </a:rPr>
              <a:t>blue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49-57: </a:t>
            </a:r>
            <a:r>
              <a:rPr lang="en-US" sz="2800" dirty="0">
                <a:latin typeface="Century Gothic" panose="020B0502020202020204" pitchFamily="34" charset="0"/>
                <a:hlinkClick r:id="rId7" action="ppaction://hlinksldjump"/>
              </a:rPr>
              <a:t>can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58-66: </a:t>
            </a:r>
            <a:r>
              <a:rPr lang="en-US" sz="2800" dirty="0">
                <a:latin typeface="Century Gothic" panose="020B0502020202020204" pitchFamily="34" charset="0"/>
                <a:hlinkClick r:id="rId8" action="ppaction://hlinksldjump"/>
              </a:rPr>
              <a:t>come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67-75: </a:t>
            </a:r>
            <a:r>
              <a:rPr lang="en-US" sz="2800" dirty="0">
                <a:latin typeface="Century Gothic" panose="020B0502020202020204" pitchFamily="34" charset="0"/>
                <a:hlinkClick r:id="rId9" action="ppaction://hlinksldjump"/>
              </a:rPr>
              <a:t>down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76-84: </a:t>
            </a:r>
            <a:r>
              <a:rPr lang="en-US" sz="2800" dirty="0">
                <a:latin typeface="Century Gothic" panose="020B0502020202020204" pitchFamily="34" charset="0"/>
                <a:hlinkClick r:id="rId10" action="ppaction://hlinksldjump"/>
              </a:rPr>
              <a:t>find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85-93: </a:t>
            </a:r>
            <a:r>
              <a:rPr lang="en-US" sz="2800" dirty="0">
                <a:latin typeface="Century Gothic" panose="020B0502020202020204" pitchFamily="34" charset="0"/>
                <a:hlinkClick r:id="rId11" action="ppaction://hlinksldjump"/>
              </a:rPr>
              <a:t>for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94-102: </a:t>
            </a:r>
            <a:r>
              <a:rPr lang="en-US" sz="2800" dirty="0">
                <a:latin typeface="Century Gothic" panose="020B0502020202020204" pitchFamily="34" charset="0"/>
                <a:hlinkClick r:id="rId12" action="ppaction://hlinksldjump"/>
              </a:rPr>
              <a:t>funny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103-111: </a:t>
            </a:r>
            <a:r>
              <a:rPr lang="en-US" sz="2800" dirty="0">
                <a:latin typeface="Century Gothic" panose="020B0502020202020204" pitchFamily="34" charset="0"/>
                <a:hlinkClick r:id="rId13" action="ppaction://hlinksldjump"/>
              </a:rPr>
              <a:t>go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112-120: </a:t>
            </a:r>
            <a:r>
              <a:rPr lang="en-US" sz="2800" dirty="0">
                <a:latin typeface="Century Gothic" panose="020B0502020202020204" pitchFamily="34" charset="0"/>
                <a:hlinkClick r:id="rId14" action="ppaction://hlinksldjump"/>
              </a:rPr>
              <a:t>help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121-129: </a:t>
            </a:r>
            <a:r>
              <a:rPr lang="en-US" sz="2800" dirty="0">
                <a:latin typeface="Century Gothic" panose="020B0502020202020204" pitchFamily="34" charset="0"/>
                <a:hlinkClick r:id="rId15" action="ppaction://hlinksldjump"/>
              </a:rPr>
              <a:t>here</a:t>
            </a:r>
            <a:endParaRPr lang="en-US" sz="2800" dirty="0">
              <a:latin typeface="Century Gothic" panose="020B0502020202020204" pitchFamily="34" charset="0"/>
            </a:endParaRPr>
          </a:p>
          <a:p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8569" y="1502511"/>
            <a:ext cx="444341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130-138: </a:t>
            </a:r>
            <a:r>
              <a:rPr lang="en-US" sz="2800" dirty="0">
                <a:latin typeface="Century Gothic" panose="020B0502020202020204" pitchFamily="34" charset="0"/>
                <a:hlinkClick r:id="rId16" action="ppaction://hlinksldjump"/>
              </a:rPr>
              <a:t>I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139-147: </a:t>
            </a:r>
            <a:r>
              <a:rPr lang="en-US" sz="2800" dirty="0">
                <a:latin typeface="Century Gothic" panose="020B0502020202020204" pitchFamily="34" charset="0"/>
                <a:hlinkClick r:id="rId17" action="ppaction://hlinksldjump"/>
              </a:rPr>
              <a:t>in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148-156: </a:t>
            </a:r>
            <a:r>
              <a:rPr lang="en-US" sz="2800" dirty="0">
                <a:latin typeface="Century Gothic" panose="020B0502020202020204" pitchFamily="34" charset="0"/>
                <a:hlinkClick r:id="rId18" action="ppaction://hlinksldjump"/>
              </a:rPr>
              <a:t>is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157-165: </a:t>
            </a:r>
            <a:r>
              <a:rPr lang="en-US" sz="2800" dirty="0">
                <a:latin typeface="Century Gothic" panose="020B0502020202020204" pitchFamily="34" charset="0"/>
                <a:hlinkClick r:id="rId19" action="ppaction://hlinksldjump"/>
              </a:rPr>
              <a:t>it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166-174: </a:t>
            </a:r>
            <a:r>
              <a:rPr lang="en-US" sz="2800" dirty="0">
                <a:latin typeface="Century Gothic" panose="020B0502020202020204" pitchFamily="34" charset="0"/>
                <a:hlinkClick r:id="rId20" action="ppaction://hlinksldjump"/>
              </a:rPr>
              <a:t>jump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175-183: </a:t>
            </a:r>
            <a:r>
              <a:rPr lang="en-US" sz="2800" dirty="0">
                <a:latin typeface="Century Gothic" panose="020B0502020202020204" pitchFamily="34" charset="0"/>
                <a:hlinkClick r:id="rId21" action="ppaction://hlinksldjump"/>
              </a:rPr>
              <a:t>little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184-192: </a:t>
            </a:r>
            <a:r>
              <a:rPr lang="en-US" sz="2800" dirty="0">
                <a:latin typeface="Century Gothic" panose="020B0502020202020204" pitchFamily="34" charset="0"/>
                <a:hlinkClick r:id="rId22" action="ppaction://hlinksldjump"/>
              </a:rPr>
              <a:t>look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193-201: </a:t>
            </a:r>
            <a:r>
              <a:rPr lang="en-US" sz="2800" dirty="0">
                <a:latin typeface="Century Gothic" panose="020B0502020202020204" pitchFamily="34" charset="0"/>
                <a:hlinkClick r:id="rId23" action="ppaction://hlinksldjump"/>
              </a:rPr>
              <a:t>make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202-210: </a:t>
            </a:r>
            <a:r>
              <a:rPr lang="en-US" sz="2800" dirty="0">
                <a:latin typeface="Century Gothic" panose="020B0502020202020204" pitchFamily="34" charset="0"/>
                <a:hlinkClick r:id="rId24" action="ppaction://hlinksldjump"/>
              </a:rPr>
              <a:t>me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211-219: </a:t>
            </a:r>
            <a:r>
              <a:rPr lang="en-US" sz="2800" dirty="0">
                <a:latin typeface="Century Gothic" panose="020B0502020202020204" pitchFamily="34" charset="0"/>
                <a:hlinkClick r:id="rId25" action="ppaction://hlinksldjump"/>
              </a:rPr>
              <a:t>my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220-228: </a:t>
            </a:r>
            <a:r>
              <a:rPr lang="en-US" sz="2800" dirty="0">
                <a:latin typeface="Century Gothic" panose="020B0502020202020204" pitchFamily="34" charset="0"/>
                <a:hlinkClick r:id="rId26" action="ppaction://hlinksldjump"/>
              </a:rPr>
              <a:t>not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229-237: </a:t>
            </a:r>
            <a:r>
              <a:rPr lang="en-US" sz="2800" dirty="0">
                <a:latin typeface="Century Gothic" panose="020B0502020202020204" pitchFamily="34" charset="0"/>
                <a:hlinkClick r:id="rId27" action="ppaction://hlinksldjump"/>
              </a:rPr>
              <a:t>one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238-246: </a:t>
            </a:r>
            <a:r>
              <a:rPr lang="en-US" sz="2800" dirty="0">
                <a:latin typeface="Century Gothic" panose="020B0502020202020204" pitchFamily="34" charset="0"/>
                <a:hlinkClick r:id="rId28" action="ppaction://hlinksldjump"/>
              </a:rPr>
              <a:t>play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247-255: </a:t>
            </a:r>
            <a:r>
              <a:rPr lang="en-US" sz="2800" dirty="0">
                <a:latin typeface="Century Gothic" panose="020B0502020202020204" pitchFamily="34" charset="0"/>
                <a:hlinkClick r:id="rId29" action="ppaction://hlinksldjump"/>
              </a:rPr>
              <a:t>red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3" y="100013"/>
            <a:ext cx="9444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Century Gothic" panose="020B0502020202020204" pitchFamily="34" charset="0"/>
              </a:rPr>
              <a:t>Table of Contents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31796" y="1502511"/>
            <a:ext cx="44434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256-264: </a:t>
            </a:r>
            <a:r>
              <a:rPr lang="en-US" sz="2800" dirty="0">
                <a:latin typeface="Century Gothic" panose="020B0502020202020204" pitchFamily="34" charset="0"/>
                <a:hlinkClick r:id="rId30" action="ppaction://hlinksldjump"/>
              </a:rPr>
              <a:t>run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265-273: </a:t>
            </a:r>
            <a:r>
              <a:rPr lang="en-US" sz="2800" dirty="0">
                <a:latin typeface="Century Gothic" panose="020B0502020202020204" pitchFamily="34" charset="0"/>
                <a:hlinkClick r:id="rId31" action="ppaction://hlinksldjump"/>
              </a:rPr>
              <a:t>said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274-282: </a:t>
            </a:r>
            <a:r>
              <a:rPr lang="en-US" sz="2800" dirty="0">
                <a:latin typeface="Century Gothic" panose="020B0502020202020204" pitchFamily="34" charset="0"/>
                <a:hlinkClick r:id="rId32" action="ppaction://hlinksldjump"/>
              </a:rPr>
              <a:t>see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283-291: </a:t>
            </a:r>
            <a:r>
              <a:rPr lang="en-US" sz="2800" dirty="0">
                <a:latin typeface="Century Gothic" panose="020B0502020202020204" pitchFamily="34" charset="0"/>
                <a:hlinkClick r:id="rId33" action="ppaction://hlinksldjump"/>
              </a:rPr>
              <a:t>the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292-300: </a:t>
            </a:r>
            <a:r>
              <a:rPr lang="en-US" sz="2800" dirty="0">
                <a:latin typeface="Century Gothic" panose="020B0502020202020204" pitchFamily="34" charset="0"/>
                <a:hlinkClick r:id="rId34" action="ppaction://hlinksldjump"/>
              </a:rPr>
              <a:t>three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301-309: </a:t>
            </a:r>
            <a:r>
              <a:rPr lang="en-US" sz="2800" dirty="0">
                <a:latin typeface="Century Gothic" panose="020B0502020202020204" pitchFamily="34" charset="0"/>
                <a:hlinkClick r:id="rId35" action="ppaction://hlinksldjump"/>
              </a:rPr>
              <a:t>to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310-318: </a:t>
            </a:r>
            <a:r>
              <a:rPr lang="en-US" sz="2800" dirty="0">
                <a:latin typeface="Century Gothic" panose="020B0502020202020204" pitchFamily="34" charset="0"/>
                <a:hlinkClick r:id="rId36" action="ppaction://hlinksldjump"/>
              </a:rPr>
              <a:t>two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319-327: </a:t>
            </a:r>
            <a:r>
              <a:rPr lang="en-US" sz="2800" dirty="0">
                <a:latin typeface="Century Gothic" panose="020B0502020202020204" pitchFamily="34" charset="0"/>
                <a:hlinkClick r:id="rId37" action="ppaction://hlinksldjump"/>
              </a:rPr>
              <a:t>up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328-336: </a:t>
            </a:r>
            <a:r>
              <a:rPr lang="en-US" sz="2800" dirty="0">
                <a:latin typeface="Century Gothic" panose="020B0502020202020204" pitchFamily="34" charset="0"/>
                <a:hlinkClick r:id="rId38" action="ppaction://hlinksldjump"/>
              </a:rPr>
              <a:t>we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337-345: </a:t>
            </a:r>
            <a:r>
              <a:rPr lang="en-US" sz="2800" dirty="0">
                <a:latin typeface="Century Gothic" panose="020B0502020202020204" pitchFamily="34" charset="0"/>
                <a:hlinkClick r:id="rId39" action="ppaction://hlinksldjump"/>
              </a:rPr>
              <a:t>where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346-354: </a:t>
            </a:r>
            <a:r>
              <a:rPr lang="en-US" sz="2800" dirty="0">
                <a:latin typeface="Century Gothic" panose="020B0502020202020204" pitchFamily="34" charset="0"/>
                <a:hlinkClick r:id="rId40" action="ppaction://hlinksldjump"/>
              </a:rPr>
              <a:t>yellow</a:t>
            </a:r>
            <a:endParaRPr lang="en-US" sz="2800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355-363: </a:t>
            </a:r>
            <a:r>
              <a:rPr lang="en-US" sz="2800" dirty="0">
                <a:latin typeface="Century Gothic" panose="020B0502020202020204" pitchFamily="34" charset="0"/>
                <a:hlinkClick r:id="rId41" action="ppaction://hlinksldjump"/>
              </a:rPr>
              <a:t>you</a:t>
            </a:r>
            <a:endParaRPr lang="en-US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246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away!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70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three!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56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147793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to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4117" y="92307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64554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577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237336" y="2883176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5475" y="1785764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729577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214699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0334" y="903248"/>
            <a:ext cx="37006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98643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76066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42435" y="2750586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73075" y="2764873"/>
            <a:ext cx="35627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9062" y="2747479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05307" y="2747479"/>
            <a:ext cx="376240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little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055080" y="4489979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4958" y="4489979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93988" y="4488753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019246" y="4488754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1485973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8" grpId="0"/>
      <p:bldP spid="8" grpId="1"/>
      <p:bldP spid="9" grpId="0"/>
      <p:bldP spid="9" grpId="1"/>
      <p:bldP spid="11" grpId="0"/>
      <p:bldP spid="11" grpId="1"/>
      <p:bldP spid="13" grpId="0"/>
      <p:bldP spid="13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31" grpId="0"/>
      <p:bldP spid="31" grpId="1"/>
    </p:bld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65255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to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900743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709872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like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to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ride.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Can I run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to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school?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We go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to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the beach.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691692" y="1414210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5326" y="3533252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55682" y="5749887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369768" y="30215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658565" y="302027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282011" y="302027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377786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683146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06407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636939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488381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974018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33487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008649" y="302027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7919042" y="511690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85496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216917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571" y="1355968"/>
            <a:ext cx="817356" cy="8338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363" y="3291948"/>
            <a:ext cx="959935" cy="9876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674" y="5589874"/>
            <a:ext cx="1065901" cy="106590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0282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43" grpId="0" animBg="1"/>
      <p:bldP spid="38" grpId="0" animBg="1"/>
      <p:bldP spid="34" grpId="0" animBg="1"/>
      <p:bldP spid="36" grpId="0" animBg="1"/>
      <p:bldP spid="37" grpId="0" animBg="1"/>
    </p:bld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7030A0"/>
                </a:solidFill>
                <a:latin typeface="KG Blank Space Solid" panose="02000000000000000000" pitchFamily="2" charset="0"/>
              </a:rPr>
              <a:t>jumping jack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59841" y="3078148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64143" y="306998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020" y="2639719"/>
            <a:ext cx="3594935" cy="48580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897221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3737E-6 3.79085E-6 L -3.73737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84848E-6 -4.96732E-6 L -4.84848E-6 -0.07209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to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4232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to!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47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201854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130011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two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4117" y="92307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12557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9592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560424" y="270893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50682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48351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830935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21779" y="903249"/>
            <a:ext cx="271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run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82820" y="903248"/>
            <a:ext cx="32677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two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17757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99649" y="903248"/>
            <a:ext cx="35551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two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4721" y="2646883"/>
            <a:ext cx="38215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funny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78629" y="2632594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47492" y="2629489"/>
            <a:ext cx="30653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two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13004" y="4416890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11993" y="4416890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two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13050" y="4416890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little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74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  <p:bldP spid="12" grpId="0"/>
      <p:bldP spid="12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103577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two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971496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6001" y="1612972"/>
            <a:ext cx="8242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have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two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ears.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6966" y="3803851"/>
            <a:ext cx="8938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You have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two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eyes.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061020"/>
            <a:ext cx="1005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Can you see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two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flies?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823860" y="1345108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75031" y="3466816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8545" y="5642842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553660" y="29246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251653" y="292337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375736" y="292337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698904" y="516583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728844" y="516453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927477" y="516453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961355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708626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500982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317392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673005" y="292337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8129976" y="516453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846062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005" y="1361790"/>
            <a:ext cx="526941" cy="8058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98804" y="1345700"/>
            <a:ext cx="526941" cy="80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514" y="3703207"/>
            <a:ext cx="1815091" cy="6004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969" y="5824163"/>
            <a:ext cx="822375" cy="6098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924" y="5681411"/>
            <a:ext cx="772088" cy="76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7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2" grpId="0" animBg="1"/>
      <p:bldP spid="41" grpId="0" animBg="1"/>
      <p:bldP spid="42" grpId="0" animBg="1"/>
    </p:bld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lunge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5867" y="32859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0286" y="3277830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20811" y="328191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094" y="2554653"/>
            <a:ext cx="3281207" cy="51460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290492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2.7451E-6 L -3.33333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17172E-6 -1.50327E-6 L -2.17172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6061E-6 -4.24837E-6 L 1.06061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two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44984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two!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09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368175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big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0875" y="139700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59979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up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2966" y="136912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85833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577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218094" y="3266499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90600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654158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1094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3889" y="903248"/>
            <a:ext cx="37006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3453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up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93658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24301" y="2679322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46471" y="2693609"/>
            <a:ext cx="35627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26120" y="2676215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up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05306" y="2676215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not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962129" y="434274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up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14886" y="4342748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up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62376" y="434274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053886" y="4341523"/>
            <a:ext cx="38334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535260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-520537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up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31507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737934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go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up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the ladder.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926860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Look </a:t>
            </a:r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up</a:t>
            </a:r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in the clouds!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rocket can go </a:t>
            </a:r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up</a:t>
            </a:r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86354" y="1415136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3904" y="3530491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55633" y="5722178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121157" y="304964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295654" y="304834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656048" y="319177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415930" y="522816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229921" y="529857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423684" y="52387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856293" y="52387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315003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727792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33332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8335700" y="522448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92421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5302155" y="304834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733596" y="307457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9286495" y="744028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22124">
            <a:off x="7741295" y="1297171"/>
            <a:ext cx="441801" cy="9584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968" y="3548125"/>
            <a:ext cx="1096722" cy="676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84931" y="3513139"/>
            <a:ext cx="1361590" cy="8394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28454">
            <a:off x="3357664" y="5540688"/>
            <a:ext cx="707842" cy="125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6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2" grpId="0" animBg="1"/>
      <p:bldP spid="43" grpId="0" animBg="1"/>
      <p:bldP spid="38" grpId="0" animBg="1"/>
      <p:bldP spid="37" grpId="0" animBg="1"/>
      <p:bldP spid="44" grpId="0" animBg="1"/>
    </p:bld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touch your</a:t>
            </a:r>
            <a:r>
              <a:rPr lang="en-US" sz="3200" dirty="0">
                <a:solidFill>
                  <a:srgbClr val="7030A0"/>
                </a:solidFill>
                <a:latin typeface="KG Blank Space Solid" panose="02000000000000000000" pitchFamily="2" charset="0"/>
              </a:rPr>
              <a:t> elbow to your knee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8398" y="3078148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46701" y="306998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198" y="2639719"/>
            <a:ext cx="2331897" cy="49117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917531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8182E-6 3.79085E-6 L -3.18182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37374E-6 -4.96732E-6 L -2.37374E-6 -0.07209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up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41781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up!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54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401758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we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18547" y="125761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6528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4456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656835" y="2538543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7674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 err="1">
                <a:solidFill>
                  <a:schemeClr val="bg1"/>
                </a:solidFill>
                <a:latin typeface="KG Primary Penmanship 2" panose="02000506000000020003" pitchFamily="2" charset="0"/>
              </a:rPr>
              <a:t>i</a:t>
            </a:r>
            <a:endParaRPr lang="en-US" sz="28700" dirty="0">
              <a:solidFill>
                <a:schemeClr val="bg1"/>
              </a:solidFill>
              <a:latin typeface="KG Primary Penmanship 2" panose="020005060000000200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0466" y="1817477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64913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577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869261" y="3087394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80531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437675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58934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5475" y="903248"/>
            <a:ext cx="37006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we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5878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89078" y="927962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23555" y="2619467"/>
            <a:ext cx="35627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26120" y="2602073"/>
            <a:ext cx="48745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05306" y="2602073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we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690275" y="4367462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43032" y="4367462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we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88234" y="4367462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251598" y="4366237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</p:spTree>
    <p:extLst>
      <p:ext uri="{BB962C8B-B14F-4D97-AF65-F5344CB8AC3E}">
        <p14:creationId xmlns:p14="http://schemas.microsoft.com/office/powerpoint/2010/main" val="349003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12" grpId="0"/>
      <p:bldP spid="12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-520537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we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780246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We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like to swim.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We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can play football.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We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are on the bus.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988058" y="1344327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57540" y="3480443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11819" y="5780824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308761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933205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536928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236639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014771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96156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901092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756406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45817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11413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72060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545893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574593" y="737300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900" y="1243076"/>
            <a:ext cx="1418240" cy="8801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12296">
            <a:off x="7468893" y="3131050"/>
            <a:ext cx="1093610" cy="12239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434" y="5642000"/>
            <a:ext cx="1513916" cy="82316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6273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  <p:bldP spid="37" grpId="0" animBg="1"/>
    </p:bld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7030A0"/>
                </a:solidFill>
                <a:latin typeface="KG Blank Space Solid" panose="02000000000000000000" pitchFamily="2" charset="0"/>
              </a:rPr>
              <a:t>push up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6506" y="1606187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18621" y="160917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202" y="4292712"/>
            <a:ext cx="4939996" cy="34462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363354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8788E-6 2.02614E-6 L -3.78788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1616E-6 3.52941E-6 L 1.61616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we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7272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90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328911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708" y="2342575"/>
            <a:ext cx="8305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500" dirty="0">
                <a:latin typeface="KG Blank Space Solid" panose="02000000000000000000" pitchFamily="2" charset="0"/>
              </a:rPr>
              <a:t>where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7220" y="103459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0650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1167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998378" y="296806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2858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04194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7697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99297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604612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2351" y="903249"/>
            <a:ext cx="22141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47740" y="903248"/>
            <a:ext cx="32677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63751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90487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up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61916" y="2509026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20829" y="2523313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two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004" y="2509024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47492" y="2505919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0006" y="421917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77826" y="4219178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88635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627732" y="4219176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</p:spTree>
    <p:extLst>
      <p:ext uri="{BB962C8B-B14F-4D97-AF65-F5344CB8AC3E}">
        <p14:creationId xmlns:p14="http://schemas.microsoft.com/office/powerpoint/2010/main" val="2645165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7" grpId="0"/>
      <p:bldP spid="7" grpId="1"/>
      <p:bldP spid="9" grpId="0"/>
      <p:bldP spid="9" grpId="1"/>
      <p:bldP spid="11" grpId="0"/>
      <p:bldP spid="11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5" grpId="0"/>
      <p:bldP spid="45" grpId="1"/>
    </p:bld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811379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not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8925" y="903248"/>
            <a:ext cx="45250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where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86061" y="903248"/>
            <a:ext cx="46690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02897" y="2601317"/>
            <a:ext cx="42544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97460" y="2583923"/>
            <a:ext cx="39626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408038" y="2583923"/>
            <a:ext cx="36456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78291" y="4456496"/>
            <a:ext cx="3944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32015" y="4456496"/>
            <a:ext cx="45833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where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77029" y="4456496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up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4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234205"/>
            <a:ext cx="97659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0" dirty="0">
                <a:latin typeface="KG Primary Penmanship 2" panose="02000506000000020003" pitchFamily="2" charset="0"/>
              </a:rPr>
              <a:t>where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139093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3557" y="1733230"/>
            <a:ext cx="10434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Where</a:t>
            </a:r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is the blanket?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370" y="3971143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Where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can I sit?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67860" y="6092016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Where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is my doll?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5758" y="1334688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68748" y="3701243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31241" y="5803486"/>
            <a:ext cx="730480" cy="68209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887398" y="3044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813687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291284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934813" y="527244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384051" y="527114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730091" y="528302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989773" y="528302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722065" y="737229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750953" y="73709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211432" y="73709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8117703" y="73709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987860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814" y="1278041"/>
            <a:ext cx="1297168" cy="8520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317" y="3487409"/>
            <a:ext cx="545085" cy="10063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66206">
            <a:off x="7898862" y="5684235"/>
            <a:ext cx="646268" cy="10533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65112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</p:bld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squat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7122" y="35608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03908" y="3552657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97268" y="353980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54479" y="353980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424" y="35608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204" y="2709995"/>
            <a:ext cx="2837503" cy="48563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267850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56566E-7 2.28758E-6 L -6.56566E-7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2525E-6 3.52941E-6 L 2.52525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303E-6 -2.48366E-6 L 3.0303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899E-6 2.28758E-6 L 3.9899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87879E-6 -2.48366E-6 L -2.87879E-6 -0.0721 " pathEditMode="relative" rAng="0" ptsTypes="AA">
                                      <p:cBhvr>
                                        <p:cTn id="5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5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  <p:bldP spid="12" grpId="0"/>
    </p:bld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where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93685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where!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44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98632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320273"/>
            <a:ext cx="8305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0" dirty="0">
                <a:latin typeface="KG Blank Space Solid" panose="02000000000000000000" pitchFamily="2" charset="0"/>
              </a:rPr>
              <a:t>yellow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5269" y="114609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30709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3901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073844" y="3001524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8751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89793" y="181434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78469" y="181434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69775" y="181434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3829" y="181434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24602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</p:bld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18246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make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2055" y="903248"/>
            <a:ext cx="32677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4651" y="903248"/>
            <a:ext cx="46690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yellow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27614" y="2626031"/>
            <a:ext cx="42544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two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4156" y="2608637"/>
            <a:ext cx="39626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704601" y="2608637"/>
            <a:ext cx="54359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yellow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82870" y="4407068"/>
            <a:ext cx="3944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three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73425" y="4407068"/>
            <a:ext cx="45471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yellow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23022" y="440706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2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8" grpId="0"/>
      <p:bldP spid="8" grpId="1"/>
      <p:bldP spid="12" grpId="0"/>
      <p:bldP spid="12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103577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big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046336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234205"/>
            <a:ext cx="97659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0" dirty="0">
                <a:latin typeface="KG Primary Penmanship 2" panose="02000506000000020003" pitchFamily="2" charset="0"/>
              </a:rPr>
              <a:t>yellow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306426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73323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see the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yellow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sun!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370" y="392215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A lemon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yellow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83358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Is the banana </a:t>
            </a:r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yellow</a:t>
            </a:r>
            <a:r>
              <a:rPr lang="en-US" sz="93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9543" y="1414185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885199" y="3668224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56586" y="5668872"/>
            <a:ext cx="730480" cy="68209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75207" y="3044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142637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979458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556287" y="522346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531446" y="522215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503512" y="523403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527036" y="523403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800551" y="734129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371406" y="73399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903760" y="73399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8074806" y="73399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285537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8873091" y="303761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985" y="1289381"/>
            <a:ext cx="1050521" cy="10236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459" y="3562021"/>
            <a:ext cx="1068565" cy="8911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389">
            <a:off x="4379540" y="5521664"/>
            <a:ext cx="1083759" cy="117883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90314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  <p:bldP spid="45" grpId="0" animBg="1"/>
    </p:bld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run in place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7849" y="35608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58937" y="3552657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85034" y="353980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04101" y="353980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96365" y="35608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79925" y="35540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w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38" y="2639719"/>
            <a:ext cx="2883023" cy="49382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070419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3131E-6 2.28758E-6 L 3.13131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2727E-6 3.52941E-6 L 2.72727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62626E-6 -2.48366E-6 L -2.62626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7.07071E-7 -2.48366E-6 L 7.07071E-7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42424E-6 2.28758E-6 L -2.42424E-6 -0.0721 " pathEditMode="relative" rAng="0" ptsTypes="AA">
                                      <p:cBhvr>
                                        <p:cTn id="5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5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1313E-6 -7.18954E-7 L -1.31313E-6 -0.0721 " pathEditMode="relative" rAng="0" ptsTypes="AA">
                                      <p:cBhvr>
                                        <p:cTn id="6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6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  <p:bldP spid="12" grpId="0"/>
      <p:bldP spid="15" grpId="0"/>
    </p:bld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yellow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90180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yellow!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70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101170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you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0664" y="136912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50812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86445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188824" y="306717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4505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2565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360985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2351" y="903249"/>
            <a:ext cx="38518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come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81294" y="903248"/>
            <a:ext cx="35948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19020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you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70464" y="258316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19785" y="2583167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you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7923" y="2583166"/>
            <a:ext cx="33483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two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04240" y="2580061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you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0005" y="4293320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91330" y="4293320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you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477650" y="4293318"/>
            <a:ext cx="48657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where</a:t>
            </a:r>
          </a:p>
        </p:txBody>
      </p:sp>
    </p:spTree>
    <p:extLst>
      <p:ext uri="{BB962C8B-B14F-4D97-AF65-F5344CB8AC3E}">
        <p14:creationId xmlns:p14="http://schemas.microsoft.com/office/powerpoint/2010/main" val="1716982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8" grpId="0"/>
      <p:bldP spid="8" grpId="1"/>
      <p:bldP spid="10" grpId="0"/>
      <p:bldP spid="10" grpId="1"/>
      <p:bldP spid="12" grpId="0"/>
      <p:bldP spid="12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-476285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you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461916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328" y="155911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see a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big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horse.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231" y="3748036"/>
            <a:ext cx="9164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have a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big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sister.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tree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big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57426" y="1385815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19846" y="3528153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129425" y="5863119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296524" y="287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69887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069601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309391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218530" y="504934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79343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492439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695864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632326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66325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42056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79858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3739" y="3323755"/>
            <a:ext cx="461238" cy="8898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17259" y="3241623"/>
            <a:ext cx="548265" cy="98375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612" y="1292288"/>
            <a:ext cx="894746" cy="91738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439" y="5769850"/>
            <a:ext cx="705136" cy="904621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7496476" y="287635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890007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3018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5" grpId="0" animBg="1"/>
      <p:bldP spid="46" grpId="0" animBg="1"/>
    </p:bld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73323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You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are my friend.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370" y="392215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Do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you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like chips?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83358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Can I hug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you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99664" y="1409757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39306" y="3604629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309112" y="5800517"/>
            <a:ext cx="730480" cy="68209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744592" y="3044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537485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327809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680273" y="522346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422959" y="522215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24543" y="523403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465044" y="523403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613851" y="737177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952233" y="737047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337711" y="737047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268893" y="737047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711384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724" y="1317709"/>
            <a:ext cx="945834" cy="9984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880" y="3368450"/>
            <a:ext cx="1003411" cy="1191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887" y="5676233"/>
            <a:ext cx="706542" cy="107858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5569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</p:bld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jumping jack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69514" y="32859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9190" y="330028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20290" y="32859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897" y="2639719"/>
            <a:ext cx="3849888" cy="49752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622862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1616E-6 -2.7451E-6 L -1.61616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58586E-7 -9.80392E-7 L 8.58586E-7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24242E-6 -2.7451E-6 L 4.24242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you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20632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you!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21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" y="0"/>
            <a:ext cx="10050517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33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jumping jack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3837" y="32859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79183" y="330028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err="1">
                <a:latin typeface="KG Primary Penmanship 2" panose="02000506000000020003" pitchFamily="2" charset="0"/>
              </a:rPr>
              <a:t>i</a:t>
            </a:r>
            <a:endParaRPr lang="en-US" sz="19900" dirty="0">
              <a:latin typeface="KG Primary Penmanship 2" panose="02000506000000020003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18817" y="3314570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61" y="2785289"/>
            <a:ext cx="3625110" cy="46847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373255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2.7451E-6 L -3.33333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58586E-7 -9.80392E-7 L -8.58586E-7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6162E-6 7.84314E-7 L 1.16162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big</a:t>
            </a:r>
            <a:r>
              <a:rPr lang="en-US" sz="4000" dirty="0">
                <a:latin typeface="KG Blank Space Solid" panose="02000000000000000000" pitchFamily="2" charset="0"/>
              </a:rPr>
              <a:t> 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37556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big!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40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34527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42142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5875" y="2207937"/>
            <a:ext cx="75009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atin typeface="KG Blank Space Solid" panose="02000000000000000000" pitchFamily="2" charset="0"/>
              </a:rPr>
              <a:t>blue</a:t>
            </a:r>
            <a:endParaRPr lang="en-US" sz="19900" dirty="0">
              <a:latin typeface="KG Blank Space Solid" panose="02000000000000000000" pitchFamily="2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8628" y="90712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4003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43469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945849" y="2653520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86839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2797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13770" y="1925650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417392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2000" y="901352"/>
            <a:ext cx="1561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31808" y="903248"/>
            <a:ext cx="33479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3548" y="903248"/>
            <a:ext cx="36248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49453" y="903248"/>
            <a:ext cx="38250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76188" y="257675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31361" y="2604049"/>
            <a:ext cx="34863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37918" y="2576756"/>
            <a:ext cx="36410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461823" y="2573651"/>
            <a:ext cx="35779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0005" y="4219178"/>
            <a:ext cx="32694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09730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301099" y="4219176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4178056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8" grpId="0"/>
      <p:bldP spid="8" grpId="1"/>
      <p:bldP spid="10" grpId="0"/>
      <p:bldP spid="10" grpId="1"/>
      <p:bldP spid="13" grpId="0"/>
      <p:bldP spid="13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825" y="211074"/>
            <a:ext cx="867986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blue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886010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55911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have a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blue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shoe.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231" y="3748036"/>
            <a:ext cx="9164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My pencil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blue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Look at the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blue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sky!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15327" y="1322836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807610" y="3609572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52897" y="5791126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154017" y="287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46132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66479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772522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061677" y="504934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382511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285612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892796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516048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6884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959903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872308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8137737" y="287635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326" y="1361790"/>
            <a:ext cx="928225" cy="57648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96066" y="3322101"/>
            <a:ext cx="389279" cy="13288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3719" y="5430549"/>
            <a:ext cx="913138" cy="937196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8951257" y="737529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524935" y="759761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84590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5" grpId="0" animBg="1"/>
      <p:bldP spid="4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lunge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87287" y="30750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07872" y="308937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7845" y="30750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92211" y="307508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111" y="2634837"/>
            <a:ext cx="3259674" cy="49856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074555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48485E-6 -2.28758E-6 L 3.48485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58586E-7 -5.22876E-7 L -8.58586E-7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2.28758E-6 L -1.11111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-2.28758E-6 L 2.22222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76" y="1569494"/>
            <a:ext cx="9901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blue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8001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blue!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78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74530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1483" y="2207937"/>
            <a:ext cx="305543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a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0764" y="168275"/>
            <a:ext cx="406400" cy="40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98953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812" y="2207937"/>
            <a:ext cx="60150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Blank Space Solid" panose="02000000000000000000" pitchFamily="2" charset="0"/>
              </a:rPr>
              <a:t>can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2971" y="134256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9657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1683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443999" y="3266499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16505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5757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45439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2351" y="903249"/>
            <a:ext cx="27133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59250" y="903248"/>
            <a:ext cx="32677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not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63751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90487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16953" y="2509026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89176" y="2523313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05631" y="2509024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jump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47492" y="2505919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0006" y="421917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come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59129" y="4219178"/>
            <a:ext cx="34463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87192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little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77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7" grpId="0"/>
      <p:bldP spid="7" grpId="1"/>
      <p:bldP spid="9" grpId="0"/>
      <p:bldP spid="9" grpId="1"/>
      <p:bldP spid="12" grpId="0"/>
      <p:bldP spid="12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103577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can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31005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7702" y="1521532"/>
            <a:ext cx="66930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can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read.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4473" y="3712411"/>
            <a:ext cx="7609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Can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you paint?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0356" y="6061020"/>
            <a:ext cx="9149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A fish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can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swim.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018696" y="1405757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441831" y="3578577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997864" y="6016757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891394" y="283324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250721" y="2831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459467" y="2831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99572" y="507439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677112" y="50730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926545" y="50730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841888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52089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43231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638189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912" y="1387293"/>
            <a:ext cx="911269" cy="73500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886" y="3500584"/>
            <a:ext cx="787917" cy="65438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6510" y="5764776"/>
            <a:ext cx="1099757" cy="63433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248" y="5719041"/>
            <a:ext cx="1302489" cy="80834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55101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012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touch your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elbow to your knee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55867" y="32859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44170" y="3277830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97789" y="328191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352" y="2716480"/>
            <a:ext cx="2725791" cy="48223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513512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2.7451E-6 L -3.33333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58586E-7 -9.80392E-7 L -8.58586E-7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6162E-6 7.84314E-7 L 1.16162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9307" y="1569494"/>
            <a:ext cx="9389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can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851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can!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9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82473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come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89327" y="213637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66974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40282" y="1631736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542661" y="3067178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823134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7949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360265" y="3266499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2771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4556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2666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6699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2351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come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5309" y="903248"/>
            <a:ext cx="32677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5878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93686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09906" y="2509026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come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6428" y="2523313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0424" y="2505919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91034" y="2505919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0006" y="421917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6842" y="4219178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come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93590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we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64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9" grpId="0"/>
      <p:bldP spid="9" grpId="1"/>
      <p:bldP spid="14" grpId="0"/>
      <p:bldP spid="14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103577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come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61332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55911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Come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to my house.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74803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Can you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come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swing?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Come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here, kitten!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15327" y="1322836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7579" y="3501543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604201" y="5881817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127794" y="287081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111793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37139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898205" y="286951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206656" y="504934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183107" y="504803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406842" y="505991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201558" y="505991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252317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900757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726852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397" y="1296707"/>
            <a:ext cx="859994" cy="8969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959" y="3510605"/>
            <a:ext cx="1288505" cy="82357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959" y="5674158"/>
            <a:ext cx="855199" cy="92190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4916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push up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8800" y="17111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67103" y="1703030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06985" y="1690179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75972" y="1690179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622" y="4295495"/>
            <a:ext cx="4679923" cy="32937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109283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8687E-6 1.63399E-6 L 3.68687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9495E-6 2.87582E-6 L 4.49495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6 -3.13725E-6 L 2.77778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202E-6 -3.13725E-6 L -2.0202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come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59490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come!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7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180839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down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2300" y="182563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6196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6005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418321" y="3266499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0827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66500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03984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885904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6945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2351" y="903249"/>
            <a:ext cx="156117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6259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6537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76188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76188" y="2509026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06537" y="2509025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66551" y="2509024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3190" y="2505919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97184" y="421917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20652" y="421917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7203" y="421917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60000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7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9" grpId="0"/>
      <p:bldP spid="9" grpId="1"/>
      <p:bldP spid="11" grpId="0"/>
      <p:bldP spid="11" grpId="1"/>
      <p:bldP spid="15" grpId="0"/>
      <p:bldP spid="15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43869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can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3816" y="903248"/>
            <a:ext cx="41638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54558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93730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95684" y="2509026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see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03687" y="2523313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69080" y="2505919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91034" y="2505919"/>
            <a:ext cx="31589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look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25734" y="421917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05321" y="4219178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22095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06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13" grpId="0"/>
      <p:bldP spid="13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103577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down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551223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Can you sit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down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Go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down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the slide!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fell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down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542654" y="1466630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512592" y="3652577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155995" y="5835399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902163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850537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470886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565698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551038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610614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858099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8047175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869833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271362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38494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162" y="1253597"/>
            <a:ext cx="497315" cy="9181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298" y="3282219"/>
            <a:ext cx="1039241" cy="92153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015" y="5486732"/>
            <a:ext cx="1269049" cy="114857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8592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squat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5372" y="3235194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63675" y="3227030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16473" y="3214179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12890" y="3214179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076" y="2745508"/>
            <a:ext cx="2842711" cy="476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54045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56566E-6 3.20261E-6 L -1.56566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7.57576E-7 4.44444E-6 L -7.57576E-7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09091E-6 -1.56863E-6 L -4.09091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8384E-6 -1.56863E-6 L 3.38384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down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18785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down!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90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28822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find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5164" y="71440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92052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4294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381526" y="2497242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0145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 err="1">
                <a:solidFill>
                  <a:schemeClr val="bg1"/>
                </a:solidFill>
                <a:latin typeface="KG Primary Penmanship 2" panose="02000506000000020003" pitchFamily="2" charset="0"/>
              </a:rPr>
              <a:t>i</a:t>
            </a:r>
            <a:endParaRPr lang="en-US" sz="28700" dirty="0">
              <a:solidFill>
                <a:schemeClr val="bg1"/>
              </a:solidFill>
              <a:latin typeface="KG Primary Penmanship 2" panose="02000506000000020003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3644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36327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514508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629573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5308" y="903248"/>
            <a:ext cx="36987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blue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3168" y="903248"/>
            <a:ext cx="36108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09906" y="2509026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away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60716" y="2523313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68968" y="2505919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33914" y="2505919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97208" y="421917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3774" y="4219178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go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80875" y="4224760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find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102742" y="4253886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2936293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" grpId="0"/>
      <p:bldP spid="2" grpId="1"/>
      <p:bldP spid="11" grpId="0"/>
      <p:bldP spid="11" grpId="1"/>
      <p:bldP spid="13" grpId="0"/>
      <p:bldP spid="13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1376" y="-182181"/>
            <a:ext cx="76047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a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58895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190661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find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877300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Find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the cat!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Did you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find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a bug?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can’t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find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my sock.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799942" y="1382379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80510" y="3581780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47332" y="5782592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196574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144948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026553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396659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266231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1683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788395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649147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41881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80552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240" y="1311798"/>
            <a:ext cx="1121811" cy="81378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998" y="3431584"/>
            <a:ext cx="1130650" cy="90923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4346" y="5685218"/>
            <a:ext cx="732604" cy="888526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8115842" y="511690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72159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803924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97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2" grpId="0" animBg="1"/>
      <p:bldP spid="43" grpId="0" animBg="1"/>
      <p:bldP spid="4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run in place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25202" y="3138279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08705" y="3159143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err="1">
                <a:latin typeface="KG Primary Penmanship 2" panose="02000506000000020003" pitchFamily="2" charset="0"/>
              </a:rPr>
              <a:t>i</a:t>
            </a:r>
            <a:endParaRPr lang="en-US" sz="19900" dirty="0">
              <a:latin typeface="KG Primary Penmanship 2" panose="02000506000000020003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11558" y="314629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04772" y="3146292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797" y="2639719"/>
            <a:ext cx="2761112" cy="48239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669948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303E-7 2.35294E-6 L 3.0303E-7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8687E-6 -2.87582E-6 L -3.68687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8788E-6 1.11111E-6 L -3.78788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29293E-6 1.11111E-6 L -4.29293E-6 -0.0721 " pathEditMode="relative" rAng="0" ptsTypes="AA">
                                      <p:cBhvr>
                                        <p:cTn id="48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9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  <p:bldP spid="1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find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79301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find!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59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382774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0" dirty="0">
                <a:latin typeface="KG Blank Space Solid" panose="02000000000000000000" pitchFamily="2" charset="0"/>
              </a:rPr>
              <a:t>for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6588" y="111125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7703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3606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531959" y="2598843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34256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34156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4241715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558136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help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9565" y="903248"/>
            <a:ext cx="32677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1558" y="903248"/>
            <a:ext cx="2911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79356" y="903248"/>
            <a:ext cx="2598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95267" y="2537602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you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56212" y="2534495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play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5993" y="2534495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633957" y="2534495"/>
            <a:ext cx="261337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768676" y="4219178"/>
            <a:ext cx="36552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05157" y="4219178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run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07894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for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385964" y="4247753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3550733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1" grpId="1"/>
      <p:bldP spid="13" grpId="0"/>
      <p:bldP spid="13" grpId="1"/>
      <p:bldP spid="16" grpId="0"/>
      <p:bldP spid="16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234203"/>
            <a:ext cx="97659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400" dirty="0">
                <a:latin typeface="KG Primary Penmanship 2" panose="02000506000000020003" pitchFamily="2" charset="0"/>
              </a:rPr>
              <a:t>for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301134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7702" y="1521532"/>
            <a:ext cx="66930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see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a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dog.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44473" y="3712411"/>
            <a:ext cx="7609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have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a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hat.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9731" y="6061020"/>
            <a:ext cx="9149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A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pig is pink.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296" y="1375520"/>
            <a:ext cx="732291" cy="765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310" y="3576415"/>
            <a:ext cx="880430" cy="663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674" y="5794525"/>
            <a:ext cx="823949" cy="7449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76524" y="5418347"/>
            <a:ext cx="384734" cy="1509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821563" y="1410319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666188" y="3688755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920578" y="6015760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737014" y="283324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072591" y="2831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497565" y="2831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875141" y="2831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621442" y="507439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4181241" y="50730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857773" y="50730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236562" y="50730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732534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112107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456062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6996917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69739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63036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The gift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for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you.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81928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It is time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for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lunch!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2142" y="6061020"/>
            <a:ext cx="10756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Look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for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the car.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359882" y="1368565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86267" y="3557298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761175" y="5845465"/>
            <a:ext cx="725760" cy="6776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747785" y="294206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684284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209631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065189" y="512059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226101" y="511928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959533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965435" y="513116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443657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40763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29142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8172992" y="511690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815034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174" y="1264601"/>
            <a:ext cx="659952" cy="7191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3311" y="5913446"/>
            <a:ext cx="1249734" cy="6804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683" y="3517907"/>
            <a:ext cx="1100241" cy="803712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6539508" y="294076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8478171" y="293474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35223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2" grpId="0" animBg="1"/>
      <p:bldP spid="43" grpId="0" animBg="1"/>
      <p:bldP spid="38" grpId="0" animBg="1"/>
      <p:bldP spid="4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59D8D1"/>
                </a:solidFill>
                <a:latin typeface="KG Blank Space Solid" panose="02000000000000000000" pitchFamily="2" charset="0"/>
              </a:rPr>
              <a:t>Move it!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7" y="-20782"/>
            <a:ext cx="689517" cy="12489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2811" y="1405719"/>
            <a:ext cx="9471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KG Blank Space Solid" panose="02000000000000000000" pitchFamily="2" charset="0"/>
              </a:rPr>
              <a:t>Spell the word out loud and do a </a:t>
            </a:r>
            <a:r>
              <a:rPr lang="en-US" sz="3200" dirty="0">
                <a:solidFill>
                  <a:srgbClr val="632B8D"/>
                </a:solidFill>
                <a:latin typeface="KG Blank Space Solid" panose="02000000000000000000" pitchFamily="2" charset="0"/>
              </a:rPr>
              <a:t>jumping jack </a:t>
            </a:r>
            <a:r>
              <a:rPr lang="en-US" sz="3200" dirty="0">
                <a:latin typeface="KG Blank Space Solid" panose="02000000000000000000" pitchFamily="2" charset="0"/>
              </a:rPr>
              <a:t>for every letter!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39713" y="3560821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53844" y="3552657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46984" y="3539806"/>
            <a:ext cx="245659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KG Primary Penmanship 2" panose="02000506000000020003" pitchFamily="2" charset="0"/>
              </a:rPr>
              <a:t>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873" y="2730280"/>
            <a:ext cx="3532584" cy="47737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3937435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3939E-6 2.28758E-6 L 3.93939E-6 -0.0721 " pathEditMode="relative" rAng="0" ptsTypes="AA">
                                      <p:cBhvr>
                                        <p:cTn id="24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25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697E-6 3.52941E-6 L -1.9697E-6 -0.0721 " pathEditMode="relative" rAng="0" ptsTypes="AA">
                                      <p:cBhvr>
                                        <p:cTn id="3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3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47475E-6 -2.48366E-6 L -2.47475E-6 -0.0721 " pathEditMode="relative" rAng="0" ptsTypes="AA">
                                      <p:cBhvr>
                                        <p:cTn id="4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5"/>
                                    </p:animMotion>
                                    <p:animRot by="1500000">
                                      <p:cBhvr>
                                        <p:cTn id="4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100016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D556"/>
                </a:solidFill>
                <a:latin typeface="KG Blank Space Solid" panose="02000000000000000000" pitchFamily="2" charset="0"/>
              </a:rPr>
              <a:t>Share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9" y="-64539"/>
            <a:ext cx="1371606" cy="13134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0886" y="1569494"/>
            <a:ext cx="10069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KG Blank Space Solid" panose="02000000000000000000" pitchFamily="2" charset="0"/>
              </a:rPr>
              <a:t>Use the word 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KG Blank Space Solid" panose="02000000000000000000" pitchFamily="2" charset="0"/>
              </a:rPr>
              <a:t>for </a:t>
            </a:r>
            <a:r>
              <a:rPr lang="en-US" sz="4000" dirty="0">
                <a:latin typeface="KG Blank Space Solid" panose="02000000000000000000" pitchFamily="2" charset="0"/>
              </a:rPr>
              <a:t>in a sentence.</a:t>
            </a:r>
            <a:br>
              <a:rPr lang="en-US" sz="4000" dirty="0">
                <a:latin typeface="KG Blank Space Solid" panose="02000000000000000000" pitchFamily="2" charset="0"/>
              </a:rPr>
            </a:br>
            <a:r>
              <a:rPr lang="en-US" sz="4000" dirty="0">
                <a:latin typeface="KG Blank Space Solid" panose="02000000000000000000" pitchFamily="2" charset="0"/>
              </a:rPr>
              <a:t>Tell your neighbor.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26" y="3284930"/>
            <a:ext cx="5523825" cy="41428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75535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2864" y="-1025093"/>
            <a:ext cx="7552506" cy="981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42" y="4490159"/>
            <a:ext cx="4496819" cy="2946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38" y="4248189"/>
            <a:ext cx="4496819" cy="31884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716" y="242340"/>
            <a:ext cx="96080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h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77789" y="1978089"/>
            <a:ext cx="9048466" cy="2547766"/>
            <a:chOff x="477789" y="1978089"/>
            <a:chExt cx="9048466" cy="2547766"/>
          </a:xfrm>
        </p:grpSpPr>
        <p:sp>
          <p:nvSpPr>
            <p:cNvPr id="8" name="TextBox 7"/>
            <p:cNvSpPr txBox="1"/>
            <p:nvPr/>
          </p:nvSpPr>
          <p:spPr>
            <a:xfrm>
              <a:off x="477789" y="1978089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We know the word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2381" y="2956195"/>
              <a:ext cx="8993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>
                    <a:solidFill>
                      <a:schemeClr val="bg1"/>
                    </a:solidFill>
                  </a:ln>
                  <a:latin typeface="KG Primary Penmanship 2" panose="02000506000000020003" pitchFamily="2" charset="0"/>
                </a:rPr>
                <a:t>for!</a:t>
              </a:r>
            </a:p>
          </p:txBody>
        </p:sp>
      </p:grpSp>
      <p:pic>
        <p:nvPicPr>
          <p:cNvPr id="11" name="applause3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766" y="90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14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8246" y="4619077"/>
            <a:ext cx="1029308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1C9FEC"/>
                </a:solidFill>
                <a:latin typeface="KG Blank Space Solid" panose="02000000000000000000" pitchFamily="2" charset="0"/>
              </a:rPr>
              <a:t>w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AF5EFC"/>
                </a:solidFill>
                <a:latin typeface="KG Blank Space Solid" panose="02000000000000000000" pitchFamily="2" charset="0"/>
              </a:rPr>
              <a:t>o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E386B9"/>
                </a:solidFill>
                <a:latin typeface="KG Blank Space Solid" panose="02000000000000000000" pitchFamily="2" charset="0"/>
              </a:rPr>
              <a:t>r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FFA000"/>
                </a:solidFill>
                <a:latin typeface="KG Blank Space Solid" panose="02000000000000000000" pitchFamily="2" charset="0"/>
              </a:rPr>
              <a:t>d</a:t>
            </a:r>
            <a:r>
              <a:rPr lang="en-US" sz="19900" dirty="0">
                <a:ln w="57150">
                  <a:solidFill>
                    <a:schemeClr val="bg1"/>
                  </a:solidFill>
                </a:ln>
                <a:solidFill>
                  <a:srgbClr val="59D8D1"/>
                </a:solidFill>
                <a:latin typeface="KG Blank Space Solid" panose="02000000000000000000" pitchFamily="2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0150" y="-1157284"/>
            <a:ext cx="7658101" cy="10058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14296" y="242339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Let’s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6975" y="2452143"/>
            <a:ext cx="102930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ln w="57150">
                  <a:noFill/>
                </a:ln>
                <a:latin typeface="KG Blank Space Solid" panose="02000000000000000000" pitchFamily="2" charset="0"/>
              </a:rPr>
              <a:t>learn a</a:t>
            </a:r>
          </a:p>
        </p:txBody>
      </p:sp>
    </p:spTree>
    <p:extLst>
      <p:ext uri="{BB962C8B-B14F-4D97-AF65-F5344CB8AC3E}">
        <p14:creationId xmlns:p14="http://schemas.microsoft.com/office/powerpoint/2010/main" val="62418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37046" y="-496235"/>
            <a:ext cx="5784308" cy="8720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406" y="2275669"/>
            <a:ext cx="830559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0" dirty="0">
                <a:latin typeface="KG Blank Space Solid" panose="02000000000000000000" pitchFamily="2" charset="0"/>
              </a:rPr>
              <a:t>funny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2300" y="125412"/>
            <a:ext cx="4064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56067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6" y="0"/>
            <a:ext cx="10069286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4215" y="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9C5F"/>
                </a:solidFill>
                <a:latin typeface="KG Blank Space Solid" panose="02000000000000000000" pitchFamily="2" charset="0"/>
              </a:rPr>
              <a:t>Spell it!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4407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1" y="68301"/>
            <a:ext cx="1102828" cy="1055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198326" y="2700441"/>
            <a:ext cx="725760" cy="677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73115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8499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91182" y="1803189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61167" y="1803187"/>
            <a:ext cx="316694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2999714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856009" y="80033"/>
            <a:ext cx="14910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KG Primary Penmanship 2" panose="02000506000000020003" pitchFamily="2" charset="0"/>
              </a:rPr>
              <a:t>Press space to start timer.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215" y="57152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ECE56"/>
                </a:solidFill>
                <a:latin typeface="KG Blank Space Solid" panose="02000000000000000000" pitchFamily="2" charset="0"/>
              </a:rPr>
              <a:t>Find it!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01011" y="903249"/>
            <a:ext cx="39766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5309" y="903248"/>
            <a:ext cx="32677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two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4836" y="903248"/>
            <a:ext cx="46690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funny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1402" y="2537602"/>
            <a:ext cx="3605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and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03630" y="2551889"/>
            <a:ext cx="28845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big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26190" y="2534495"/>
            <a:ext cx="33271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91035" y="2534495"/>
            <a:ext cx="36456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little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82870" y="4219178"/>
            <a:ext cx="3944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funny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76858" y="4219178"/>
            <a:ext cx="4058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down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79318" y="4219178"/>
            <a:ext cx="36102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latin typeface="KG Primary Penmanship 2" panose="02000506000000020003" pitchFamily="2" charset="0"/>
              </a:rPr>
              <a:t>my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6761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525683" y="6922710"/>
            <a:ext cx="4323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ECE56"/>
                </a:solidFill>
                <a:latin typeface="KG Blank Space Solid" panose="02000000000000000000" pitchFamily="2" charset="0"/>
              </a:rPr>
              <a:t>How many?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6601519" y="6616218"/>
            <a:ext cx="11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1326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92359" y="4414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87268" y="39005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85498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13872" y="33867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KG Blank Space Solid" panose="02000000000000000000" pitchFamily="2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992359" y="23591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KG Blank Space Solid" panose="02000000000000000000" pitchFamily="2" charset="0"/>
              </a:rPr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19852" y="19503"/>
            <a:ext cx="121833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FF0000"/>
              </a:solidFill>
              <a:latin typeface="KG Blank Space Soli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17307">
            <a:off x="324492" y="-184903"/>
            <a:ext cx="873545" cy="1618742"/>
          </a:xfrm>
          <a:prstGeom prst="rect">
            <a:avLst/>
          </a:prstGeom>
        </p:spPr>
      </p:pic>
      <p:pic>
        <p:nvPicPr>
          <p:cNvPr id="42" name="Tick Tock-SoundBible.com-1165545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150079"/>
            <a:ext cx="406400" cy="406400"/>
          </a:xfrm>
          <a:prstGeom prst="rect">
            <a:avLst/>
          </a:prstGeom>
        </p:spPr>
      </p:pic>
      <p:pic>
        <p:nvPicPr>
          <p:cNvPr id="43" name="Cuckoo Clock-SoundBible.com-17768745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1901" y="655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0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613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9.09091E-7 4.77124E-6 L 0.00142 -0.03391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95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8" grpId="0"/>
      <p:bldP spid="8" grpId="1"/>
      <p:bldP spid="13" grpId="0"/>
      <p:bldP spid="13" grpId="1"/>
      <p:bldP spid="18" grpId="0"/>
      <p:bldP spid="1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7EBE"/>
                </a:solidFill>
                <a:latin typeface="KG Blank Space Solid" panose="02000000000000000000" pitchFamily="2" charset="0"/>
              </a:rPr>
              <a:t>Write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4" y="0"/>
            <a:ext cx="692036" cy="1107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064" y="234205"/>
            <a:ext cx="97659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0" dirty="0">
                <a:latin typeface="KG Primary Penmanship 2" panose="02000506000000020003" pitchFamily="2" charset="0"/>
              </a:rPr>
              <a:t>funny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0064" y="4746036"/>
            <a:ext cx="4458915" cy="2529328"/>
            <a:chOff x="140064" y="4746036"/>
            <a:chExt cx="4458915" cy="252932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9833" y="4746036"/>
              <a:ext cx="2209146" cy="25293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0064" y="4856538"/>
              <a:ext cx="233407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on your hand.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7021" y="4629020"/>
            <a:ext cx="3384203" cy="2763360"/>
            <a:chOff x="6147021" y="4629020"/>
            <a:chExt cx="3384203" cy="27633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4878" y="4629020"/>
              <a:ext cx="1596346" cy="276336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7021" y="4873071"/>
              <a:ext cx="178785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KG Primary Penmanship 2" panose="02000506000000020003" pitchFamily="2" charset="0"/>
                </a:rPr>
                <a:t>Write it in the air.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1738178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-10886" y="0"/>
            <a:ext cx="10069286" cy="1248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4215" y="71440"/>
            <a:ext cx="7159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A079E8"/>
                </a:solidFill>
                <a:latin typeface="KG Blank Space Solid" panose="02000000000000000000" pitchFamily="2" charset="0"/>
              </a:rPr>
              <a:t>Read it!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87" y="-112853"/>
            <a:ext cx="1600200" cy="122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578" y="1733230"/>
            <a:ext cx="10143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 see a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funny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clown.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506" y="3922156"/>
            <a:ext cx="10052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My dad is 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funny</a:t>
            </a:r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25012" y="6061020"/>
            <a:ext cx="107566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Is it a 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G Primary Penmanship 2" panose="02000506000000020003" pitchFamily="2" charset="0"/>
              </a:rPr>
              <a:t>funny</a:t>
            </a:r>
            <a:r>
              <a:rPr lang="en-US" sz="9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 2" panose="02000506000000020003" pitchFamily="2" charset="0"/>
              </a:rPr>
              <a:t> monster?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127254" y="1475258"/>
            <a:ext cx="725760" cy="677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938157" y="3651595"/>
            <a:ext cx="725760" cy="6776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3420">
            <a:off x="21627" y="5826266"/>
            <a:ext cx="610044" cy="56963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64805" y="304493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244104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609431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151039" y="522346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963461" y="522215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376853" y="523403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371325" y="5234034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17727" y="736987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44441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725260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378445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5350788" y="304363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8238141" y="303761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60" y="5599954"/>
            <a:ext cx="1185667" cy="107014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420" y="3415743"/>
            <a:ext cx="742872" cy="103557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072" y="1281957"/>
            <a:ext cx="781746" cy="1124263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7633713" y="73685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496359" y="7526179"/>
            <a:ext cx="18430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KG First Time In Forever" panose="02000506000000020003" pitchFamily="2" charset="0"/>
              </a:rPr>
              <a:t>2016 Samantha Kelly</a:t>
            </a:r>
          </a:p>
        </p:txBody>
      </p:sp>
    </p:spTree>
    <p:extLst>
      <p:ext uri="{BB962C8B-B14F-4D97-AF65-F5344CB8AC3E}">
        <p14:creationId xmlns:p14="http://schemas.microsoft.com/office/powerpoint/2010/main" val="63736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3" grpId="0" animBg="1"/>
      <p:bldP spid="38" grpId="0" animBg="1"/>
      <p:bldP spid="45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13859</TotalTime>
  <Words>5621</Words>
  <Application>Microsoft Office PowerPoint</Application>
  <PresentationFormat>Custom</PresentationFormat>
  <Paragraphs>2187</Paragraphs>
  <Slides>364</Slides>
  <Notes>0</Notes>
  <HiddenSlides>0</HiddenSlides>
  <MMClips>160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364</vt:i4>
      </vt:variant>
    </vt:vector>
  </HeadingPairs>
  <TitlesOfParts>
    <vt:vector size="372" baseType="lpstr">
      <vt:lpstr>Arial</vt:lpstr>
      <vt:lpstr>Calibri</vt:lpstr>
      <vt:lpstr>Calibri Light</vt:lpstr>
      <vt:lpstr>Century Gothic</vt:lpstr>
      <vt:lpstr>KG Blank Space Solid</vt:lpstr>
      <vt:lpstr>KG First Time In Forever</vt:lpstr>
      <vt:lpstr>KG Primary Penmanship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Kelly</dc:creator>
  <cp:lastModifiedBy>Samantha Kelly</cp:lastModifiedBy>
  <cp:revision>267</cp:revision>
  <dcterms:created xsi:type="dcterms:W3CDTF">2016-10-23T02:23:12Z</dcterms:created>
  <dcterms:modified xsi:type="dcterms:W3CDTF">2018-07-03T19:31:35Z</dcterms:modified>
</cp:coreProperties>
</file>