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6BAAC0-BC41-4C77-9126-19A7EF9C6BE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27200926/how-to-let-user-know-an-imageview-is-clickabl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flickr.com/photos/tabor-roeder/5823312460" TargetMode="Externa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bcbookclub.wordpress.com/2010/09/13/fall-sep-12-18/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basketball-ball-game-recreation-155997/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x-open-cardboard-box-cardboard-152428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ublicdomainpictures.net/view-image.php?image=107336&amp;picture=" TargetMode="Externa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4893&amp;picture=sky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theidearoom.net/2012/02/kids-and-lying-2.html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6762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ommons.wikimedia.org/wiki/File:2005_Dime_Obv_Unc_P.png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ack-rope-full-cartoon-brown-306758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reestockphotos.biz/stockphoto/15472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eamingofalbion.deviantart.com/art/Clawfoot-Tub-282749570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caterpillar-bug-cricket-insect-41420/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Pencil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wikipedia.org/wiki/Physical_education" TargetMode="Externa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g-cute-puppy-adorable-animals-2890078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ndp.fr/crdp-dijon/Flute-traversiere.html?men=l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ngrel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openclipart.org/detail/17617/cartoon-acorn-by-lemmling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475&amp;picture=kitten-cat-clipar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reestockphotos.biz/stockphoto/14480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rupo1mediosdetransporte.blogspot.com/2012/10/dibujos-para-colorear-medios-de_17.html" TargetMode="External"/><Relationship Id="rId2" Type="http://schemas.openxmlformats.org/officeDocument/2006/relationships/image" Target="../media/image38.bmp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udeiwantthat.com/gear/pets/dog-pool-float-lounger.asp" TargetMode="Externa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mug-cup-drink-beverage-15161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baby-flash.com/wordpress/2015/04/23/sequenze-di-azioni-quotidiane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-watch.org/2014/12/08/one-bite-at-the-apple-ptab-closes-ipr-joinder-loophol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pngimg.com/download/19057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70705/summer-beach-towel-by-pianobra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ublicdomainpictures.net/view-image.php?image=18759&amp;large=1&amp;picture=tira-y-afloja&amp;jazyk=ES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andgraphicsindex.blogspot.com/2010/08/beautiful-dock-photography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microrrelatososhortstories.wordpress.com/2011/10/17/act-ocupational-therapy-for-the-lonely-sock/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pick-axe-mining-tool-coal-29317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titaek-english.blogspot.com/2014/09/he-is-sick-english-of-day.html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86530412@N02/7984329008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udeiwantthat.com/style/bags/duluth-bushcrafter-pack.asp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Red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n.wikibooks.org/wiki/Children's_Authors/Tedd_Arnold" TargetMode="Externa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907B-7B0D-4A02-A1C5-601EBBCE9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Rhyming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740B5-8628-4B81-BABA-B00112FEA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Rhyming words end with the same sound pattern</a:t>
            </a:r>
          </a:p>
        </p:txBody>
      </p:sp>
    </p:spTree>
    <p:extLst>
      <p:ext uri="{BB962C8B-B14F-4D97-AF65-F5344CB8AC3E}">
        <p14:creationId xmlns:p14="http://schemas.microsoft.com/office/powerpoint/2010/main" val="415676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0F3B-BEB6-48C5-9C4F-C57B05E1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69D01-FBA7-48F7-B0B0-67570810F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Tap</a:t>
            </a:r>
          </a:p>
        </p:txBody>
      </p:sp>
      <p:pic>
        <p:nvPicPr>
          <p:cNvPr id="8" name="Content Placeholder 7" descr="A close up of an animal&#10;&#10;Description automatically generated">
            <a:extLst>
              <a:ext uri="{FF2B5EF4-FFF2-40B4-BE49-F238E27FC236}">
                <a16:creationId xmlns:a16="http://schemas.microsoft.com/office/drawing/2014/main" id="{330D5D06-947F-41E2-8CCD-B9CBF840C1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0068" y="3533422"/>
            <a:ext cx="1729653" cy="248637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90AAC-C5C5-4FDE-8F23-65FA2108E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Lap</a:t>
            </a:r>
          </a:p>
        </p:txBody>
      </p:sp>
      <p:pic>
        <p:nvPicPr>
          <p:cNvPr id="11" name="Content Placeholder 10" descr="A group of people on a court&#10;&#10;Description automatically generated">
            <a:extLst>
              <a:ext uri="{FF2B5EF4-FFF2-40B4-BE49-F238E27FC236}">
                <a16:creationId xmlns:a16="http://schemas.microsoft.com/office/drawing/2014/main" id="{A22D1BD5-3CC6-4BCB-8098-D13E0F38B6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1931" y="3735728"/>
            <a:ext cx="3424436" cy="2284072"/>
          </a:xfrm>
        </p:spPr>
      </p:pic>
    </p:spTree>
    <p:extLst>
      <p:ext uri="{BB962C8B-B14F-4D97-AF65-F5344CB8AC3E}">
        <p14:creationId xmlns:p14="http://schemas.microsoft.com/office/powerpoint/2010/main" val="142962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0095-BB2D-4E3F-ABBD-E4D5D2B6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A94C-CF75-4199-97AF-9960DB1B5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Fall</a:t>
            </a:r>
          </a:p>
        </p:txBody>
      </p:sp>
      <p:pic>
        <p:nvPicPr>
          <p:cNvPr id="8" name="Content Placeholder 7" descr="A close up of a flower&#10;&#10;Description automatically generated">
            <a:extLst>
              <a:ext uri="{FF2B5EF4-FFF2-40B4-BE49-F238E27FC236}">
                <a16:creationId xmlns:a16="http://schemas.microsoft.com/office/drawing/2014/main" id="{87B9948D-6C93-46CE-94F0-1C9BF682F5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67689" y="3429000"/>
            <a:ext cx="2737124" cy="25908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424FF-1A27-46E1-BE72-51F2B1652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Ball</a:t>
            </a:r>
          </a:p>
        </p:txBody>
      </p:sp>
      <p:pic>
        <p:nvPicPr>
          <p:cNvPr id="11" name="Content Placeholder 10" descr="A picture containing game, basketball, drawing&#10;&#10;Description automatically generated">
            <a:extLst>
              <a:ext uri="{FF2B5EF4-FFF2-40B4-BE49-F238E27FC236}">
                <a16:creationId xmlns:a16="http://schemas.microsoft.com/office/drawing/2014/main" id="{377E5D7C-4E20-458B-A797-C6E2829EF7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85707" y="3429000"/>
            <a:ext cx="2436071" cy="2590800"/>
          </a:xfrm>
        </p:spPr>
      </p:pic>
    </p:spTree>
    <p:extLst>
      <p:ext uri="{BB962C8B-B14F-4D97-AF65-F5344CB8AC3E}">
        <p14:creationId xmlns:p14="http://schemas.microsoft.com/office/powerpoint/2010/main" val="100965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FDBD-335C-487E-B239-576DC664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429B0-90D6-47F0-8A18-C53A64F5F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Box</a:t>
            </a:r>
          </a:p>
        </p:txBody>
      </p:sp>
      <p:pic>
        <p:nvPicPr>
          <p:cNvPr id="8" name="Content Placeholder 7" descr="A picture containing box&#10;&#10;Description automatically generated">
            <a:extLst>
              <a:ext uri="{FF2B5EF4-FFF2-40B4-BE49-F238E27FC236}">
                <a16:creationId xmlns:a16="http://schemas.microsoft.com/office/drawing/2014/main" id="{D92B6BB0-7748-4FE7-A281-1A38E2DE23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7666" y="3678239"/>
            <a:ext cx="3215878" cy="23415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58830-56F9-44E7-BFA2-9D3A747E1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Fox</a:t>
            </a:r>
          </a:p>
        </p:txBody>
      </p:sp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B97109-6DEE-46DC-BDFC-040A865C1D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85489" y="3510844"/>
            <a:ext cx="1829447" cy="2508956"/>
          </a:xfrm>
        </p:spPr>
      </p:pic>
    </p:spTree>
    <p:extLst>
      <p:ext uri="{BB962C8B-B14F-4D97-AF65-F5344CB8AC3E}">
        <p14:creationId xmlns:p14="http://schemas.microsoft.com/office/powerpoint/2010/main" val="69384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DDE5-A8C1-4F31-B000-7F2E0508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B8E5A-95CD-47C9-831E-0760962AB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Sky</a:t>
            </a:r>
          </a:p>
        </p:txBody>
      </p:sp>
      <p:pic>
        <p:nvPicPr>
          <p:cNvPr id="8" name="Content Placeholder 7" descr="A group of clouds in the sky&#10;&#10;Description automatically generated">
            <a:extLst>
              <a:ext uri="{FF2B5EF4-FFF2-40B4-BE49-F238E27FC236}">
                <a16:creationId xmlns:a16="http://schemas.microsoft.com/office/drawing/2014/main" id="{DEE09B42-036C-4112-81C7-586A3BB7AF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2178" y="3678239"/>
            <a:ext cx="3538231" cy="23415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CD728-C9BA-4D57-9590-A09FFD974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Lie</a:t>
            </a:r>
          </a:p>
        </p:txBody>
      </p:sp>
      <p:pic>
        <p:nvPicPr>
          <p:cNvPr id="15" name="Content Placeholder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5316E2-32CE-42C4-A3D9-3676B861A5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53045" y="3678239"/>
            <a:ext cx="2090679" cy="2341561"/>
          </a:xfrm>
        </p:spPr>
      </p:pic>
    </p:spTree>
    <p:extLst>
      <p:ext uri="{BB962C8B-B14F-4D97-AF65-F5344CB8AC3E}">
        <p14:creationId xmlns:p14="http://schemas.microsoft.com/office/powerpoint/2010/main" val="329034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6A18-17A3-423B-B7C4-E4AF7D46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CEC6A-572F-47FE-BA09-F9CBA253A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Time</a:t>
            </a:r>
          </a:p>
        </p:txBody>
      </p:sp>
      <p:pic>
        <p:nvPicPr>
          <p:cNvPr id="8" name="Content Placeholder 7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21BD93BF-8E1C-445C-A612-D4EA6C9642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7888" y="3589867"/>
            <a:ext cx="2429933" cy="242993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1D7D9-BA60-4F19-A41D-96FC0466C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Dime</a:t>
            </a:r>
          </a:p>
        </p:txBody>
      </p:sp>
      <p:pic>
        <p:nvPicPr>
          <p:cNvPr id="10" name="Content Placeholder 9" descr="A close up of a coin&#10;&#10;Description automatically generated">
            <a:extLst>
              <a:ext uri="{FF2B5EF4-FFF2-40B4-BE49-F238E27FC236}">
                <a16:creationId xmlns:a16="http://schemas.microsoft.com/office/drawing/2014/main" id="{340CDE63-6C4F-4681-962C-8950F82A3CB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92609" y="3603973"/>
            <a:ext cx="2429934" cy="2415827"/>
          </a:xfrm>
        </p:spPr>
      </p:pic>
    </p:spTree>
    <p:extLst>
      <p:ext uri="{BB962C8B-B14F-4D97-AF65-F5344CB8AC3E}">
        <p14:creationId xmlns:p14="http://schemas.microsoft.com/office/powerpoint/2010/main" val="47835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18A3-965E-4A24-BC77-A3E73121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BF80C-FB1C-41F4-8227-5E5764729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Sack</a:t>
            </a:r>
          </a:p>
        </p:txBody>
      </p:sp>
      <p:pic>
        <p:nvPicPr>
          <p:cNvPr id="8" name="Content Placeholder 7" descr="A picture containing table&#10;&#10;Description automatically generated">
            <a:extLst>
              <a:ext uri="{FF2B5EF4-FFF2-40B4-BE49-F238E27FC236}">
                <a16:creationId xmlns:a16="http://schemas.microsoft.com/office/drawing/2014/main" id="{8A268063-CA8D-4520-A696-63C4F6977E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4726" y="3544711"/>
            <a:ext cx="1835690" cy="247508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2738-46D5-41FE-97D1-A491C0395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Bag</a:t>
            </a:r>
          </a:p>
        </p:txBody>
      </p:sp>
      <p:pic>
        <p:nvPicPr>
          <p:cNvPr id="10" name="Content Placeholder 9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967F0B6C-68F2-4C5C-AE16-641411DD83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49538" y="3419928"/>
            <a:ext cx="2327736" cy="2599872"/>
          </a:xfrm>
        </p:spPr>
      </p:pic>
    </p:spTree>
    <p:extLst>
      <p:ext uri="{BB962C8B-B14F-4D97-AF65-F5344CB8AC3E}">
        <p14:creationId xmlns:p14="http://schemas.microsoft.com/office/powerpoint/2010/main" val="186460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9A9A-7FF4-404C-BEE0-EFFF2078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55168-073B-4D46-9851-11C9F0906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Tub</a:t>
            </a:r>
          </a:p>
        </p:txBody>
      </p:sp>
      <p:pic>
        <p:nvPicPr>
          <p:cNvPr id="8" name="Content Placeholder 7" descr="A picture containing glass, drawing&#10;&#10;Description automatically generated">
            <a:extLst>
              <a:ext uri="{FF2B5EF4-FFF2-40B4-BE49-F238E27FC236}">
                <a16:creationId xmlns:a16="http://schemas.microsoft.com/office/drawing/2014/main" id="{829155A8-662F-49D4-8781-D40B7A0BAC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33462" y="3632041"/>
            <a:ext cx="2743200" cy="193548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AF5C8-5910-47A5-B8F3-F4C653870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Bug</a:t>
            </a:r>
          </a:p>
        </p:txBody>
      </p:sp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EE4ECE-D6A8-46B9-BF34-445B7D50E6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85341" y="3678239"/>
            <a:ext cx="2743200" cy="2244437"/>
          </a:xfrm>
        </p:spPr>
      </p:pic>
    </p:spTree>
    <p:extLst>
      <p:ext uri="{BB962C8B-B14F-4D97-AF65-F5344CB8AC3E}">
        <p14:creationId xmlns:p14="http://schemas.microsoft.com/office/powerpoint/2010/main" val="403367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6FD0-EC82-40EC-AD0F-C98D2601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EDEFC-0B18-459E-96D6-9D98B1EF2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Tip</a:t>
            </a:r>
          </a:p>
        </p:txBody>
      </p:sp>
      <p:pic>
        <p:nvPicPr>
          <p:cNvPr id="8" name="Content Placeholder 7" descr="A close up of a pencil&#10;&#10;Description automatically generated">
            <a:extLst>
              <a:ext uri="{FF2B5EF4-FFF2-40B4-BE49-F238E27FC236}">
                <a16:creationId xmlns:a16="http://schemas.microsoft.com/office/drawing/2014/main" id="{3EA159B6-F6DA-4201-9993-DF51A666B8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1061" y="3599217"/>
            <a:ext cx="3216316" cy="21361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D9F97-1908-4F0E-82FE-DD8A42CE8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Fit</a:t>
            </a:r>
          </a:p>
        </p:txBody>
      </p:sp>
      <p:pic>
        <p:nvPicPr>
          <p:cNvPr id="11" name="Content Placeholder 10" descr="A drawing of a person&#10;&#10;Description automatically generated">
            <a:extLst>
              <a:ext uri="{FF2B5EF4-FFF2-40B4-BE49-F238E27FC236}">
                <a16:creationId xmlns:a16="http://schemas.microsoft.com/office/drawing/2014/main" id="{E404C654-7FAB-46C3-A307-5BA449F699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3169" y="3628195"/>
            <a:ext cx="3037770" cy="2278328"/>
          </a:xfrm>
        </p:spPr>
      </p:pic>
    </p:spTree>
    <p:extLst>
      <p:ext uri="{BB962C8B-B14F-4D97-AF65-F5344CB8AC3E}">
        <p14:creationId xmlns:p14="http://schemas.microsoft.com/office/powerpoint/2010/main" val="329440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3529-F76D-4961-9EDF-CA87D043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4D495-5CB4-4B76-B515-BBE7BD39B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Cute</a:t>
            </a:r>
          </a:p>
        </p:txBody>
      </p:sp>
      <p:pic>
        <p:nvPicPr>
          <p:cNvPr id="8" name="Content Placeholder 7" descr="A brown and white dog looking at the camera&#10;&#10;Description automatically generated">
            <a:extLst>
              <a:ext uri="{FF2B5EF4-FFF2-40B4-BE49-F238E27FC236}">
                <a16:creationId xmlns:a16="http://schemas.microsoft.com/office/drawing/2014/main" id="{84ADE831-E937-4D26-913B-2980DF0390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8064" y="3950556"/>
            <a:ext cx="2905202" cy="19337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038C2-9862-4F2D-8322-BE5457DF0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Flute</a:t>
            </a:r>
          </a:p>
        </p:txBody>
      </p:sp>
      <p:pic>
        <p:nvPicPr>
          <p:cNvPr id="10" name="Content Placeholder 9" descr="A close up of a device&#10;&#10;Description automatically generated">
            <a:extLst>
              <a:ext uri="{FF2B5EF4-FFF2-40B4-BE49-F238E27FC236}">
                <a16:creationId xmlns:a16="http://schemas.microsoft.com/office/drawing/2014/main" id="{F8A4F6B4-C8C9-422C-BC41-2C4639A1B5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43454" y="3697901"/>
            <a:ext cx="2113435" cy="2046901"/>
          </a:xfrm>
        </p:spPr>
      </p:pic>
    </p:spTree>
    <p:extLst>
      <p:ext uri="{BB962C8B-B14F-4D97-AF65-F5344CB8AC3E}">
        <p14:creationId xmlns:p14="http://schemas.microsoft.com/office/powerpoint/2010/main" val="110460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FB6C-B68D-4B8F-92E5-08E0300F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79C68-042E-46D1-A803-9A8AACD6D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Mutt</a:t>
            </a:r>
          </a:p>
        </p:txBody>
      </p:sp>
      <p:pic>
        <p:nvPicPr>
          <p:cNvPr id="8" name="Content Placeholder 7" descr="A dog with a red frisbee in its mouth&#10;&#10;Description automatically generated">
            <a:extLst>
              <a:ext uri="{FF2B5EF4-FFF2-40B4-BE49-F238E27FC236}">
                <a16:creationId xmlns:a16="http://schemas.microsoft.com/office/drawing/2014/main" id="{F7834FAE-01F8-4E17-9920-2FF3DEEC09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70906" y="3549029"/>
            <a:ext cx="2570427" cy="230170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DB332-8C59-4BCD-960E-32C60E782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Nut</a:t>
            </a:r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9D736B94-E6A0-48AC-AE7A-DB414B6007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50667" y="3659191"/>
            <a:ext cx="2570427" cy="2065981"/>
          </a:xfrm>
        </p:spPr>
      </p:pic>
    </p:spTree>
    <p:extLst>
      <p:ext uri="{BB962C8B-B14F-4D97-AF65-F5344CB8AC3E}">
        <p14:creationId xmlns:p14="http://schemas.microsoft.com/office/powerpoint/2010/main" val="408248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8FCD-55CC-49F5-A0EE-4F138AD8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E8329-0B6A-4CC7-B284-91D2B2C7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</a:t>
            </a:r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02F140-46D3-483C-B4E4-865D1237C1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7955" y="3179763"/>
            <a:ext cx="2599903" cy="284003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FF735-52A4-4A02-93CA-ED068A00E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Bat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AED8F2-DE46-47DC-AFE5-330609212C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00302" y="3179763"/>
            <a:ext cx="2641234" cy="2840037"/>
          </a:xfrm>
        </p:spPr>
      </p:pic>
    </p:spTree>
    <p:extLst>
      <p:ext uri="{BB962C8B-B14F-4D97-AF65-F5344CB8AC3E}">
        <p14:creationId xmlns:p14="http://schemas.microsoft.com/office/powerpoint/2010/main" val="242212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B432-B9C1-44C4-A71A-C56FEE6C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48EF-AA6C-4FAE-A7CE-AC0B25922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Boat</a:t>
            </a:r>
          </a:p>
        </p:txBody>
      </p:sp>
      <p:pic>
        <p:nvPicPr>
          <p:cNvPr id="8" name="Content Placeholder 7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D0705B64-2F13-4253-8B4F-087D29557E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5712" y="3589868"/>
            <a:ext cx="1746514" cy="242993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94FB2-98D4-454D-86AA-E3594AECC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Float</a:t>
            </a:r>
          </a:p>
        </p:txBody>
      </p:sp>
      <p:pic>
        <p:nvPicPr>
          <p:cNvPr id="11" name="Content Placeholder 10" descr="A dog swimming in a pool of water&#10;&#10;Description automatically generated">
            <a:extLst>
              <a:ext uri="{FF2B5EF4-FFF2-40B4-BE49-F238E27FC236}">
                <a16:creationId xmlns:a16="http://schemas.microsoft.com/office/drawing/2014/main" id="{4960BA8E-446F-4DB8-ADB3-8519A561C4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16897" y="3520241"/>
            <a:ext cx="2999470" cy="2499559"/>
          </a:xfrm>
        </p:spPr>
      </p:pic>
    </p:spTree>
    <p:extLst>
      <p:ext uri="{BB962C8B-B14F-4D97-AF65-F5344CB8AC3E}">
        <p14:creationId xmlns:p14="http://schemas.microsoft.com/office/powerpoint/2010/main" val="224120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E030-BC70-48DC-9798-B58F674B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5E86C-E29E-468B-AFC4-413FA691D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Cup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F9FBE8-CDA8-46B7-970B-7019F3CF84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15747" y="3429000"/>
            <a:ext cx="2831888" cy="25908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69560-0066-4D13-AD22-B4BF291E3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Dig</a:t>
            </a:r>
          </a:p>
        </p:txBody>
      </p:sp>
      <p:pic>
        <p:nvPicPr>
          <p:cNvPr id="10" name="Content Placeholder 9" descr="A picture containing box, room&#10;&#10;Description automatically generated">
            <a:extLst>
              <a:ext uri="{FF2B5EF4-FFF2-40B4-BE49-F238E27FC236}">
                <a16:creationId xmlns:a16="http://schemas.microsoft.com/office/drawing/2014/main" id="{9843AFA7-75D8-4D1B-B0D7-E8A4DCB470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73600" y="3335785"/>
            <a:ext cx="3302653" cy="2684015"/>
          </a:xfrm>
        </p:spPr>
      </p:pic>
    </p:spTree>
    <p:extLst>
      <p:ext uri="{BB962C8B-B14F-4D97-AF65-F5344CB8AC3E}">
        <p14:creationId xmlns:p14="http://schemas.microsoft.com/office/powerpoint/2010/main" val="189435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E11-292E-4E5D-B00F-1423004B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63442-28B3-4090-BCC6-44B60649F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Bit</a:t>
            </a:r>
          </a:p>
        </p:txBody>
      </p:sp>
      <p:pic>
        <p:nvPicPr>
          <p:cNvPr id="8" name="Content Placeholder 7" descr="A picture containing fruit, indoor, apple, sitting&#10;&#10;Description automatically generated">
            <a:extLst>
              <a:ext uri="{FF2B5EF4-FFF2-40B4-BE49-F238E27FC236}">
                <a16:creationId xmlns:a16="http://schemas.microsoft.com/office/drawing/2014/main" id="{3C183181-7736-466A-8868-2615B86BB7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4763" y="3179764"/>
            <a:ext cx="2292617" cy="284003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F4F8B-9EE0-4840-959B-48B61C499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Mitt</a:t>
            </a:r>
          </a:p>
        </p:txBody>
      </p:sp>
      <p:pic>
        <p:nvPicPr>
          <p:cNvPr id="11" name="Content Placeholder 10" descr="A picture containing animal, sitting, cake, table&#10;&#10;Description automatically generated">
            <a:extLst>
              <a:ext uri="{FF2B5EF4-FFF2-40B4-BE49-F238E27FC236}">
                <a16:creationId xmlns:a16="http://schemas.microsoft.com/office/drawing/2014/main" id="{B9A609A8-284A-431F-90EB-2215D575EA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00900" y="3179762"/>
            <a:ext cx="2715467" cy="2715467"/>
          </a:xfrm>
        </p:spPr>
      </p:pic>
    </p:spTree>
    <p:extLst>
      <p:ext uri="{BB962C8B-B14F-4D97-AF65-F5344CB8AC3E}">
        <p14:creationId xmlns:p14="http://schemas.microsoft.com/office/powerpoint/2010/main" val="351160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6EF9-52CE-4780-A7D6-CCC18309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057E-AD74-4BBA-8F11-57FF0A5F5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Rug</a:t>
            </a:r>
          </a:p>
        </p:txBody>
      </p:sp>
      <p:pic>
        <p:nvPicPr>
          <p:cNvPr id="8" name="Content Placeholder 7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E96976D8-5083-4A48-8BBB-675ECD67FB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700" y="3701980"/>
            <a:ext cx="3217517" cy="179560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4BFD9-8151-43AC-9CC4-E72C34F43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Tug</a:t>
            </a:r>
          </a:p>
        </p:txBody>
      </p:sp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15CE97-6D54-4795-A7F4-6A3B8578C6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18785" y="3334578"/>
            <a:ext cx="2292246" cy="2292246"/>
          </a:xfrm>
        </p:spPr>
      </p:pic>
    </p:spTree>
    <p:extLst>
      <p:ext uri="{BB962C8B-B14F-4D97-AF65-F5344CB8AC3E}">
        <p14:creationId xmlns:p14="http://schemas.microsoft.com/office/powerpoint/2010/main" val="341660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F595-9CF0-459C-BFBF-4D2DD797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B3BD7-487A-4D37-B2CE-E754508A4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Dock</a:t>
            </a:r>
          </a:p>
        </p:txBody>
      </p:sp>
      <p:pic>
        <p:nvPicPr>
          <p:cNvPr id="8" name="Content Placeholder 7" descr="A wooden boat in a body of water&#10;&#10;Description automatically generated">
            <a:extLst>
              <a:ext uri="{FF2B5EF4-FFF2-40B4-BE49-F238E27FC236}">
                <a16:creationId xmlns:a16="http://schemas.microsoft.com/office/drawing/2014/main" id="{149D1B73-DC5C-4593-9C6F-DE751FBD30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4548" y="3556000"/>
            <a:ext cx="3285067" cy="24638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0E6C5-D53E-4407-AE69-4232A0EE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Sock</a:t>
            </a:r>
          </a:p>
        </p:txBody>
      </p:sp>
      <p:pic>
        <p:nvPicPr>
          <p:cNvPr id="11" name="Content Placeholder 10" descr="A picture containing clothing, bed, laying&#10;&#10;Description automatically generated">
            <a:extLst>
              <a:ext uri="{FF2B5EF4-FFF2-40B4-BE49-F238E27FC236}">
                <a16:creationId xmlns:a16="http://schemas.microsoft.com/office/drawing/2014/main" id="{FB31AC3F-CDB6-4DE5-8A3B-6F6BB0C80F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00900" y="3556000"/>
            <a:ext cx="2902656" cy="2463800"/>
          </a:xfrm>
        </p:spPr>
      </p:pic>
    </p:spTree>
    <p:extLst>
      <p:ext uri="{BB962C8B-B14F-4D97-AF65-F5344CB8AC3E}">
        <p14:creationId xmlns:p14="http://schemas.microsoft.com/office/powerpoint/2010/main" val="283070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B166-41BB-4889-B34D-4DB039FA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D4152-EA6B-47D0-A4E2-F3EF6C9BA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Pick</a:t>
            </a:r>
          </a:p>
        </p:txBody>
      </p:sp>
      <p:pic>
        <p:nvPicPr>
          <p:cNvPr id="8" name="Content Placeholder 7" descr="A picture containing table, game, vase&#10;&#10;Description automatically generated">
            <a:extLst>
              <a:ext uri="{FF2B5EF4-FFF2-40B4-BE49-F238E27FC236}">
                <a16:creationId xmlns:a16="http://schemas.microsoft.com/office/drawing/2014/main" id="{7525E26E-304C-4EC2-A456-0EDD2D8FC8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7838" y="3429000"/>
            <a:ext cx="1980136" cy="25908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140CF-0967-4AA3-B187-FABFC4360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Sick</a:t>
            </a:r>
          </a:p>
        </p:txBody>
      </p:sp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B9A6BC-5479-478E-BD7E-AFCBE25D9E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08865" y="3429000"/>
            <a:ext cx="3824107" cy="2590800"/>
          </a:xfrm>
        </p:spPr>
      </p:pic>
    </p:spTree>
    <p:extLst>
      <p:ext uri="{BB962C8B-B14F-4D97-AF65-F5344CB8AC3E}">
        <p14:creationId xmlns:p14="http://schemas.microsoft.com/office/powerpoint/2010/main" val="50073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A3CD-B3BB-4BEC-B0F4-C8DFD38A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CB792-4B01-45A8-98A5-94710A6C5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Tack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E75393-1632-4049-B729-7CA10D6993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9542" y="3678239"/>
            <a:ext cx="3509599" cy="23415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482D2-6CAF-4CD0-91D0-B44543DFB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Pack</a:t>
            </a:r>
          </a:p>
        </p:txBody>
      </p:sp>
      <p:pic>
        <p:nvPicPr>
          <p:cNvPr id="11" name="Content Placeholder 10" descr="A piece of luggage&#10;&#10;Description automatically generated">
            <a:extLst>
              <a:ext uri="{FF2B5EF4-FFF2-40B4-BE49-F238E27FC236}">
                <a16:creationId xmlns:a16="http://schemas.microsoft.com/office/drawing/2014/main" id="{E103B513-EF89-4507-9F9E-CBD97BD113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00900" y="3429000"/>
            <a:ext cx="2840037" cy="2590800"/>
          </a:xfrm>
        </p:spPr>
      </p:pic>
    </p:spTree>
    <p:extLst>
      <p:ext uri="{BB962C8B-B14F-4D97-AF65-F5344CB8AC3E}">
        <p14:creationId xmlns:p14="http://schemas.microsoft.com/office/powerpoint/2010/main" val="142003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4F8D-021D-4C18-A455-8AF3148C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Rhyme?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E251A-F7FC-4F7C-B5B6-D17BBEAB4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Red</a:t>
            </a:r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C695E6-38B5-4424-8906-7149356EB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7888" y="3544711"/>
            <a:ext cx="2475089" cy="247508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C3B67-84C9-4F91-8424-6F32EAB55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Bed</a:t>
            </a:r>
          </a:p>
        </p:txBody>
      </p:sp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E91E38-D682-423E-AB85-E64984D8F1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69025" y="3654550"/>
            <a:ext cx="2538318" cy="2365250"/>
          </a:xfrm>
        </p:spPr>
      </p:pic>
    </p:spTree>
    <p:extLst>
      <p:ext uri="{BB962C8B-B14F-4D97-AF65-F5344CB8AC3E}">
        <p14:creationId xmlns:p14="http://schemas.microsoft.com/office/powerpoint/2010/main" val="309885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161</TotalTime>
  <Words>124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 Boardroom</vt:lpstr>
      <vt:lpstr>Rhyming Practice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  <vt:lpstr>Does It Rhyme?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Rhyming Practice</dc:title>
  <dc:creator>Jessica Pearson</dc:creator>
  <cp:lastModifiedBy>Jessica Pearson</cp:lastModifiedBy>
  <cp:revision>9</cp:revision>
  <dcterms:created xsi:type="dcterms:W3CDTF">2020-03-30T23:36:00Z</dcterms:created>
  <dcterms:modified xsi:type="dcterms:W3CDTF">2020-03-31T02:17:26Z</dcterms:modified>
</cp:coreProperties>
</file>