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822" y="-175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28252" y="1066800"/>
            <a:ext cx="510899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Manuel’s Weekly Blast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March 18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2170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/>
              <a:t>Reading</a:t>
            </a:r>
            <a:r>
              <a:rPr lang="en-US" sz="1250" dirty="0"/>
              <a:t>: We will focus on </a:t>
            </a:r>
            <a:r>
              <a:rPr lang="en-US" sz="1250" b="1" dirty="0"/>
              <a:t>Voiced TH </a:t>
            </a:r>
            <a:r>
              <a:rPr lang="en-US" sz="1250" i="1" dirty="0"/>
              <a:t>(this) </a:t>
            </a:r>
            <a:r>
              <a:rPr lang="en-US" sz="1250" dirty="0"/>
              <a:t>and </a:t>
            </a:r>
            <a:r>
              <a:rPr lang="en-US" sz="1250" b="1" dirty="0"/>
              <a:t>Unvoiced TH </a:t>
            </a:r>
            <a:r>
              <a:rPr lang="en-US" sz="1250" i="1" dirty="0"/>
              <a:t>(think), </a:t>
            </a:r>
            <a:r>
              <a:rPr lang="en-US" sz="1250" dirty="0"/>
              <a:t>and HFW’s</a:t>
            </a:r>
            <a:r>
              <a:rPr lang="en-US" sz="1250" b="1" dirty="0"/>
              <a:t> they, their, were</a:t>
            </a:r>
            <a:r>
              <a:rPr lang="en-US" sz="1250" dirty="0"/>
              <a:t>. We will read and discuss stories about Community Helpers and Family Traditions. </a:t>
            </a:r>
            <a:r>
              <a:rPr lang="en-US" sz="1250" b="1" i="1" dirty="0">
                <a:sym typeface="Wingdings" panose="05000000000000000000" pitchFamily="2" charset="2"/>
              </a:rPr>
              <a:t>Weekly Question: What can we learn from family traditions?</a:t>
            </a:r>
            <a:endParaRPr lang="en-US" sz="1250" b="1" i="1" dirty="0">
              <a:cs typeface="Calibri"/>
            </a:endParaRPr>
          </a:p>
          <a:p>
            <a:r>
              <a:rPr lang="en-US" sz="1250" b="1" dirty="0"/>
              <a:t>Writing</a:t>
            </a:r>
            <a:r>
              <a:rPr lang="en-US" sz="1250" dirty="0"/>
              <a:t>: We will print letters, sight words, as well as our first names! We will </a:t>
            </a:r>
            <a:r>
              <a:rPr lang="en-US" sz="1250" i="1" dirty="0"/>
              <a:t>stretchy-spell </a:t>
            </a:r>
            <a:r>
              <a:rPr lang="en-US" sz="1250" dirty="0"/>
              <a:t>our words and write about various topics using </a:t>
            </a:r>
            <a:r>
              <a:rPr lang="en-US" sz="1250" b="1" i="1" dirty="0"/>
              <a:t>at least 1 </a:t>
            </a:r>
            <a:r>
              <a:rPr lang="en-US" sz="1250" dirty="0"/>
              <a:t>complete sentence!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Math</a:t>
            </a:r>
            <a:r>
              <a:rPr lang="en-US" sz="1250" dirty="0"/>
              <a:t>: We will complete </a:t>
            </a:r>
            <a:r>
              <a:rPr lang="en-US" sz="1250" b="1" dirty="0"/>
              <a:t>Ch. 11:Addition up to 5!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Science</a:t>
            </a:r>
            <a:r>
              <a:rPr lang="en-US" sz="1250" dirty="0"/>
              <a:t>: We will finish </a:t>
            </a:r>
            <a:r>
              <a:rPr lang="en-US" sz="1250" b="1" dirty="0"/>
              <a:t>Unit 4: Day and Night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Social Studies: </a:t>
            </a:r>
            <a:r>
              <a:rPr lang="en-US" sz="1250" dirty="0"/>
              <a:t>We will review </a:t>
            </a:r>
            <a:r>
              <a:rPr lang="en-US" sz="1250" b="1" dirty="0"/>
              <a:t>I-Care Rules </a:t>
            </a:r>
            <a:r>
              <a:rPr lang="en-US" sz="1250" dirty="0"/>
              <a:t>and our Hawks Rise Character Trait: </a:t>
            </a:r>
            <a:r>
              <a:rPr lang="en-US" sz="1250" b="1" dirty="0"/>
              <a:t>Obedience</a:t>
            </a:r>
            <a:r>
              <a:rPr lang="en-US" sz="1250" dirty="0"/>
              <a:t>! We will continue learning about important and impactful women from the past and the present in honor of </a:t>
            </a:r>
            <a:r>
              <a:rPr lang="en-US" sz="1250" b="1" dirty="0"/>
              <a:t>Women’s History Month</a:t>
            </a:r>
            <a:r>
              <a:rPr lang="en-US" sz="1250" dirty="0"/>
              <a:t>! We will also begin discussing what it means to belong to a community, who helps us in our community, and how we can help in order to kick-off our </a:t>
            </a:r>
            <a:r>
              <a:rPr lang="en-US" sz="1250" b="1" dirty="0"/>
              <a:t>Community Helpers </a:t>
            </a:r>
            <a:r>
              <a:rPr lang="en-US" sz="1250" dirty="0"/>
              <a:t>Unit!</a:t>
            </a:r>
            <a:endParaRPr lang="en-US" sz="125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4716" y="2797819"/>
            <a:ext cx="2590800" cy="24776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Read to and with your child each night!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Go Math Practice pages for </a:t>
            </a:r>
            <a:r>
              <a:rPr lang="en-US" sz="1000" b="1" i="1" dirty="0"/>
              <a:t>Chapters 1-11</a:t>
            </a:r>
            <a:endParaRPr lang="en-US" sz="1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Practice the HFW’s: </a:t>
            </a:r>
            <a:r>
              <a:rPr lang="en-US" sz="1000" b="1" i="1" dirty="0"/>
              <a:t>a, and, I, the, is, in, as, said, do, to, of, see, be, he, me, from, look, are, was, yes, you, what, have, your, want, go, no, so, goes, says, she, we, they, their, were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cs typeface="Calibri"/>
              </a:rPr>
              <a:t>Go over Weekly grades and weekly work pages with your kiddos.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277177"/>
            <a:ext cx="2819400" cy="50783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March 19: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Students Return; Beginning of 4</a:t>
            </a:r>
            <a:r>
              <a:rPr lang="en-US" sz="1400" baseline="30000" dirty="0">
                <a:latin typeface="Calibri"/>
                <a:cs typeface="Calibri"/>
                <a:sym typeface="Wingdings" panose="05000000000000000000" pitchFamily="2" charset="2"/>
              </a:rPr>
              <a:t>th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 Quarter</a:t>
            </a:r>
            <a:endParaRPr lang="en-US" sz="1400" b="1" dirty="0">
              <a:latin typeface="Calibri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400" b="1">
                <a:latin typeface="Calibri"/>
                <a:cs typeface="Calibri"/>
                <a:sym typeface="Wingdings" panose="05000000000000000000" pitchFamily="2" charset="2"/>
              </a:rPr>
              <a:t>March 21: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Field Trip to Publix, 9:45-12:00; Picnic lunch back at school-</a:t>
            </a: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Send a lunch from home please 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March 21: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SAC/PTO, 6pm/7pm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March 22: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AR Rally/PTO Movie Night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March 28: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Lockdown Drill during arrival, </a:t>
            </a: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7:45-8:00am</a:t>
            </a:r>
            <a:endParaRPr lang="en-US" sz="1400" b="1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B41A67-29F9-4134-8AAC-A10A07BD347F}">
  <ds:schemaRefs>
    <ds:schemaRef ds:uri="http://schemas.microsoft.com/office/2006/documentManagement/types"/>
    <ds:schemaRef ds:uri="http://purl.org/dc/elements/1.1/"/>
    <ds:schemaRef ds:uri="39e0da4a-82de-4426-9558-1fdbc4c26683"/>
    <ds:schemaRef ds:uri="edf0d076-2bb9-4b88-96f6-bf602d095c95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109435</TotalTime>
  <Words>364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 DARLING</vt:lpstr>
      <vt:lpstr>Arial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Manuel, Christy</cp:lastModifiedBy>
  <cp:revision>206</cp:revision>
  <cp:lastPrinted>2024-02-23T17:20:07Z</cp:lastPrinted>
  <dcterms:created xsi:type="dcterms:W3CDTF">2015-07-01T02:16:27Z</dcterms:created>
  <dcterms:modified xsi:type="dcterms:W3CDTF">2024-03-18T17:21:40Z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