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  <p:sldId id="259" r:id="rId9"/>
    <p:sldId id="267" r:id="rId10"/>
    <p:sldId id="261" r:id="rId11"/>
    <p:sldId id="262" r:id="rId12"/>
  </p:sldIdLst>
  <p:sldSz cx="12192000" cy="68580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7.5 Quadratic Functions &amp; Their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Learning Goal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45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687914"/>
            <a:ext cx="10032925" cy="126236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Ex. 6  Determine </a:t>
            </a:r>
            <a:r>
              <a:rPr lang="en-US" dirty="0"/>
              <a:t>whether the function has a minimum or maximum; then find the value of the minimum or maximum.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531171"/>
              </p:ext>
            </p:extLst>
          </p:nvPr>
        </p:nvGraphicFramePr>
        <p:xfrm>
          <a:off x="261256" y="2097313"/>
          <a:ext cx="3774625" cy="689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3" imgW="914400" imgH="228600" progId="Equation.DSMT4">
                  <p:embed/>
                </p:oleObj>
              </mc:Choice>
              <mc:Fallback>
                <p:oleObj name="Equation" r:id="rId3" imgW="914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256" y="2097313"/>
                        <a:ext cx="3774625" cy="689429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02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687914"/>
            <a:ext cx="10032925" cy="126236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Ex. 7  Determine </a:t>
            </a:r>
            <a:r>
              <a:rPr lang="en-US" dirty="0"/>
              <a:t>whether the function has a minimum or maximum; then find the value of the minimum or maximum.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301198"/>
              </p:ext>
            </p:extLst>
          </p:nvPr>
        </p:nvGraphicFramePr>
        <p:xfrm>
          <a:off x="79375" y="2097088"/>
          <a:ext cx="4140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" imgW="1002960" imgH="228600" progId="Equation.DSMT4">
                  <p:embed/>
                </p:oleObj>
              </mc:Choice>
              <mc:Fallback>
                <p:oleObj name="Equation" r:id="rId3" imgW="1002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375" y="2097088"/>
                        <a:ext cx="4140200" cy="6889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69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0"/>
            <a:ext cx="9613861" cy="1834166"/>
          </a:xfrm>
        </p:spPr>
        <p:txBody>
          <a:bodyPr/>
          <a:lstStyle/>
          <a:p>
            <a:r>
              <a:rPr lang="en-US" dirty="0" smtClean="0"/>
              <a:t>Basic Features of a Quadratic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94" y="1970690"/>
            <a:ext cx="9613861" cy="46747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xis of symmetry</a:t>
            </a:r>
          </a:p>
          <a:p>
            <a:endParaRPr lang="en-US" dirty="0" smtClean="0"/>
          </a:p>
          <a:p>
            <a:r>
              <a:rPr lang="en-US" dirty="0"/>
              <a:t>v</a:t>
            </a:r>
            <a:r>
              <a:rPr lang="en-US" dirty="0" smtClean="0"/>
              <a:t>ertex</a:t>
            </a:r>
          </a:p>
          <a:p>
            <a:endParaRPr lang="en-US" dirty="0" smtClean="0"/>
          </a:p>
          <a:p>
            <a:r>
              <a:rPr lang="en-US" dirty="0" smtClean="0"/>
              <a:t>y-</a:t>
            </a:r>
            <a:r>
              <a:rPr lang="en-US" dirty="0" err="1" smtClean="0"/>
              <a:t>int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x</a:t>
            </a:r>
            <a:r>
              <a:rPr lang="en-US" dirty="0" smtClean="0"/>
              <a:t>-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symmetric points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aximum/minimum value</a:t>
            </a:r>
          </a:p>
          <a:p>
            <a:endParaRPr 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3803" y="2336869"/>
            <a:ext cx="4308541" cy="4308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752720"/>
              </p:ext>
            </p:extLst>
          </p:nvPr>
        </p:nvGraphicFramePr>
        <p:xfrm>
          <a:off x="3255226" y="1192512"/>
          <a:ext cx="2971403" cy="695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4" imgW="977760" imgH="228600" progId="Equation.DSMT4">
                  <p:embed/>
                </p:oleObj>
              </mc:Choice>
              <mc:Fallback>
                <p:oleObj name="Equation" r:id="rId4" imgW="977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55226" y="1192512"/>
                        <a:ext cx="2971403" cy="695299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78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Roots, Zeros, Solutions &amp; x-intercepts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07" y="2174789"/>
            <a:ext cx="11849431" cy="433574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r</a:t>
            </a:r>
            <a:r>
              <a:rPr lang="en-US" u="sng" dirty="0" smtClean="0"/>
              <a:t>oots, zeros, solutions</a:t>
            </a:r>
            <a:r>
              <a:rPr lang="en-US" dirty="0" smtClean="0"/>
              <a:t>				</a:t>
            </a:r>
            <a:r>
              <a:rPr lang="en-US" u="sng" dirty="0" smtClean="0"/>
              <a:t>ALL can be found algebraically</a:t>
            </a:r>
            <a:r>
              <a:rPr lang="en-US" dirty="0" smtClean="0"/>
              <a:t>	</a:t>
            </a:r>
          </a:p>
          <a:p>
            <a:r>
              <a:rPr lang="en-US" dirty="0" smtClean="0"/>
              <a:t>can be real and complex values                     -factoring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-completing the square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-quadratic formula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x</a:t>
            </a:r>
            <a:r>
              <a:rPr lang="en-US" u="sng" dirty="0" smtClean="0"/>
              <a:t>-intercepts</a:t>
            </a:r>
          </a:p>
          <a:p>
            <a:r>
              <a:rPr lang="en-US" dirty="0"/>
              <a:t>c</a:t>
            </a:r>
            <a:r>
              <a:rPr lang="en-US" dirty="0" smtClean="0"/>
              <a:t>an only be real values</a:t>
            </a:r>
            <a:endParaRPr lang="en-US" dirty="0"/>
          </a:p>
        </p:txBody>
      </p:sp>
      <p:pic>
        <p:nvPicPr>
          <p:cNvPr id="7170" name="Picture 2" descr="http://www.mathwarehouse.com/geometry/parabola/images/parabola-intercepts/image-of-x-intercepts-graphs-whi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953" y="4323878"/>
            <a:ext cx="5324475" cy="2009776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715832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 of Opening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0321" y="2111778"/>
            <a:ext cx="3604843" cy="3598863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5420" y="2058276"/>
            <a:ext cx="3722944" cy="371676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2946" y="5884812"/>
            <a:ext cx="11366387" cy="9731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2800" dirty="0" smtClean="0"/>
              <a:t>If a &gt; 0 then, opens up.                      If a &lt; 0 then, opens down.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dirty="0" smtClean="0"/>
              <a:t>Has a minimum value.		              Has a maximum value. </a:t>
            </a:r>
          </a:p>
          <a:p>
            <a:pPr>
              <a:buFont typeface="Wingdings" pitchFamily="2" charset="2"/>
              <a:buNone/>
              <a:defRPr/>
            </a:pPr>
            <a:endParaRPr lang="en-US" sz="2800" dirty="0" smtClean="0"/>
          </a:p>
          <a:p>
            <a:pPr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084326"/>
              </p:ext>
            </p:extLst>
          </p:nvPr>
        </p:nvGraphicFramePr>
        <p:xfrm>
          <a:off x="6414359" y="735443"/>
          <a:ext cx="2420242" cy="1069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5" imgW="977760" imgH="431640" progId="Equation.DSMT4">
                  <p:embed/>
                </p:oleObj>
              </mc:Choice>
              <mc:Fallback>
                <p:oleObj name="Equation" r:id="rId5" imgW="977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14359" y="735443"/>
                        <a:ext cx="2420242" cy="106977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801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687914"/>
            <a:ext cx="10032925" cy="1080938"/>
          </a:xfrm>
        </p:spPr>
        <p:txBody>
          <a:bodyPr>
            <a:normAutofit fontScale="90000"/>
          </a:bodyPr>
          <a:lstStyle/>
          <a:p>
            <a:r>
              <a:rPr lang="en-US" dirty="0"/>
              <a:t>Find the axis of symmetry, vertex, x-</a:t>
            </a:r>
            <a:r>
              <a:rPr lang="en-US" dirty="0" err="1"/>
              <a:t>int</a:t>
            </a:r>
            <a:r>
              <a:rPr lang="en-US" dirty="0"/>
              <a:t>(s), y-</a:t>
            </a:r>
            <a:r>
              <a:rPr lang="en-US" dirty="0" err="1"/>
              <a:t>int</a:t>
            </a:r>
            <a:r>
              <a:rPr lang="en-US" dirty="0"/>
              <a:t> &amp; symmetric point, max/min value, domain and range.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661" y="2248029"/>
            <a:ext cx="3779365" cy="380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3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687914"/>
            <a:ext cx="10032925" cy="1080938"/>
          </a:xfrm>
        </p:spPr>
        <p:txBody>
          <a:bodyPr>
            <a:normAutofit fontScale="90000"/>
          </a:bodyPr>
          <a:lstStyle/>
          <a:p>
            <a:r>
              <a:rPr lang="en-US" dirty="0"/>
              <a:t>Find the axis of symmetry, vertex, x-</a:t>
            </a:r>
            <a:r>
              <a:rPr lang="en-US" dirty="0" err="1"/>
              <a:t>int</a:t>
            </a:r>
            <a:r>
              <a:rPr lang="en-US" dirty="0"/>
              <a:t>(s</a:t>
            </a:r>
            <a:r>
              <a:rPr lang="en-US" dirty="0" smtClean="0"/>
              <a:t>), y-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&amp; symmetric point, max/min </a:t>
            </a:r>
            <a:r>
              <a:rPr lang="en-US" dirty="0" smtClean="0"/>
              <a:t>value, domain and range.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5" name="Picture 5" descr="https://dr282zn36sxxg.cloudfront.net/datastreams/f-d%3Af0bfe2e28089d0a000a7bd250206d2f40ba1e554ea0dbf087751f6c1%2BIMAGE%2BIMAGE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947" y="2271714"/>
            <a:ext cx="4218718" cy="423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3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83" y="725493"/>
            <a:ext cx="10095978" cy="1080938"/>
          </a:xfrm>
        </p:spPr>
        <p:txBody>
          <a:bodyPr>
            <a:normAutofit fontScale="90000"/>
          </a:bodyPr>
          <a:lstStyle/>
          <a:p>
            <a:r>
              <a:rPr lang="en-US" dirty="0"/>
              <a:t>Find the axis of symmetry, vertex, x-</a:t>
            </a:r>
            <a:r>
              <a:rPr lang="en-US" dirty="0" err="1"/>
              <a:t>int</a:t>
            </a:r>
            <a:r>
              <a:rPr lang="en-US" dirty="0"/>
              <a:t>(s), y-</a:t>
            </a:r>
            <a:r>
              <a:rPr lang="en-US" dirty="0" err="1"/>
              <a:t>int</a:t>
            </a:r>
            <a:r>
              <a:rPr lang="en-US" dirty="0"/>
              <a:t> &amp; symmetric point, max/min value, domain </a:t>
            </a:r>
            <a:r>
              <a:rPr lang="en-US" dirty="0" smtClean="0"/>
              <a:t>and </a:t>
            </a:r>
            <a:r>
              <a:rPr lang="en-US" dirty="0" err="1" smtClean="0"/>
              <a:t>range.Then</a:t>
            </a:r>
            <a:r>
              <a:rPr lang="en-US" dirty="0" smtClean="0"/>
              <a:t> graph.</a:t>
            </a:r>
            <a:endParaRPr lang="en-US" dirty="0"/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8442" y="2097314"/>
            <a:ext cx="4671672" cy="4671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623708"/>
              </p:ext>
            </p:extLst>
          </p:nvPr>
        </p:nvGraphicFramePr>
        <p:xfrm>
          <a:off x="207963" y="1962150"/>
          <a:ext cx="40894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" imgW="1536480" imgH="393480" progId="Equation.DSMT4">
                  <p:embed/>
                </p:oleObj>
              </mc:Choice>
              <mc:Fallback>
                <p:oleObj name="Equation" r:id="rId4" imgW="1536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7963" y="1962150"/>
                        <a:ext cx="4089400" cy="7667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94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687914"/>
            <a:ext cx="10032925" cy="1080938"/>
          </a:xfrm>
        </p:spPr>
        <p:txBody>
          <a:bodyPr>
            <a:normAutofit fontScale="90000"/>
          </a:bodyPr>
          <a:lstStyle/>
          <a:p>
            <a:r>
              <a:rPr lang="en-US" dirty="0"/>
              <a:t>Find the axis of symmetry, vertex, x-</a:t>
            </a:r>
            <a:r>
              <a:rPr lang="en-US" dirty="0" err="1"/>
              <a:t>int</a:t>
            </a:r>
            <a:r>
              <a:rPr lang="en-US" dirty="0"/>
              <a:t>(s), y-</a:t>
            </a:r>
            <a:r>
              <a:rPr lang="en-US" dirty="0" err="1"/>
              <a:t>int</a:t>
            </a:r>
            <a:r>
              <a:rPr lang="en-US" dirty="0"/>
              <a:t> &amp; symmetric point, max/min value, domain and </a:t>
            </a:r>
            <a:r>
              <a:rPr lang="en-US" dirty="0" err="1"/>
              <a:t>range.Then</a:t>
            </a:r>
            <a:r>
              <a:rPr lang="en-US" dirty="0"/>
              <a:t> graph.</a:t>
            </a:r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8442" y="2097314"/>
            <a:ext cx="4671672" cy="4671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697498"/>
              </p:ext>
            </p:extLst>
          </p:nvPr>
        </p:nvGraphicFramePr>
        <p:xfrm>
          <a:off x="157205" y="1963394"/>
          <a:ext cx="391953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4" imgW="1473120" imgH="393480" progId="Equation.DSMT4">
                  <p:embed/>
                </p:oleObj>
              </mc:Choice>
              <mc:Fallback>
                <p:oleObj name="Equation" r:id="rId4" imgW="1473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7205" y="1963394"/>
                        <a:ext cx="3919538" cy="76676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426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687914"/>
            <a:ext cx="10032925" cy="1080938"/>
          </a:xfrm>
        </p:spPr>
        <p:txBody>
          <a:bodyPr>
            <a:normAutofit/>
          </a:bodyPr>
          <a:lstStyle/>
          <a:p>
            <a:r>
              <a:rPr lang="en-US" dirty="0" smtClean="0"/>
              <a:t>Find the axis of symmetry, vertex, y-</a:t>
            </a:r>
            <a:r>
              <a:rPr lang="en-US" dirty="0" err="1" smtClean="0"/>
              <a:t>int</a:t>
            </a:r>
            <a:r>
              <a:rPr lang="en-US" dirty="0" smtClean="0"/>
              <a:t>, x-</a:t>
            </a:r>
            <a:r>
              <a:rPr lang="en-US" dirty="0" err="1" smtClean="0"/>
              <a:t>int</a:t>
            </a:r>
            <a:r>
              <a:rPr lang="en-US" dirty="0" smtClean="0"/>
              <a:t>, symmetric points, max/min value. Then graph.</a:t>
            </a:r>
            <a:endParaRPr lang="en-US" dirty="0"/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8442" y="2097314"/>
            <a:ext cx="4671672" cy="4671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25497"/>
              </p:ext>
            </p:extLst>
          </p:nvPr>
        </p:nvGraphicFramePr>
        <p:xfrm>
          <a:off x="180975" y="1976438"/>
          <a:ext cx="300672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4" imgW="1130040" imgH="393480" progId="Equation.DSMT4">
                  <p:embed/>
                </p:oleObj>
              </mc:Choice>
              <mc:Fallback>
                <p:oleObj name="Equation" r:id="rId4" imgW="1130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975" y="1976438"/>
                        <a:ext cx="3006725" cy="76676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951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837</TotalTime>
  <Words>219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Berlin</vt:lpstr>
      <vt:lpstr>Equation</vt:lpstr>
      <vt:lpstr>7.5 Quadratic Functions &amp; Their Graphs</vt:lpstr>
      <vt:lpstr>Basic Features of a Quadratic Graph</vt:lpstr>
      <vt:lpstr>Roots, Zeros, Solutions &amp; x-intercepts</vt:lpstr>
      <vt:lpstr>Direction of Opening</vt:lpstr>
      <vt:lpstr>Find the axis of symmetry, vertex, x-int(s), y-int &amp; symmetric point, max/min value, domain and range.</vt:lpstr>
      <vt:lpstr>Find the axis of symmetry, vertex, x-int(s), y-int &amp; symmetric point, max/min value, domain and range.</vt:lpstr>
      <vt:lpstr>Find the axis of symmetry, vertex, x-int(s), y-int &amp; symmetric point, max/min value, domain and range.Then graph.</vt:lpstr>
      <vt:lpstr>Find the axis of symmetry, vertex, x-int(s), y-int &amp; symmetric point, max/min value, domain and range.Then graph.</vt:lpstr>
      <vt:lpstr>Find the axis of symmetry, vertex, y-int, x-int, symmetric points, max/min value. Then graph.</vt:lpstr>
      <vt:lpstr>Ex. 6  Determine whether the function has a minimum or maximum; then find the value of the minimum or maximum.</vt:lpstr>
      <vt:lpstr>Ex. 7  Determine whether the function has a minimum or maximum; then find the value of the minimum or maximum.</vt:lpstr>
    </vt:vector>
  </TitlesOfParts>
  <Company>Leon County Schools -LCSB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7.5 Quadratic Functions &amp; Their Graphs</dc:title>
  <dc:creator>Taylor, Martina</dc:creator>
  <cp:lastModifiedBy>Taylor, Martina</cp:lastModifiedBy>
  <cp:revision>26</cp:revision>
  <cp:lastPrinted>2014-11-14T13:08:09Z</cp:lastPrinted>
  <dcterms:created xsi:type="dcterms:W3CDTF">2014-11-13T13:55:20Z</dcterms:created>
  <dcterms:modified xsi:type="dcterms:W3CDTF">2014-11-14T13:08:44Z</dcterms:modified>
</cp:coreProperties>
</file>