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9"/>
  </p:handoutMasterIdLst>
  <p:sldIdLst>
    <p:sldId id="256" r:id="rId2"/>
    <p:sldId id="257" r:id="rId3"/>
    <p:sldId id="258" r:id="rId4"/>
    <p:sldId id="261" r:id="rId5"/>
    <p:sldId id="260" r:id="rId6"/>
    <p:sldId id="259" r:id="rId7"/>
    <p:sldId id="262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450" y="6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7" Type="http://schemas.openxmlformats.org/officeDocument/2006/relationships/image" Target="../media/image14.wmf"/><Relationship Id="rId2" Type="http://schemas.openxmlformats.org/officeDocument/2006/relationships/image" Target="../media/image9.wmf"/><Relationship Id="rId1" Type="http://schemas.openxmlformats.org/officeDocument/2006/relationships/image" Target="../media/image2.wmf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7" Type="http://schemas.openxmlformats.org/officeDocument/2006/relationships/image" Target="../media/image20.wmf"/><Relationship Id="rId2" Type="http://schemas.openxmlformats.org/officeDocument/2006/relationships/image" Target="../media/image15.wmf"/><Relationship Id="rId1" Type="http://schemas.openxmlformats.org/officeDocument/2006/relationships/image" Target="../media/image2.wmf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.wmf"/><Relationship Id="rId4" Type="http://schemas.openxmlformats.org/officeDocument/2006/relationships/image" Target="../media/image23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F71B86-430B-4D38-AEED-9041B0D90E73}" type="datetimeFigureOut">
              <a:rPr lang="en-US" smtClean="0"/>
              <a:pPr/>
              <a:t>11/3/2015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BF59C1-8E9C-40AB-9F2E-8A0C9B5520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3348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CA721-AF0E-4A73-83A9-1124F45788E3}" type="datetimeFigureOut">
              <a:rPr lang="en-US" smtClean="0"/>
              <a:pPr/>
              <a:t>11/3/2015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FB322-77D6-47AB-9C19-422C644016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CA721-AF0E-4A73-83A9-1124F45788E3}" type="datetimeFigureOut">
              <a:rPr lang="en-US" smtClean="0"/>
              <a:pPr/>
              <a:t>11/3/2015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FB322-77D6-47AB-9C19-422C644016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CA721-AF0E-4A73-83A9-1124F45788E3}" type="datetimeFigureOut">
              <a:rPr lang="en-US" smtClean="0"/>
              <a:pPr/>
              <a:t>11/3/2015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FB322-77D6-47AB-9C19-422C644016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CA721-AF0E-4A73-83A9-1124F45788E3}" type="datetimeFigureOut">
              <a:rPr lang="en-US" smtClean="0"/>
              <a:pPr/>
              <a:t>11/3/2015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FB322-77D6-47AB-9C19-422C644016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CA721-AF0E-4A73-83A9-1124F45788E3}" type="datetimeFigureOut">
              <a:rPr lang="en-US" smtClean="0"/>
              <a:pPr/>
              <a:t>11/3/2015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FB322-77D6-47AB-9C19-422C644016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CA721-AF0E-4A73-83A9-1124F45788E3}" type="datetimeFigureOut">
              <a:rPr lang="en-US" smtClean="0"/>
              <a:pPr/>
              <a:t>11/3/2015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FB322-77D6-47AB-9C19-422C644016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CA721-AF0E-4A73-83A9-1124F45788E3}" type="datetimeFigureOut">
              <a:rPr lang="en-US" smtClean="0"/>
              <a:pPr/>
              <a:t>11/3/2015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FB322-77D6-47AB-9C19-422C644016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CA721-AF0E-4A73-83A9-1124F45788E3}" type="datetimeFigureOut">
              <a:rPr lang="en-US" smtClean="0"/>
              <a:pPr/>
              <a:t>11/3/2015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EFFB322-77D6-47AB-9C19-422C644016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CA721-AF0E-4A73-83A9-1124F45788E3}" type="datetimeFigureOut">
              <a:rPr lang="en-US" smtClean="0"/>
              <a:pPr/>
              <a:t>11/3/2015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FB322-77D6-47AB-9C19-422C644016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CA721-AF0E-4A73-83A9-1124F45788E3}" type="datetimeFigureOut">
              <a:rPr lang="en-US" smtClean="0"/>
              <a:pPr/>
              <a:t>11/3/2015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DEFFB322-77D6-47AB-9C19-422C644016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980CA721-AF0E-4A73-83A9-1124F45788E3}" type="datetimeFigureOut">
              <a:rPr lang="en-US" smtClean="0"/>
              <a:pPr/>
              <a:t>11/3/2015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FB322-77D6-47AB-9C19-422C644016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980CA721-AF0E-4A73-83A9-1124F45788E3}" type="datetimeFigureOut">
              <a:rPr lang="en-US" smtClean="0"/>
              <a:pPr/>
              <a:t>11/3/2015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DEFFB322-77D6-47AB-9C19-422C644016E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oleObject" Target="../embeddings/oleObject7.bin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12" Type="http://schemas.openxmlformats.org/officeDocument/2006/relationships/image" Target="../media/image6.wmf"/><Relationship Id="rId2" Type="http://schemas.openxmlformats.org/officeDocument/2006/relationships/slideLayout" Target="../slideLayouts/slideLayout5.xml"/><Relationship Id="rId16" Type="http://schemas.openxmlformats.org/officeDocument/2006/relationships/image" Target="../media/image8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6.bin"/><Relationship Id="rId5" Type="http://schemas.openxmlformats.org/officeDocument/2006/relationships/oleObject" Target="../embeddings/oleObject3.bin"/><Relationship Id="rId15" Type="http://schemas.openxmlformats.org/officeDocument/2006/relationships/oleObject" Target="../embeddings/oleObject8.bin"/><Relationship Id="rId10" Type="http://schemas.openxmlformats.org/officeDocument/2006/relationships/image" Target="../media/image5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5.bin"/><Relationship Id="rId14" Type="http://schemas.openxmlformats.org/officeDocument/2006/relationships/image" Target="../media/image7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13" Type="http://schemas.openxmlformats.org/officeDocument/2006/relationships/oleObject" Target="../embeddings/oleObject14.bin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12" Type="http://schemas.openxmlformats.org/officeDocument/2006/relationships/image" Target="../media/image12.wmf"/><Relationship Id="rId2" Type="http://schemas.openxmlformats.org/officeDocument/2006/relationships/slideLayout" Target="../slideLayouts/slideLayout5.xml"/><Relationship Id="rId16" Type="http://schemas.openxmlformats.org/officeDocument/2006/relationships/image" Target="../media/image14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wmf"/><Relationship Id="rId11" Type="http://schemas.openxmlformats.org/officeDocument/2006/relationships/oleObject" Target="../embeddings/oleObject13.bin"/><Relationship Id="rId5" Type="http://schemas.openxmlformats.org/officeDocument/2006/relationships/oleObject" Target="../embeddings/oleObject10.bin"/><Relationship Id="rId15" Type="http://schemas.openxmlformats.org/officeDocument/2006/relationships/oleObject" Target="../embeddings/oleObject15.bin"/><Relationship Id="rId10" Type="http://schemas.openxmlformats.org/officeDocument/2006/relationships/image" Target="../media/image11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12.bin"/><Relationship Id="rId14" Type="http://schemas.openxmlformats.org/officeDocument/2006/relationships/image" Target="../media/image13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13" Type="http://schemas.openxmlformats.org/officeDocument/2006/relationships/oleObject" Target="../embeddings/oleObject21.bin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12" Type="http://schemas.openxmlformats.org/officeDocument/2006/relationships/image" Target="../media/image18.wmf"/><Relationship Id="rId2" Type="http://schemas.openxmlformats.org/officeDocument/2006/relationships/slideLayout" Target="../slideLayouts/slideLayout5.xml"/><Relationship Id="rId16" Type="http://schemas.openxmlformats.org/officeDocument/2006/relationships/image" Target="../media/image20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15.wmf"/><Relationship Id="rId11" Type="http://schemas.openxmlformats.org/officeDocument/2006/relationships/oleObject" Target="../embeddings/oleObject20.bin"/><Relationship Id="rId5" Type="http://schemas.openxmlformats.org/officeDocument/2006/relationships/oleObject" Target="../embeddings/oleObject17.bin"/><Relationship Id="rId15" Type="http://schemas.openxmlformats.org/officeDocument/2006/relationships/oleObject" Target="../embeddings/oleObject22.bin"/><Relationship Id="rId10" Type="http://schemas.openxmlformats.org/officeDocument/2006/relationships/image" Target="../media/image17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19.bin"/><Relationship Id="rId14" Type="http://schemas.openxmlformats.org/officeDocument/2006/relationships/image" Target="../media/image19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5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24.bin"/><Relationship Id="rId10" Type="http://schemas.openxmlformats.org/officeDocument/2006/relationships/image" Target="../media/image23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26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0-6   the </a:t>
            </a:r>
            <a:r>
              <a:rPr lang="en-US" dirty="0" smtClean="0"/>
              <a:t>Percent Proportion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544812"/>
            <a:ext cx="7391400" cy="175260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Notes # _____   _____/_____/_____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915400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u="sng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percent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smtClean="0"/>
              <a:t>: a ratio that compares a number to 100</a:t>
            </a:r>
          </a:p>
          <a:p>
            <a:pPr>
              <a:buNone/>
            </a:pPr>
            <a:endParaRPr lang="en-US" b="1" u="sng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endParaRPr lang="en-US" b="1" u="sng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r>
              <a:rPr lang="en-US" b="1" u="sng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percent proportion</a:t>
            </a:r>
            <a:r>
              <a:rPr lang="en-US" dirty="0" smtClean="0"/>
              <a:t> :</a:t>
            </a:r>
          </a:p>
          <a:p>
            <a:pPr>
              <a:buNone/>
            </a:pPr>
            <a:endParaRPr lang="en-US" b="1" u="sng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endParaRPr lang="en-US" b="1" u="sng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endParaRPr lang="en-US" b="1" u="sng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r>
              <a:rPr lang="en-US" b="1" u="sng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DECIMALS </a:t>
            </a:r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are ok on problems that involve %.</a:t>
            </a:r>
          </a:p>
          <a:p>
            <a:pPr>
              <a:buNone/>
            </a:pPr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If you have to round, round to the nearest </a:t>
            </a:r>
            <a:r>
              <a:rPr lang="en-US" b="1" u="sng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tenth</a:t>
            </a:r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.</a:t>
            </a:r>
            <a:r>
              <a:rPr lang="en-US" b="1" u="sng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endParaRPr lang="en-US" b="1" u="sng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724400" y="2895600"/>
          <a:ext cx="2303463" cy="1487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Equation" r:id="rId3" imgW="609480" imgH="393480" progId="Equation.DSMT4">
                  <p:embed/>
                </p:oleObj>
              </mc:Choice>
              <mc:Fallback>
                <p:oleObj name="Equation" r:id="rId3" imgW="609480" imgH="3934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2895600"/>
                        <a:ext cx="2303463" cy="1487488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3050"/>
            <a:ext cx="8458200" cy="11430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Use the percent proportion to find each number. </a:t>
            </a:r>
            <a:endParaRPr lang="en-US" sz="32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4040188" cy="6096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2800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 1</a:t>
            </a:r>
            <a:endParaRPr lang="en-US" sz="2800" u="sng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371600"/>
            <a:ext cx="4041775" cy="6096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2800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 2</a:t>
            </a:r>
            <a:endParaRPr lang="en-US" sz="2800" u="sng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3276600" y="19050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7" name="Equation" r:id="rId3" imgW="914400" imgH="198720" progId="Equation.DSMT4">
                  <p:embed/>
                </p:oleObj>
              </mc:Choice>
              <mc:Fallback>
                <p:oleObj name="Equation" r:id="rId3" imgW="914400" imgH="19872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1905000"/>
                        <a:ext cx="914400" cy="198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57200" y="2214265"/>
            <a:ext cx="388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24% of 25 is what number?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4648200" y="2209800"/>
            <a:ext cx="388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What % of 56 is 18?</a:t>
            </a:r>
            <a:endParaRPr lang="en-US" sz="2400" dirty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5072121"/>
              </p:ext>
            </p:extLst>
          </p:nvPr>
        </p:nvGraphicFramePr>
        <p:xfrm>
          <a:off x="685800" y="2908995"/>
          <a:ext cx="2303463" cy="1487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8" name="Equation" r:id="rId5" imgW="609480" imgH="393480" progId="Equation.DSMT4">
                  <p:embed/>
                </p:oleObj>
              </mc:Choice>
              <mc:Fallback>
                <p:oleObj name="Equation" r:id="rId5" imgW="6094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908995"/>
                        <a:ext cx="2303463" cy="1487488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3317538"/>
              </p:ext>
            </p:extLst>
          </p:nvPr>
        </p:nvGraphicFramePr>
        <p:xfrm>
          <a:off x="685800" y="4629548"/>
          <a:ext cx="2735263" cy="671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9" name="Equation" r:id="rId7" imgW="723600" imgH="177480" progId="Equation.DSMT4">
                  <p:embed/>
                </p:oleObj>
              </mc:Choice>
              <mc:Fallback>
                <p:oleObj name="Equation" r:id="rId7" imgW="72360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4629548"/>
                        <a:ext cx="2735263" cy="671513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0428613"/>
              </p:ext>
            </p:extLst>
          </p:nvPr>
        </p:nvGraphicFramePr>
        <p:xfrm>
          <a:off x="685800" y="5534126"/>
          <a:ext cx="1344613" cy="671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0" name="Equation" r:id="rId9" imgW="355320" imgH="177480" progId="Equation.DSMT4">
                  <p:embed/>
                </p:oleObj>
              </mc:Choice>
              <mc:Fallback>
                <p:oleObj name="Equation" r:id="rId9" imgW="35532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5534126"/>
                        <a:ext cx="1344613" cy="671513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5142027"/>
              </p:ext>
            </p:extLst>
          </p:nvPr>
        </p:nvGraphicFramePr>
        <p:xfrm>
          <a:off x="4953000" y="2881308"/>
          <a:ext cx="2303463" cy="1487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1" name="Equation" r:id="rId11" imgW="609480" imgH="393480" progId="Equation.DSMT4">
                  <p:embed/>
                </p:oleObj>
              </mc:Choice>
              <mc:Fallback>
                <p:oleObj name="Equation" r:id="rId11" imgW="6094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2881308"/>
                        <a:ext cx="2303463" cy="1487488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5933060"/>
              </p:ext>
            </p:extLst>
          </p:nvPr>
        </p:nvGraphicFramePr>
        <p:xfrm>
          <a:off x="4946553" y="4602163"/>
          <a:ext cx="2687637" cy="671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2" name="Equation" r:id="rId13" imgW="711000" imgH="177480" progId="Equation.DSMT4">
                  <p:embed/>
                </p:oleObj>
              </mc:Choice>
              <mc:Fallback>
                <p:oleObj name="Equation" r:id="rId13" imgW="71100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46553" y="4602163"/>
                        <a:ext cx="2687637" cy="671512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7879287"/>
              </p:ext>
            </p:extLst>
          </p:nvPr>
        </p:nvGraphicFramePr>
        <p:xfrm>
          <a:off x="4953000" y="5507042"/>
          <a:ext cx="2546350" cy="671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3" name="Equation" r:id="rId15" imgW="672840" imgH="177480" progId="Equation.DSMT4">
                  <p:embed/>
                </p:oleObj>
              </mc:Choice>
              <mc:Fallback>
                <p:oleObj name="Equation" r:id="rId15" imgW="67284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5507042"/>
                        <a:ext cx="2546350" cy="671512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4040188" cy="6096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2800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 3</a:t>
            </a:r>
            <a:endParaRPr lang="en-US" sz="2800" u="sng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371600"/>
            <a:ext cx="4041775" cy="6096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2800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 4</a:t>
            </a:r>
            <a:endParaRPr lang="en-US" sz="2800" u="sng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3276600" y="19050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1" name="Equation" r:id="rId3" imgW="914400" imgH="198720" progId="Equation.DSMT4">
                  <p:embed/>
                </p:oleObj>
              </mc:Choice>
              <mc:Fallback>
                <p:oleObj name="Equation" r:id="rId3" imgW="914400" imgH="19872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1905000"/>
                        <a:ext cx="914400" cy="198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57200" y="2214265"/>
            <a:ext cx="388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What % of 50 is 10?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4648200" y="2209800"/>
            <a:ext cx="388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What % of 10 is 50?</a:t>
            </a:r>
            <a:endParaRPr lang="en-US" sz="2400" dirty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4907405"/>
              </p:ext>
            </p:extLst>
          </p:nvPr>
        </p:nvGraphicFramePr>
        <p:xfrm>
          <a:off x="685800" y="2908995"/>
          <a:ext cx="2303463" cy="1487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2" name="Equation" r:id="rId5" imgW="609480" imgH="393480" progId="Equation.DSMT4">
                  <p:embed/>
                </p:oleObj>
              </mc:Choice>
              <mc:Fallback>
                <p:oleObj name="Equation" r:id="rId5" imgW="6094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908995"/>
                        <a:ext cx="2303463" cy="1487488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7791842"/>
              </p:ext>
            </p:extLst>
          </p:nvPr>
        </p:nvGraphicFramePr>
        <p:xfrm>
          <a:off x="709613" y="4629150"/>
          <a:ext cx="2687637" cy="671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3" name="Equation" r:id="rId7" imgW="711000" imgH="177480" progId="Equation.DSMT4">
                  <p:embed/>
                </p:oleObj>
              </mc:Choice>
              <mc:Fallback>
                <p:oleObj name="Equation" r:id="rId7" imgW="71100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613" y="4629150"/>
                        <a:ext cx="2687637" cy="671513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1596227"/>
              </p:ext>
            </p:extLst>
          </p:nvPr>
        </p:nvGraphicFramePr>
        <p:xfrm>
          <a:off x="686972" y="5533330"/>
          <a:ext cx="2112963" cy="671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4" name="Equation" r:id="rId9" imgW="558720" imgH="177480" progId="Equation.DSMT4">
                  <p:embed/>
                </p:oleObj>
              </mc:Choice>
              <mc:Fallback>
                <p:oleObj name="Equation" r:id="rId9" imgW="55872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6972" y="5533330"/>
                        <a:ext cx="2112963" cy="671513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5734879"/>
              </p:ext>
            </p:extLst>
          </p:nvPr>
        </p:nvGraphicFramePr>
        <p:xfrm>
          <a:off x="4953000" y="2881308"/>
          <a:ext cx="2303463" cy="1487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5" name="Equation" r:id="rId11" imgW="609480" imgH="393480" progId="Equation.DSMT4">
                  <p:embed/>
                </p:oleObj>
              </mc:Choice>
              <mc:Fallback>
                <p:oleObj name="Equation" r:id="rId11" imgW="6094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2881308"/>
                        <a:ext cx="2303463" cy="1487488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1280395"/>
              </p:ext>
            </p:extLst>
          </p:nvPr>
        </p:nvGraphicFramePr>
        <p:xfrm>
          <a:off x="4946553" y="4602163"/>
          <a:ext cx="2687637" cy="671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6" name="Equation" r:id="rId13" imgW="711000" imgH="177480" progId="Equation.DSMT4">
                  <p:embed/>
                </p:oleObj>
              </mc:Choice>
              <mc:Fallback>
                <p:oleObj name="Equation" r:id="rId13" imgW="71100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46553" y="4602163"/>
                        <a:ext cx="2687637" cy="671512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8722497"/>
              </p:ext>
            </p:extLst>
          </p:nvPr>
        </p:nvGraphicFramePr>
        <p:xfrm>
          <a:off x="5024438" y="5507038"/>
          <a:ext cx="2403475" cy="671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7" name="Equation" r:id="rId15" imgW="634680" imgH="177480" progId="Equation.DSMT4">
                  <p:embed/>
                </p:oleObj>
              </mc:Choice>
              <mc:Fallback>
                <p:oleObj name="Equation" r:id="rId15" imgW="63468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4438" y="5507038"/>
                        <a:ext cx="2403475" cy="671512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4040188" cy="6096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2800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 5</a:t>
            </a:r>
            <a:endParaRPr lang="en-US" sz="2800" u="sng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371600"/>
            <a:ext cx="4041775" cy="6096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2800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 6</a:t>
            </a:r>
            <a:endParaRPr lang="en-US" sz="2800" u="sng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3276600" y="19050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5" name="Equation" r:id="rId3" imgW="914400" imgH="198720" progId="Equation.DSMT4">
                  <p:embed/>
                </p:oleObj>
              </mc:Choice>
              <mc:Fallback>
                <p:oleObj name="Equation" r:id="rId3" imgW="914400" imgH="19872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1905000"/>
                        <a:ext cx="914400" cy="198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57200" y="2214265"/>
            <a:ext cx="388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12 is 40% of what number?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4648200" y="2209800"/>
            <a:ext cx="449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38.25 is 45% of what number?</a:t>
            </a:r>
            <a:endParaRPr lang="en-US" sz="2400" dirty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8866044"/>
              </p:ext>
            </p:extLst>
          </p:nvPr>
        </p:nvGraphicFramePr>
        <p:xfrm>
          <a:off x="709613" y="2908300"/>
          <a:ext cx="2255837" cy="1487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6" name="Equation" r:id="rId5" imgW="596880" imgH="393480" progId="Equation.DSMT4">
                  <p:embed/>
                </p:oleObj>
              </mc:Choice>
              <mc:Fallback>
                <p:oleObj name="Equation" r:id="rId5" imgW="5968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613" y="2908300"/>
                        <a:ext cx="2255837" cy="1487488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2629692"/>
              </p:ext>
            </p:extLst>
          </p:nvPr>
        </p:nvGraphicFramePr>
        <p:xfrm>
          <a:off x="685800" y="4629548"/>
          <a:ext cx="2735263" cy="671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7" name="Equation" r:id="rId7" imgW="723600" imgH="177480" progId="Equation.DSMT4">
                  <p:embed/>
                </p:oleObj>
              </mc:Choice>
              <mc:Fallback>
                <p:oleObj name="Equation" r:id="rId7" imgW="72360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4629548"/>
                        <a:ext cx="2735263" cy="671513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0509564"/>
              </p:ext>
            </p:extLst>
          </p:nvPr>
        </p:nvGraphicFramePr>
        <p:xfrm>
          <a:off x="709613" y="5534025"/>
          <a:ext cx="1631950" cy="671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8" name="Equation" r:id="rId9" imgW="431640" imgH="177480" progId="Equation.DSMT4">
                  <p:embed/>
                </p:oleObj>
              </mc:Choice>
              <mc:Fallback>
                <p:oleObj name="Equation" r:id="rId9" imgW="43164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613" y="5534025"/>
                        <a:ext cx="1631950" cy="671513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1155898"/>
              </p:ext>
            </p:extLst>
          </p:nvPr>
        </p:nvGraphicFramePr>
        <p:xfrm>
          <a:off x="4946553" y="2881309"/>
          <a:ext cx="3022600" cy="1487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9" name="Equation" r:id="rId11" imgW="799920" imgH="393480" progId="Equation.DSMT4">
                  <p:embed/>
                </p:oleObj>
              </mc:Choice>
              <mc:Fallback>
                <p:oleObj name="Equation" r:id="rId11" imgW="79992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46553" y="2881309"/>
                        <a:ext cx="3022600" cy="1487487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1211025"/>
              </p:ext>
            </p:extLst>
          </p:nvPr>
        </p:nvGraphicFramePr>
        <p:xfrm>
          <a:off x="4922838" y="4602163"/>
          <a:ext cx="2735262" cy="671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0" name="Equation" r:id="rId13" imgW="723600" imgH="177480" progId="Equation.DSMT4">
                  <p:embed/>
                </p:oleObj>
              </mc:Choice>
              <mc:Fallback>
                <p:oleObj name="Equation" r:id="rId13" imgW="72360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2838" y="4602163"/>
                        <a:ext cx="2735262" cy="671512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4778943"/>
              </p:ext>
            </p:extLst>
          </p:nvPr>
        </p:nvGraphicFramePr>
        <p:xfrm>
          <a:off x="4926355" y="5534025"/>
          <a:ext cx="1584325" cy="671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1" name="Equation" r:id="rId15" imgW="419040" imgH="177480" progId="Equation.DSMT4">
                  <p:embed/>
                </p:oleObj>
              </mc:Choice>
              <mc:Fallback>
                <p:oleObj name="Equation" r:id="rId15" imgW="41904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6355" y="5534025"/>
                        <a:ext cx="1584325" cy="671512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4040188" cy="6096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2800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 7</a:t>
            </a:r>
            <a:endParaRPr lang="en-US" sz="2800" u="sng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3276600" y="19050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6" name="Equation" r:id="rId3" imgW="914400" imgH="198720" progId="Equation.DSMT4">
                  <p:embed/>
                </p:oleObj>
              </mc:Choice>
              <mc:Fallback>
                <p:oleObj name="Equation" r:id="rId3" imgW="914400" imgH="19872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1905000"/>
                        <a:ext cx="914400" cy="198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57200" y="2133600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In a bag of party favors, 39 out of 60 are whistles. What percent of the part favors are whistles?</a:t>
            </a:r>
            <a:endParaRPr lang="en-US" sz="2400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0354630"/>
              </p:ext>
            </p:extLst>
          </p:nvPr>
        </p:nvGraphicFramePr>
        <p:xfrm>
          <a:off x="3039268" y="3026411"/>
          <a:ext cx="2303463" cy="1487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7" name="Equation" r:id="rId5" imgW="609480" imgH="393480" progId="Equation.DSMT4">
                  <p:embed/>
                </p:oleObj>
              </mc:Choice>
              <mc:Fallback>
                <p:oleObj name="Equation" r:id="rId5" imgW="6094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39268" y="3026411"/>
                        <a:ext cx="2303463" cy="1487488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5008469"/>
              </p:ext>
            </p:extLst>
          </p:nvPr>
        </p:nvGraphicFramePr>
        <p:xfrm>
          <a:off x="3014663" y="4692650"/>
          <a:ext cx="2782887" cy="671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8" name="Equation" r:id="rId7" imgW="736560" imgH="177480" progId="Equation.DSMT4">
                  <p:embed/>
                </p:oleObj>
              </mc:Choice>
              <mc:Fallback>
                <p:oleObj name="Equation" r:id="rId7" imgW="73656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14663" y="4692650"/>
                        <a:ext cx="2782887" cy="671513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8492393"/>
              </p:ext>
            </p:extLst>
          </p:nvPr>
        </p:nvGraphicFramePr>
        <p:xfrm>
          <a:off x="2999423" y="5570439"/>
          <a:ext cx="1633537" cy="671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9" name="Equation" r:id="rId9" imgW="431640" imgH="177480" progId="Equation.DSMT4">
                  <p:embed/>
                </p:oleObj>
              </mc:Choice>
              <mc:Fallback>
                <p:oleObj name="Equation" r:id="rId9" imgW="43164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99423" y="5570439"/>
                        <a:ext cx="1633537" cy="671513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3276600" y="19050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5" name="Equation" r:id="rId3" imgW="914400" imgH="198720" progId="Equation.DSMT4">
                  <p:embed/>
                </p:oleObj>
              </mc:Choice>
              <mc:Fallback>
                <p:oleObj name="Equation" r:id="rId3" imgW="914400" imgH="19872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1905000"/>
                        <a:ext cx="914400" cy="198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57200" y="2133600"/>
            <a:ext cx="822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WS </a:t>
            </a:r>
            <a:r>
              <a:rPr lang="en-US" sz="4000" dirty="0" smtClean="0"/>
              <a:t>0-6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713</TotalTime>
  <Words>134</Words>
  <Application>Microsoft Office PowerPoint</Application>
  <PresentationFormat>On-screen Show (4:3)</PresentationFormat>
  <Paragraphs>27</Paragraphs>
  <Slides>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Franklin Gothic Book</vt:lpstr>
      <vt:lpstr>Wingdings 2</vt:lpstr>
      <vt:lpstr>Technic</vt:lpstr>
      <vt:lpstr>Equation</vt:lpstr>
      <vt:lpstr>0-6   the Percent Proportion</vt:lpstr>
      <vt:lpstr>PowerPoint Presentation</vt:lpstr>
      <vt:lpstr>Use the percent proportion to find each number. </vt:lpstr>
      <vt:lpstr>PowerPoint Presentation</vt:lpstr>
      <vt:lpstr>PowerPoint Presentation</vt:lpstr>
      <vt:lpstr>PowerPoint Presentation</vt:lpstr>
      <vt:lpstr>PowerPoint Presentation</vt:lpstr>
    </vt:vector>
  </TitlesOfParts>
  <Company>Leon County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0.6  Percents</dc:title>
  <dc:creator>nelsons2</dc:creator>
  <cp:lastModifiedBy>Reaves, Nathan</cp:lastModifiedBy>
  <cp:revision>24</cp:revision>
  <dcterms:created xsi:type="dcterms:W3CDTF">2010-09-24T17:13:15Z</dcterms:created>
  <dcterms:modified xsi:type="dcterms:W3CDTF">2015-11-03T18:47:45Z</dcterms:modified>
</cp:coreProperties>
</file>