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5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2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2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71B86-430B-4D38-AEED-9041B0D90E7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F59C1-8E9C-40AB-9F2E-8A0C9B552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34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80CA721-AF0E-4A73-83A9-1124F45788E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FFB322-77D6-47AB-9C19-422C64401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1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7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3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0-6   the </a:t>
            </a:r>
            <a:r>
              <a:rPr lang="en-US" dirty="0" smtClean="0"/>
              <a:t>Percent Proportion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44812"/>
            <a:ext cx="7391400" cy="1752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Notes # _____   _____/_____/_____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percent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: a ratio that compares a number to 100</a:t>
            </a:r>
          </a:p>
          <a:p>
            <a:pPr>
              <a:buNone/>
            </a:pPr>
            <a:endParaRPr lang="en-US" b="1" u="sng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b="1" u="sng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percent proportion</a:t>
            </a:r>
            <a:r>
              <a:rPr lang="en-US" dirty="0" smtClean="0"/>
              <a:t> :</a:t>
            </a:r>
          </a:p>
          <a:p>
            <a:pPr>
              <a:buNone/>
            </a:pPr>
            <a:endParaRPr lang="en-US" b="1" u="sng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b="1" u="sng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b="1" u="sng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DECIMALS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are ok on problems that involve %.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If you have to round, round to the nearest </a:t>
            </a:r>
            <a:r>
              <a:rPr lang="en-US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tenth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r>
              <a:rPr lang="en-US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en-US" b="1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24400" y="2895600"/>
          <a:ext cx="2303463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609480" imgH="393480" progId="Equation.DSMT4">
                  <p:embed/>
                </p:oleObj>
              </mc:Choice>
              <mc:Fallback>
                <p:oleObj name="Equation" r:id="rId3" imgW="6094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895600"/>
                        <a:ext cx="2303463" cy="14874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3050"/>
            <a:ext cx="84582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Use the percent proportion to find each number. </a:t>
            </a:r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096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1</a:t>
            </a:r>
            <a:endParaRPr lang="en-US" sz="28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4041775" cy="6096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2</a:t>
            </a:r>
            <a:endParaRPr lang="en-US" sz="28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766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214265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24% of 25 is what number?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209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% of 56 is 18?</a:t>
            </a: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072121"/>
              </p:ext>
            </p:extLst>
          </p:nvPr>
        </p:nvGraphicFramePr>
        <p:xfrm>
          <a:off x="685800" y="2908995"/>
          <a:ext cx="2303463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5" imgW="609480" imgH="393480" progId="Equation.DSMT4">
                  <p:embed/>
                </p:oleObj>
              </mc:Choice>
              <mc:Fallback>
                <p:oleObj name="Equation" r:id="rId5" imgW="609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08995"/>
                        <a:ext cx="2303463" cy="14874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317538"/>
              </p:ext>
            </p:extLst>
          </p:nvPr>
        </p:nvGraphicFramePr>
        <p:xfrm>
          <a:off x="685800" y="4629548"/>
          <a:ext cx="273526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7" imgW="723600" imgH="177480" progId="Equation.DSMT4">
                  <p:embed/>
                </p:oleObj>
              </mc:Choice>
              <mc:Fallback>
                <p:oleObj name="Equation" r:id="rId7" imgW="723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629548"/>
                        <a:ext cx="2735263" cy="671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428613"/>
              </p:ext>
            </p:extLst>
          </p:nvPr>
        </p:nvGraphicFramePr>
        <p:xfrm>
          <a:off x="685800" y="5534126"/>
          <a:ext cx="134461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534126"/>
                        <a:ext cx="1344613" cy="671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142027"/>
              </p:ext>
            </p:extLst>
          </p:nvPr>
        </p:nvGraphicFramePr>
        <p:xfrm>
          <a:off x="4953000" y="2881308"/>
          <a:ext cx="2303463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11" imgW="609480" imgH="393480" progId="Equation.DSMT4">
                  <p:embed/>
                </p:oleObj>
              </mc:Choice>
              <mc:Fallback>
                <p:oleObj name="Equation" r:id="rId11" imgW="609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81308"/>
                        <a:ext cx="2303463" cy="14874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933060"/>
              </p:ext>
            </p:extLst>
          </p:nvPr>
        </p:nvGraphicFramePr>
        <p:xfrm>
          <a:off x="4946553" y="4602163"/>
          <a:ext cx="2687637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13" imgW="711000" imgH="177480" progId="Equation.DSMT4">
                  <p:embed/>
                </p:oleObj>
              </mc:Choice>
              <mc:Fallback>
                <p:oleObj name="Equation" r:id="rId13" imgW="711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553" y="4602163"/>
                        <a:ext cx="2687637" cy="6715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879287"/>
              </p:ext>
            </p:extLst>
          </p:nvPr>
        </p:nvGraphicFramePr>
        <p:xfrm>
          <a:off x="4953000" y="5507042"/>
          <a:ext cx="254635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15" imgW="672840" imgH="177480" progId="Equation.DSMT4">
                  <p:embed/>
                </p:oleObj>
              </mc:Choice>
              <mc:Fallback>
                <p:oleObj name="Equation" r:id="rId15" imgW="6728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507042"/>
                        <a:ext cx="2546350" cy="6715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096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3</a:t>
            </a:r>
            <a:endParaRPr lang="en-US" sz="28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4041775" cy="6096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4</a:t>
            </a:r>
            <a:endParaRPr lang="en-US" sz="28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766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214265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% of 50 is 10?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209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% of 10 is 50?</a:t>
            </a: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907405"/>
              </p:ext>
            </p:extLst>
          </p:nvPr>
        </p:nvGraphicFramePr>
        <p:xfrm>
          <a:off x="685800" y="2908995"/>
          <a:ext cx="2303463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Equation" r:id="rId5" imgW="609480" imgH="393480" progId="Equation.DSMT4">
                  <p:embed/>
                </p:oleObj>
              </mc:Choice>
              <mc:Fallback>
                <p:oleObj name="Equation" r:id="rId5" imgW="609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08995"/>
                        <a:ext cx="2303463" cy="14874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791842"/>
              </p:ext>
            </p:extLst>
          </p:nvPr>
        </p:nvGraphicFramePr>
        <p:xfrm>
          <a:off x="709613" y="4629150"/>
          <a:ext cx="2687637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Equation" r:id="rId7" imgW="711000" imgH="177480" progId="Equation.DSMT4">
                  <p:embed/>
                </p:oleObj>
              </mc:Choice>
              <mc:Fallback>
                <p:oleObj name="Equation" r:id="rId7" imgW="711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4629150"/>
                        <a:ext cx="2687637" cy="671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596227"/>
              </p:ext>
            </p:extLst>
          </p:nvPr>
        </p:nvGraphicFramePr>
        <p:xfrm>
          <a:off x="686972" y="5533330"/>
          <a:ext cx="211296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Equation" r:id="rId9" imgW="558720" imgH="177480" progId="Equation.DSMT4">
                  <p:embed/>
                </p:oleObj>
              </mc:Choice>
              <mc:Fallback>
                <p:oleObj name="Equation" r:id="rId9" imgW="558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72" y="5533330"/>
                        <a:ext cx="2112963" cy="671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734879"/>
              </p:ext>
            </p:extLst>
          </p:nvPr>
        </p:nvGraphicFramePr>
        <p:xfrm>
          <a:off x="4953000" y="2881308"/>
          <a:ext cx="2303463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Equation" r:id="rId11" imgW="609480" imgH="393480" progId="Equation.DSMT4">
                  <p:embed/>
                </p:oleObj>
              </mc:Choice>
              <mc:Fallback>
                <p:oleObj name="Equation" r:id="rId11" imgW="609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81308"/>
                        <a:ext cx="2303463" cy="14874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280395"/>
              </p:ext>
            </p:extLst>
          </p:nvPr>
        </p:nvGraphicFramePr>
        <p:xfrm>
          <a:off x="4946553" y="4602163"/>
          <a:ext cx="2687637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Equation" r:id="rId13" imgW="711000" imgH="177480" progId="Equation.DSMT4">
                  <p:embed/>
                </p:oleObj>
              </mc:Choice>
              <mc:Fallback>
                <p:oleObj name="Equation" r:id="rId13" imgW="711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553" y="4602163"/>
                        <a:ext cx="2687637" cy="6715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722497"/>
              </p:ext>
            </p:extLst>
          </p:nvPr>
        </p:nvGraphicFramePr>
        <p:xfrm>
          <a:off x="5024438" y="5507038"/>
          <a:ext cx="240347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Equation" r:id="rId15" imgW="634680" imgH="177480" progId="Equation.DSMT4">
                  <p:embed/>
                </p:oleObj>
              </mc:Choice>
              <mc:Fallback>
                <p:oleObj name="Equation" r:id="rId15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8" y="5507038"/>
                        <a:ext cx="2403475" cy="6715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096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5</a:t>
            </a:r>
            <a:endParaRPr lang="en-US" sz="28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4041775" cy="6096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6</a:t>
            </a:r>
            <a:endParaRPr lang="en-US" sz="28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766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214265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12 is 40% of what number?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2098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38.25 is 45% of what number?</a:t>
            </a: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866044"/>
              </p:ext>
            </p:extLst>
          </p:nvPr>
        </p:nvGraphicFramePr>
        <p:xfrm>
          <a:off x="709613" y="2908300"/>
          <a:ext cx="2255837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5" imgW="596880" imgH="393480" progId="Equation.DSMT4">
                  <p:embed/>
                </p:oleObj>
              </mc:Choice>
              <mc:Fallback>
                <p:oleObj name="Equation" r:id="rId5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2908300"/>
                        <a:ext cx="2255837" cy="14874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629692"/>
              </p:ext>
            </p:extLst>
          </p:nvPr>
        </p:nvGraphicFramePr>
        <p:xfrm>
          <a:off x="685800" y="4629548"/>
          <a:ext cx="273526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7" imgW="723600" imgH="177480" progId="Equation.DSMT4">
                  <p:embed/>
                </p:oleObj>
              </mc:Choice>
              <mc:Fallback>
                <p:oleObj name="Equation" r:id="rId7" imgW="723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629548"/>
                        <a:ext cx="2735263" cy="671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509564"/>
              </p:ext>
            </p:extLst>
          </p:nvPr>
        </p:nvGraphicFramePr>
        <p:xfrm>
          <a:off x="709613" y="5534025"/>
          <a:ext cx="1631950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9" imgW="431640" imgH="177480" progId="Equation.DSMT4">
                  <p:embed/>
                </p:oleObj>
              </mc:Choice>
              <mc:Fallback>
                <p:oleObj name="Equation" r:id="rId9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5534025"/>
                        <a:ext cx="1631950" cy="671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155898"/>
              </p:ext>
            </p:extLst>
          </p:nvPr>
        </p:nvGraphicFramePr>
        <p:xfrm>
          <a:off x="4946553" y="2881309"/>
          <a:ext cx="3022600" cy="148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11" imgW="799920" imgH="393480" progId="Equation.DSMT4">
                  <p:embed/>
                </p:oleObj>
              </mc:Choice>
              <mc:Fallback>
                <p:oleObj name="Equation" r:id="rId11" imgW="799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553" y="2881309"/>
                        <a:ext cx="3022600" cy="148748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211025"/>
              </p:ext>
            </p:extLst>
          </p:nvPr>
        </p:nvGraphicFramePr>
        <p:xfrm>
          <a:off x="4922838" y="4602163"/>
          <a:ext cx="2735262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13" imgW="723600" imgH="177480" progId="Equation.DSMT4">
                  <p:embed/>
                </p:oleObj>
              </mc:Choice>
              <mc:Fallback>
                <p:oleObj name="Equation" r:id="rId13" imgW="723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2838" y="4602163"/>
                        <a:ext cx="2735262" cy="6715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778943"/>
              </p:ext>
            </p:extLst>
          </p:nvPr>
        </p:nvGraphicFramePr>
        <p:xfrm>
          <a:off x="4926355" y="5534025"/>
          <a:ext cx="158432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15" imgW="419040" imgH="177480" progId="Equation.DSMT4">
                  <p:embed/>
                </p:oleObj>
              </mc:Choice>
              <mc:Fallback>
                <p:oleObj name="Equation" r:id="rId15" imgW="419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6355" y="5534025"/>
                        <a:ext cx="1584325" cy="6715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096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7</a:t>
            </a:r>
            <a:endParaRPr lang="en-US" sz="28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766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133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a bag of party favors, 39 out of 60 are whistles. What percent of the part favors are whistles?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354630"/>
              </p:ext>
            </p:extLst>
          </p:nvPr>
        </p:nvGraphicFramePr>
        <p:xfrm>
          <a:off x="3039268" y="3026411"/>
          <a:ext cx="2303463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5" imgW="609480" imgH="393480" progId="Equation.DSMT4">
                  <p:embed/>
                </p:oleObj>
              </mc:Choice>
              <mc:Fallback>
                <p:oleObj name="Equation" r:id="rId5" imgW="609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9268" y="3026411"/>
                        <a:ext cx="2303463" cy="14874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008469"/>
              </p:ext>
            </p:extLst>
          </p:nvPr>
        </p:nvGraphicFramePr>
        <p:xfrm>
          <a:off x="3014663" y="4692650"/>
          <a:ext cx="2782887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7" imgW="736560" imgH="177480" progId="Equation.DSMT4">
                  <p:embed/>
                </p:oleObj>
              </mc:Choice>
              <mc:Fallback>
                <p:oleObj name="Equation" r:id="rId7" imgW="736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663" y="4692650"/>
                        <a:ext cx="2782887" cy="671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492393"/>
              </p:ext>
            </p:extLst>
          </p:nvPr>
        </p:nvGraphicFramePr>
        <p:xfrm>
          <a:off x="2999423" y="5570439"/>
          <a:ext cx="1633537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9" imgW="431640" imgH="177480" progId="Equation.DSMT4">
                  <p:embed/>
                </p:oleObj>
              </mc:Choice>
              <mc:Fallback>
                <p:oleObj name="Equation" r:id="rId9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423" y="5570439"/>
                        <a:ext cx="1633537" cy="671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766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1336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WS </a:t>
            </a:r>
            <a:r>
              <a:rPr lang="en-US" sz="4000" dirty="0" smtClean="0"/>
              <a:t>0-6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713</TotalTime>
  <Words>134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Wingdings 2</vt:lpstr>
      <vt:lpstr>Technic</vt:lpstr>
      <vt:lpstr>Equation</vt:lpstr>
      <vt:lpstr>0-6   the Percent Proportion</vt:lpstr>
      <vt:lpstr>PowerPoint Presentation</vt:lpstr>
      <vt:lpstr>Use the percent proportion to find each number. </vt:lpstr>
      <vt:lpstr>PowerPoint Presentation</vt:lpstr>
      <vt:lpstr>PowerPoint Presentation</vt:lpstr>
      <vt:lpstr>PowerPoint Presentation</vt:lpstr>
      <vt:lpstr>PowerPoint Presentation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0.6  Percents</dc:title>
  <dc:creator>nelsons2</dc:creator>
  <cp:lastModifiedBy>Reaves, Nathan</cp:lastModifiedBy>
  <cp:revision>24</cp:revision>
  <dcterms:created xsi:type="dcterms:W3CDTF">2010-09-24T17:13:15Z</dcterms:created>
  <dcterms:modified xsi:type="dcterms:W3CDTF">2015-11-03T18:47:45Z</dcterms:modified>
</cp:coreProperties>
</file>