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8.xml" ContentType="application/vnd.openxmlformats-officedocument.presentationml.notesSlide+xml"/>
  <Override PartName="/ppt/slideLayouts/slideLayout20.xml" ContentType="application/vnd.openxmlformats-officedocument.presentationml.slideLayout+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slideLayouts/slideLayout21.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12"/>
  </p:notesMasterIdLst>
  <p:sldIdLst>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717"/>
  </p:normalViewPr>
  <p:slideViewPr>
    <p:cSldViewPr snapToGrid="0">
      <p:cViewPr>
        <p:scale>
          <a:sx n="95" d="100"/>
          <a:sy n="95" d="100"/>
        </p:scale>
        <p:origin x="720" y="4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presProps" Target="presProps.xml"/><Relationship Id="rId8" Type="http://schemas.openxmlformats.org/officeDocument/2006/relationships/slide" Target="slides/slide6.xml"/><Relationship Id="rId18"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notesMaster" Target="notesMasters/notesMaster1.xml"/><Relationship Id="rId7" Type="http://schemas.openxmlformats.org/officeDocument/2006/relationships/slide" Target="slides/slide5.xml"/><Relationship Id="rId17" Type="http://schemas.openxmlformats.org/officeDocument/2006/relationships/customXml" Target="../customXml/item1.xml"/><Relationship Id="rId16" Type="http://schemas.openxmlformats.org/officeDocument/2006/relationships/tableStyles" Target="tableStyles.xml"/><Relationship Id="rId2" Type="http://schemas.openxmlformats.org/officeDocument/2006/relationships/slideMaster" Target="slideMasters/slideMaster2.xml"/><Relationship Id="rId11"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customXml" Target="../customXml/item3.xml"/><Relationship Id="rId1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d9413b110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8d9413b11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d9413b110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d9413b110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d9413b110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8d9413b110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d9413b110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8d9413b110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d9413b110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8d9413b110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d9413b110_2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8d9413b110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d9413b110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8d9413b110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d9413b110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8d9413b110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pPr lvl="0"/>
            <a:r>
              <a:rPr lang="en-US"/>
              <a:t>Click to edit Master text styles</a:t>
            </a: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pPr lvl="0"/>
            <a:r>
              <a:rPr lang="en-US"/>
              <a:t>Click to edit Master text styles</a:t>
            </a: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1" Type="http://schemas.openxmlformats.org/officeDocument/2006/relationships/image" Target="../media/image3.jpg"/><Relationship Id="rId12" Type="http://schemas.openxmlformats.org/officeDocument/2006/relationships/image" Target="../media/image4.jp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0" Type="http://schemas.openxmlformats.org/officeDocument/2006/relationships/slide" Target="slide8.xml"/></Relationships>
</file>

<file path=ppt/slides/_rels/slide3.xml.rels><?xml version="1.0" encoding="UTF-8" standalone="yes"?>
<Relationships xmlns="http://schemas.openxmlformats.org/package/2006/relationships"><Relationship Id="rId11" Type="http://schemas.openxmlformats.org/officeDocument/2006/relationships/image" Target="../media/image6.jpeg"/><Relationship Id="rId12" Type="http://schemas.openxmlformats.org/officeDocument/2006/relationships/image" Target="../media/image7.jpeg"/><Relationship Id="rId13" Type="http://schemas.openxmlformats.org/officeDocument/2006/relationships/image" Target="../media/image8.jpeg"/><Relationship Id="rId14" Type="http://schemas.openxmlformats.org/officeDocument/2006/relationships/image" Target="../media/image9.jpg"/><Relationship Id="rId15" Type="http://schemas.openxmlformats.org/officeDocument/2006/relationships/image" Target="../media/image10.jp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0"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0" Type="http://schemas.openxmlformats.org/officeDocument/2006/relationships/slide" Target="slide8.xml"/><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0" Type="http://schemas.openxmlformats.org/officeDocument/2006/relationships/slide" Target="slide8.xm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0" Type="http://schemas.openxmlformats.org/officeDocument/2006/relationships/slide" Target="slide8.xm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0" Type="http://schemas.openxmlformats.org/officeDocument/2006/relationships/slide" Target="slide8.xml"/><Relationship Id="rId11" Type="http://schemas.openxmlformats.org/officeDocument/2006/relationships/hyperlink" Target="https://www.remind.com/join/27c3e94" TargetMode="External"/><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slide" Target="slide7.xml"/><Relationship Id="rId12" Type="http://schemas.openxmlformats.org/officeDocument/2006/relationships/slide" Target="slide8.xml"/><Relationship Id="rId13"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12.xml"/><Relationship Id="rId4" Type="http://schemas.openxmlformats.org/officeDocument/2006/relationships/notesSlide" Target="../notesSlides/notesSlide8.xml"/><Relationship Id="rId5" Type="http://schemas.openxmlformats.org/officeDocument/2006/relationships/image" Target="../media/image15.jpg"/><Relationship Id="rId6" Type="http://schemas.openxmlformats.org/officeDocument/2006/relationships/slide" Target="slide2.xml"/><Relationship Id="rId7" Type="http://schemas.openxmlformats.org/officeDocument/2006/relationships/slide" Target="slide3.xml"/><Relationship Id="rId8" Type="http://schemas.openxmlformats.org/officeDocument/2006/relationships/slide" Target="slide4.xml"/><Relationship Id="rId9" Type="http://schemas.openxmlformats.org/officeDocument/2006/relationships/slide" Target="slide5.xml"/><Relationship Id="rId10" Type="http://schemas.openxmlformats.org/officeDocument/2006/relationships/slide" Target="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6">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 xmlns:a16="http://schemas.microsoft.com/office/drawing/2014/main" id="{8854F32D-19FD-44AF-AC85-D800D0BEA1C9}"/>
              </a:ext>
            </a:extLst>
          </p:cNvPr>
          <p:cNvSpPr txBox="1"/>
          <p:nvPr/>
        </p:nvSpPr>
        <p:spPr>
          <a:xfrm>
            <a:off x="820058" y="1667062"/>
            <a:ext cx="7335584" cy="3139321"/>
          </a:xfrm>
          <a:prstGeom prst="rect">
            <a:avLst/>
          </a:prstGeom>
          <a:noFill/>
        </p:spPr>
        <p:txBody>
          <a:bodyPr wrap="square" rtlCol="0">
            <a:spAutoFit/>
          </a:bodyPr>
          <a:lstStyle/>
          <a:p>
            <a:r>
              <a:rPr lang="en-US" sz="1800" dirty="0">
                <a:latin typeface="KG Miss Kindergarten" panose="02000000000000000000" pitchFamily="2" charset="0"/>
              </a:rPr>
              <a:t>Welcome to our kindergarten orientation and meet the teacher for the 2020-2021 school year.  This year will be a very exciting time as your child begins their educational journey.  This year we have a hybrid learning approach where there will be students in the classroom and students in the digital classroom all making up our class.  Together we will learn to read, write,  do lots of math, science, and social studies concepts while mastering the Florida Standards for kindergarten.  I can’t wait to get started!  </a:t>
            </a:r>
            <a:r>
              <a:rPr lang="en-US" sz="1800" dirty="0" smtClean="0">
                <a:latin typeface="KG Miss Kindergarten" panose="02000000000000000000" pitchFamily="2" charset="0"/>
              </a:rPr>
              <a:t>Please click on the tabs at the top to learn more information about our class.</a:t>
            </a:r>
            <a:endParaRPr lang="en-US" sz="1800" dirty="0">
              <a:latin typeface="KG Miss Kindergarten" panose="02000000000000000000" pitchFamily="2" charset="0"/>
            </a:endParaRPr>
          </a:p>
          <a:p>
            <a:endParaRPr lang="en-US" sz="1800" dirty="0">
              <a:latin typeface="KG Miss Kindergarten" panose="02000000000000000000" pitchFamily="2" charset="0"/>
            </a:endParaRPr>
          </a:p>
          <a:p>
            <a:pPr algn="ctr"/>
            <a:r>
              <a:rPr lang="en-US" sz="1800" dirty="0">
                <a:latin typeface="KG Miss Kindergarten" panose="02000000000000000000" pitchFamily="2" charset="0"/>
              </a:rPr>
              <a:t>Love,</a:t>
            </a:r>
          </a:p>
          <a:p>
            <a:pPr algn="ctr"/>
            <a:r>
              <a:rPr lang="en-US" sz="1800" dirty="0">
                <a:latin typeface="KG Miss Kindergarten" panose="02000000000000000000" pitchFamily="2" charset="0"/>
              </a:rPr>
              <a:t>Mrs. Wilson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2" name="Google Shape;152;p27">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7">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7">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7">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7">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7">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7">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7"/>
          <p:cNvSpPr txBox="1"/>
          <p:nvPr/>
        </p:nvSpPr>
        <p:spPr>
          <a:xfrm>
            <a:off x="2733250" y="1649200"/>
            <a:ext cx="4974000" cy="74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Shadows Into Light"/>
                <a:ea typeface="Shadows Into Light"/>
                <a:cs typeface="Shadows Into Light"/>
                <a:sym typeface="Shadows Into Light"/>
              </a:rPr>
              <a:t>Welcome!  My name is Mrs. Wilson and I am so excited to have you in my class this year!</a:t>
            </a: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r>
              <a:rPr lang="en" sz="1800" dirty="0">
                <a:latin typeface="Shadows Into Light"/>
                <a:ea typeface="Shadows Into Light"/>
                <a:cs typeface="Shadows Into Light"/>
                <a:sym typeface="Shadows Into Light"/>
              </a:rPr>
              <a:t>This is my 17</a:t>
            </a:r>
            <a:r>
              <a:rPr lang="en" sz="1800" baseline="30000" dirty="0">
                <a:latin typeface="Shadows Into Light"/>
                <a:ea typeface="Shadows Into Light"/>
                <a:cs typeface="Shadows Into Light"/>
                <a:sym typeface="Shadows Into Light"/>
              </a:rPr>
              <a:t>th</a:t>
            </a:r>
            <a:r>
              <a:rPr lang="en" sz="1800" dirty="0">
                <a:latin typeface="Shadows Into Light"/>
                <a:ea typeface="Shadows Into Light"/>
                <a:cs typeface="Shadows Into Light"/>
                <a:sym typeface="Shadows Into Light"/>
              </a:rPr>
              <a:t> year teaching Kindergarten at Fort Braden School. I have two grown children who are both married, an adorable granddaughter who will be in kindergarten this year, a great husband named J</a:t>
            </a:r>
            <a:r>
              <a:rPr lang="en-US" sz="1800" dirty="0">
                <a:latin typeface="Shadows Into Light"/>
                <a:ea typeface="Shadows Into Light"/>
                <a:cs typeface="Shadows Into Light"/>
                <a:sym typeface="Shadows Into Light"/>
              </a:rPr>
              <a:t>o</a:t>
            </a:r>
            <a:r>
              <a:rPr lang="en" sz="1800" dirty="0">
                <a:latin typeface="Shadows Into Light"/>
                <a:ea typeface="Shadows Into Light"/>
                <a:cs typeface="Shadows Into Light"/>
                <a:sym typeface="Shadows Into Light"/>
              </a:rPr>
              <a:t>hn</a:t>
            </a:r>
            <a:r>
              <a:rPr lang="en" sz="1800" dirty="0">
                <a:latin typeface="Shadows Into Light"/>
                <a:ea typeface="Shadows Into Light"/>
                <a:cs typeface="Shadows Into Light"/>
                <a:sym typeface="Shadows Into Light"/>
              </a:rPr>
              <a:t>, and we just celebrated our 37</a:t>
            </a:r>
            <a:r>
              <a:rPr lang="en" sz="1800" baseline="30000" dirty="0">
                <a:latin typeface="Shadows Into Light"/>
                <a:ea typeface="Shadows Into Light"/>
                <a:cs typeface="Shadows Into Light"/>
                <a:sym typeface="Shadows Into Light"/>
              </a:rPr>
              <a:t>th</a:t>
            </a:r>
            <a:r>
              <a:rPr lang="en" sz="1800" dirty="0">
                <a:latin typeface="Shadows Into Light"/>
                <a:ea typeface="Shadows Into Light"/>
                <a:cs typeface="Shadows Into Light"/>
                <a:sym typeface="Shadows Into Light"/>
              </a:rPr>
              <a:t> anniversary.</a:t>
            </a:r>
          </a:p>
          <a:p>
            <a:pPr marL="0" lvl="0" indent="0" algn="ctr" rtl="0">
              <a:spcBef>
                <a:spcPts val="0"/>
              </a:spcBef>
              <a:spcAft>
                <a:spcPts val="0"/>
              </a:spcAft>
              <a:buNone/>
            </a:pPr>
            <a:endParaRPr lang="en" sz="1800" dirty="0">
              <a:latin typeface="Shadows Into Light"/>
              <a:ea typeface="Shadows Into Light"/>
              <a:cs typeface="Shadows Into Light"/>
              <a:sym typeface="Shadows Into Light"/>
            </a:endParaRPr>
          </a:p>
          <a:p>
            <a:pPr marL="0" lvl="0" indent="0" algn="ctr" rtl="0">
              <a:spcBef>
                <a:spcPts val="0"/>
              </a:spcBef>
              <a:spcAft>
                <a:spcPts val="0"/>
              </a:spcAft>
              <a:buNone/>
            </a:pPr>
            <a:r>
              <a:rPr lang="en" sz="1800" dirty="0">
                <a:latin typeface="Shadows Into Light"/>
                <a:ea typeface="Shadows Into Light"/>
                <a:cs typeface="Shadows Into Light"/>
                <a:sym typeface="Shadows Into Light"/>
              </a:rPr>
              <a:t>I enjoy working in my yard, reading, walking, and eating chocolate!  </a:t>
            </a: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r>
              <a:rPr lang="en" sz="1800" dirty="0">
                <a:latin typeface="Playfair Display"/>
                <a:ea typeface="Playfair Display"/>
                <a:cs typeface="Playfair Display"/>
                <a:sym typeface="Playfair Display"/>
              </a:rPr>
              <a:t> </a:t>
            </a:r>
            <a:endParaRPr sz="1800" dirty="0">
              <a:latin typeface="Lobster"/>
              <a:ea typeface="Lobster"/>
              <a:cs typeface="Lobster"/>
              <a:sym typeface="Lobster"/>
            </a:endParaRPr>
          </a:p>
        </p:txBody>
      </p:sp>
      <p:pic>
        <p:nvPicPr>
          <p:cNvPr id="5" name="Picture 4">
            <a:extLst>
              <a:ext uri="{FF2B5EF4-FFF2-40B4-BE49-F238E27FC236}">
                <a16:creationId xmlns="" xmlns:a16="http://schemas.microsoft.com/office/drawing/2014/main" id="{E0229687-547F-48C0-9604-ABD325E36D98}"/>
              </a:ext>
            </a:extLst>
          </p:cNvPr>
          <p:cNvPicPr>
            <a:picLocks noChangeAspect="1"/>
          </p:cNvPicPr>
          <p:nvPr/>
        </p:nvPicPr>
        <p:blipFill>
          <a:blip r:embed="rId11"/>
          <a:stretch>
            <a:fillRect/>
          </a:stretch>
        </p:blipFill>
        <p:spPr>
          <a:xfrm>
            <a:off x="642822" y="3091049"/>
            <a:ext cx="2167128" cy="1526241"/>
          </a:xfrm>
          <a:prstGeom prst="rect">
            <a:avLst/>
          </a:prstGeom>
          <a:ln w="38100">
            <a:solidFill>
              <a:schemeClr val="tx1"/>
            </a:solidFill>
          </a:ln>
        </p:spPr>
      </p:pic>
      <p:pic>
        <p:nvPicPr>
          <p:cNvPr id="7" name="Picture 6">
            <a:extLst>
              <a:ext uri="{FF2B5EF4-FFF2-40B4-BE49-F238E27FC236}">
                <a16:creationId xmlns="" xmlns:a16="http://schemas.microsoft.com/office/drawing/2014/main" id="{01B54710-FF5A-481D-ABB9-E05FA6C6419B}"/>
              </a:ext>
            </a:extLst>
          </p:cNvPr>
          <p:cNvPicPr>
            <a:picLocks noChangeAspect="1"/>
          </p:cNvPicPr>
          <p:nvPr/>
        </p:nvPicPr>
        <p:blipFill>
          <a:blip r:embed="rId12"/>
          <a:stretch>
            <a:fillRect/>
          </a:stretch>
        </p:blipFill>
        <p:spPr>
          <a:xfrm rot="5400000">
            <a:off x="904433" y="1851619"/>
            <a:ext cx="1474389" cy="1200150"/>
          </a:xfrm>
          <a:prstGeom prst="rect">
            <a:avLst/>
          </a:prstGeom>
          <a:ln w="38100">
            <a:solidFill>
              <a:schemeClr val="tx1"/>
            </a:solidFill>
            <a:prstDash val="dashDo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8">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8">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8">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8">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8">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8">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8">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8"/>
          <p:cNvSpPr txBox="1"/>
          <p:nvPr/>
        </p:nvSpPr>
        <p:spPr>
          <a:xfrm>
            <a:off x="899500" y="1654537"/>
            <a:ext cx="7330100" cy="1223134"/>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smtClean="0">
                <a:latin typeface="Lobster"/>
                <a:ea typeface="Lobster"/>
                <a:cs typeface="Lobster"/>
                <a:sym typeface="Lobster"/>
              </a:rPr>
              <a:t>Here are some pictures of our actual classroom.  The classroom is just missing all of you!  The playground is right outside of our classroom door.  I put a picture of myself with and without my face mask so you can see what  I look like.  </a:t>
            </a:r>
            <a:endParaRPr sz="1800" dirty="0">
              <a:latin typeface="Lobster"/>
              <a:ea typeface="Lobster"/>
              <a:cs typeface="Lobster"/>
              <a:sym typeface="Lobster"/>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00" y="3160059"/>
            <a:ext cx="1238624" cy="1174374"/>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7345" y="3166976"/>
            <a:ext cx="1063812" cy="1167457"/>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67902" y="3166976"/>
            <a:ext cx="1437065" cy="105334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31712" y="3166976"/>
            <a:ext cx="986646" cy="1053341"/>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245102" y="3199103"/>
            <a:ext cx="755897" cy="102121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9">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34483" y="1586753"/>
            <a:ext cx="7018599" cy="2677656"/>
          </a:xfrm>
          <a:prstGeom prst="rect">
            <a:avLst/>
          </a:prstGeom>
          <a:noFill/>
        </p:spPr>
        <p:txBody>
          <a:bodyPr wrap="square" rtlCol="0">
            <a:spAutoFit/>
          </a:bodyPr>
          <a:lstStyle/>
          <a:p>
            <a:pPr algn="ctr"/>
            <a:r>
              <a:rPr lang="en-US" b="1" dirty="0" smtClean="0"/>
              <a:t>School begins at 8:30</a:t>
            </a:r>
          </a:p>
          <a:p>
            <a:pPr algn="ctr"/>
            <a:endParaRPr lang="en-US" b="1" dirty="0"/>
          </a:p>
          <a:p>
            <a:pPr algn="ctr"/>
            <a:r>
              <a:rPr lang="en-US" dirty="0" smtClean="0"/>
              <a:t>8:45  Morning meeting with Digital Students and Classmates **</a:t>
            </a:r>
          </a:p>
          <a:p>
            <a:pPr algn="ctr"/>
            <a:r>
              <a:rPr lang="en-US" dirty="0" smtClean="0"/>
              <a:t>9:00 – 11:00 Language Arts Instruction and Writing, Student </a:t>
            </a:r>
            <a:r>
              <a:rPr lang="en-US" dirty="0"/>
              <a:t>C</a:t>
            </a:r>
            <a:r>
              <a:rPr lang="en-US" dirty="0" smtClean="0"/>
              <a:t>onferences</a:t>
            </a:r>
          </a:p>
          <a:p>
            <a:pPr algn="ctr"/>
            <a:r>
              <a:rPr lang="en-US" dirty="0" smtClean="0"/>
              <a:t>11:00 -12:00  Lunch and Developmental </a:t>
            </a:r>
            <a:r>
              <a:rPr lang="en-US" dirty="0"/>
              <a:t>P</a:t>
            </a:r>
            <a:r>
              <a:rPr lang="en-US" dirty="0" smtClean="0"/>
              <a:t>lay</a:t>
            </a:r>
          </a:p>
          <a:p>
            <a:pPr algn="ctr"/>
            <a:r>
              <a:rPr lang="en-US" dirty="0" smtClean="0"/>
              <a:t>12:00 – 1:20 Math Instruction and Special Area</a:t>
            </a:r>
          </a:p>
          <a:p>
            <a:pPr algn="ctr"/>
            <a:r>
              <a:rPr lang="en-US" dirty="0" smtClean="0"/>
              <a:t>1:20-2:30 Science or Social Studies,  Student </a:t>
            </a:r>
            <a:r>
              <a:rPr lang="en-US" dirty="0"/>
              <a:t>C</a:t>
            </a:r>
            <a:r>
              <a:rPr lang="en-US" dirty="0" smtClean="0"/>
              <a:t>onferences,  Accelerated Reader Time</a:t>
            </a:r>
          </a:p>
          <a:p>
            <a:pPr algn="ctr"/>
            <a:r>
              <a:rPr lang="en-US" dirty="0" smtClean="0"/>
              <a:t>2:30 – 2:50 Review of Day and Prepare for Dismissal</a:t>
            </a:r>
          </a:p>
          <a:p>
            <a:pPr algn="ctr"/>
            <a:endParaRPr lang="en-US" dirty="0"/>
          </a:p>
          <a:p>
            <a:pPr algn="ctr"/>
            <a:r>
              <a:rPr lang="en-US" dirty="0" smtClean="0"/>
              <a:t>** First day meeting time will be later do to 9:00 first day drop off for Kindergarten </a:t>
            </a:r>
          </a:p>
          <a:p>
            <a:pPr algn="ctr"/>
            <a:endParaRPr lang="en-US" dirty="0"/>
          </a:p>
          <a:p>
            <a:pPr algn="ctr"/>
            <a:r>
              <a:rPr lang="en-US" dirty="0" smtClean="0"/>
              <a:t>***Kindergarten students will begin transitioning to car pick-up area at 2:30***</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30">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0">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0">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0">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0"/>
          <p:cNvSpPr txBox="1"/>
          <p:nvPr/>
        </p:nvSpPr>
        <p:spPr>
          <a:xfrm>
            <a:off x="899500" y="1869688"/>
            <a:ext cx="7249418" cy="24871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latin typeface="Playfair Display"/>
                <a:ea typeface="Playfair Display"/>
                <a:cs typeface="Playfair Display"/>
                <a:sym typeface="Playfair Display"/>
              </a:rPr>
              <a:t>Please </a:t>
            </a:r>
            <a:r>
              <a:rPr lang="en-US" sz="2400" dirty="0" smtClean="0">
                <a:latin typeface="Playfair Display"/>
                <a:ea typeface="Playfair Display"/>
                <a:cs typeface="Playfair Display"/>
                <a:sym typeface="Playfair Display"/>
              </a:rPr>
              <a:t> check your email for a Student Information Form that I would like for you to complete.  Once completed, please email the form back to me at my email address:</a:t>
            </a:r>
            <a:endParaRPr lang="en-US" sz="2400" dirty="0">
              <a:latin typeface="Playfair Display"/>
              <a:ea typeface="Playfair Display"/>
              <a:cs typeface="Playfair Display"/>
              <a:sym typeface="Playfair Display"/>
            </a:endParaRPr>
          </a:p>
          <a:p>
            <a:pPr marL="0" lvl="0" indent="0" algn="ctr" rtl="0">
              <a:spcBef>
                <a:spcPts val="0"/>
              </a:spcBef>
              <a:spcAft>
                <a:spcPts val="0"/>
              </a:spcAft>
              <a:buNone/>
            </a:pPr>
            <a:endParaRPr lang="en-US" sz="2400" dirty="0" smtClean="0">
              <a:latin typeface="Playfair Display"/>
              <a:ea typeface="Playfair Display"/>
              <a:cs typeface="Playfair Display"/>
              <a:sym typeface="Playfair Display"/>
            </a:endParaRPr>
          </a:p>
          <a:p>
            <a:pPr marL="0" lvl="0" indent="0" algn="ctr" rtl="0">
              <a:spcBef>
                <a:spcPts val="0"/>
              </a:spcBef>
              <a:spcAft>
                <a:spcPts val="0"/>
              </a:spcAft>
              <a:buNone/>
            </a:pPr>
            <a:r>
              <a:rPr lang="en-US" sz="2400" dirty="0" smtClean="0">
                <a:latin typeface="Playfair Display"/>
                <a:ea typeface="Playfair Display"/>
                <a:cs typeface="Playfair Display"/>
                <a:sym typeface="Playfair Display"/>
              </a:rPr>
              <a:t>wilsond@leonschools.net</a:t>
            </a:r>
            <a:r>
              <a:rPr lang="en-US" sz="2400" dirty="0" smtClean="0">
                <a:latin typeface="Playfair Display"/>
                <a:ea typeface="Playfair Display"/>
                <a:cs typeface="Playfair Display"/>
                <a:sym typeface="Playfair Display"/>
              </a:rPr>
              <a:t>.</a:t>
            </a:r>
            <a:endParaRPr sz="2400" dirty="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1">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1"/>
          <p:cNvSpPr txBox="1"/>
          <p:nvPr/>
        </p:nvSpPr>
        <p:spPr>
          <a:xfrm>
            <a:off x="812125" y="1708324"/>
            <a:ext cx="7320900" cy="2554393"/>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Wingdings" charset="2"/>
              <a:buChar char="ü"/>
            </a:pPr>
            <a:r>
              <a:rPr lang="en-US" sz="1600" dirty="0" smtClean="0">
                <a:latin typeface="Lobster"/>
                <a:ea typeface="Lobster"/>
                <a:cs typeface="Lobster"/>
                <a:sym typeface="Lobster"/>
              </a:rPr>
              <a:t>We are unable to assist students in tying shoes, opening and closing food/drink items, putting back-packs on, helping with zippers, snaps, or buttons.  PLEASE help your child learn to do these tasks before the start of school.</a:t>
            </a:r>
          </a:p>
          <a:p>
            <a:pPr marL="285750" lvl="0" indent="-285750" rtl="0">
              <a:spcBef>
                <a:spcPts val="0"/>
              </a:spcBef>
              <a:spcAft>
                <a:spcPts val="0"/>
              </a:spcAft>
              <a:buFont typeface="Wingdings" charset="2"/>
              <a:buChar char="ü"/>
            </a:pPr>
            <a:r>
              <a:rPr lang="en-US" sz="1600" dirty="0" smtClean="0">
                <a:latin typeface="Lobster"/>
                <a:ea typeface="Lobster"/>
                <a:cs typeface="Lobster"/>
                <a:sym typeface="Lobster"/>
              </a:rPr>
              <a:t>PLEASE make sure your child is able to properly wear their face mask for an extended amount of time without touching their mask/face.</a:t>
            </a:r>
          </a:p>
          <a:p>
            <a:pPr marL="285750" lvl="0" indent="-285750" rtl="0">
              <a:spcBef>
                <a:spcPts val="0"/>
              </a:spcBef>
              <a:spcAft>
                <a:spcPts val="0"/>
              </a:spcAft>
              <a:buFont typeface="Wingdings" charset="2"/>
              <a:buChar char="ü"/>
            </a:pPr>
            <a:r>
              <a:rPr lang="en-US" sz="1600" dirty="0" smtClean="0">
                <a:latin typeface="Lobster"/>
                <a:ea typeface="Lobster"/>
                <a:cs typeface="Lobster"/>
                <a:sym typeface="Lobster"/>
              </a:rPr>
              <a:t>Please make sure that your child is able to use the restroom on their own, flush, and wash their hands.</a:t>
            </a:r>
          </a:p>
          <a:p>
            <a:pPr marL="285750" lvl="0" indent="-285750" rtl="0">
              <a:spcBef>
                <a:spcPts val="0"/>
              </a:spcBef>
              <a:spcAft>
                <a:spcPts val="0"/>
              </a:spcAft>
              <a:buFont typeface="Wingdings" charset="2"/>
              <a:buChar char="ü"/>
            </a:pPr>
            <a:r>
              <a:rPr lang="en-US" sz="1600" dirty="0" smtClean="0">
                <a:latin typeface="Lobster"/>
                <a:ea typeface="Lobster"/>
                <a:cs typeface="Lobster"/>
                <a:sym typeface="Lobster"/>
              </a:rPr>
              <a:t>Students are encouraged to bring water bottles to school to sip thorough out the school day.  </a:t>
            </a:r>
            <a:r>
              <a:rPr lang="en-US" sz="1600" b="1" dirty="0" smtClean="0">
                <a:latin typeface="Lobster"/>
                <a:ea typeface="Lobster"/>
                <a:cs typeface="Lobster"/>
                <a:sym typeface="Lobster"/>
              </a:rPr>
              <a:t>Water only please!</a:t>
            </a:r>
            <a:endParaRPr sz="1600" b="1" dirty="0">
              <a:latin typeface="Lobster"/>
              <a:ea typeface="Lobster"/>
              <a:cs typeface="Lobster"/>
              <a:sym typeface="Lobste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32">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txBox="1"/>
          <p:nvPr/>
        </p:nvSpPr>
        <p:spPr>
          <a:xfrm>
            <a:off x="862275" y="1708325"/>
            <a:ext cx="7609372" cy="139794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latin typeface="Lobster"/>
                <a:ea typeface="Lobster"/>
                <a:cs typeface="Lobster"/>
                <a:sym typeface="Lobster"/>
              </a:rPr>
              <a:t>Download the Remind app to communicate and stay up to date on information! Please click on the link below to register now!</a:t>
            </a:r>
          </a:p>
          <a:p>
            <a:pPr marL="0" lvl="0" indent="0" algn="ctr" rtl="0">
              <a:spcBef>
                <a:spcPts val="0"/>
              </a:spcBef>
              <a:spcAft>
                <a:spcPts val="0"/>
              </a:spcAft>
              <a:buNone/>
            </a:pPr>
            <a:endParaRPr lang="en-US" sz="2800" dirty="0" smtClean="0">
              <a:latin typeface="Lobster"/>
              <a:ea typeface="Lobster"/>
              <a:cs typeface="Lobster"/>
              <a:sym typeface="Lobster"/>
            </a:endParaRPr>
          </a:p>
          <a:p>
            <a:pPr marL="0" lvl="0" indent="0" algn="ctr" rtl="0">
              <a:spcBef>
                <a:spcPts val="0"/>
              </a:spcBef>
              <a:spcAft>
                <a:spcPts val="0"/>
              </a:spcAft>
              <a:buNone/>
            </a:pPr>
            <a:r>
              <a:rPr lang="en-US" sz="2800" dirty="0" smtClean="0">
                <a:latin typeface="Lobster"/>
                <a:ea typeface="Lobster"/>
                <a:cs typeface="Lobster"/>
                <a:sym typeface="Lobster"/>
                <a:hlinkClick r:id="rId11"/>
              </a:rPr>
              <a:t>https://www.remind.com/join/27c3e94</a:t>
            </a:r>
            <a:endParaRPr lang="en-US" sz="2800" dirty="0" smtClean="0">
              <a:latin typeface="Lobster"/>
              <a:ea typeface="Lobster"/>
              <a:cs typeface="Lobster"/>
              <a:sym typeface="Lobster"/>
            </a:endParaRPr>
          </a:p>
          <a:p>
            <a:pPr marL="0" lvl="0" indent="0" algn="ctr" rtl="0">
              <a:spcBef>
                <a:spcPts val="0"/>
              </a:spcBef>
              <a:spcAft>
                <a:spcPts val="0"/>
              </a:spcAft>
              <a:buNone/>
            </a:pPr>
            <a:endParaRPr lang="en-US" sz="2800" dirty="0" smtClean="0">
              <a:latin typeface="Lobster"/>
              <a:ea typeface="Lobster"/>
              <a:cs typeface="Lobster"/>
              <a:sym typeface="Lobster"/>
            </a:endParaRPr>
          </a:p>
          <a:p>
            <a:pPr marL="0" lvl="0" indent="0" algn="ctr" rtl="0">
              <a:spcBef>
                <a:spcPts val="0"/>
              </a:spcBef>
              <a:spcAft>
                <a:spcPts val="0"/>
              </a:spcAft>
              <a:buNone/>
            </a:pPr>
            <a:r>
              <a:rPr lang="en-US" sz="2800" dirty="0" smtClean="0">
                <a:latin typeface="Lobster"/>
                <a:ea typeface="Lobster"/>
                <a:cs typeface="Lobster"/>
                <a:sym typeface="Lobster"/>
              </a:rPr>
              <a:t>Fort Braden School 488-9374</a:t>
            </a:r>
            <a:endParaRPr lang="en-US" sz="2800" dirty="0">
              <a:latin typeface="Lobster"/>
              <a:ea typeface="Lobster"/>
              <a:cs typeface="Lobster"/>
              <a:sym typeface="Lobste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5">
            <a:alphaModFix/>
          </a:blip>
          <a:stretch>
            <a:fillRect/>
          </a:stretch>
        </a:blipFill>
        <a:effectLst/>
      </p:bgPr>
    </p:bg>
    <p:spTree>
      <p:nvGrpSpPr>
        <p:cNvPr id="1" name="Shape 229"/>
        <p:cNvGrpSpPr/>
        <p:nvPr/>
      </p:nvGrpSpPr>
      <p:grpSpPr>
        <a:xfrm>
          <a:off x="0" y="0"/>
          <a:ext cx="0" cy="0"/>
          <a:chOff x="0" y="0"/>
          <a:chExt cx="0" cy="0"/>
        </a:xfrm>
      </p:grpSpPr>
      <p:sp>
        <p:nvSpPr>
          <p:cNvPr id="230" name="Google Shape;230;p33">
            <a:hlinkClick r:id="rId6"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a:hlinkClick r:id="rId7"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a:hlinkClick r:id="rId8"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3">
            <a:hlinkClick r:id="rId9"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a:hlinkClick r:id="rId10"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a:hlinkClick r:id="rId11"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a:hlinkClick r:id="rId12"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txBox="1"/>
          <p:nvPr/>
        </p:nvSpPr>
        <p:spPr>
          <a:xfrm>
            <a:off x="896668" y="1748666"/>
            <a:ext cx="7332931" cy="2796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smtClean="0">
                <a:latin typeface="Lobster"/>
                <a:ea typeface="Lobster"/>
                <a:cs typeface="Lobster"/>
                <a:sym typeface="Lobster"/>
              </a:rPr>
              <a:t>Please click on the attached link to hear the story, </a:t>
            </a:r>
          </a:p>
          <a:p>
            <a:pPr marL="0" lvl="0" indent="0" algn="ctr" rtl="0">
              <a:spcBef>
                <a:spcPts val="0"/>
              </a:spcBef>
              <a:spcAft>
                <a:spcPts val="0"/>
              </a:spcAft>
              <a:buNone/>
            </a:pPr>
            <a:r>
              <a:rPr lang="en-US" sz="1800" b="1" i="1" u="sng" dirty="0" smtClean="0">
                <a:latin typeface="Lobster"/>
                <a:ea typeface="Lobster"/>
                <a:cs typeface="Lobster"/>
                <a:sym typeface="Lobster"/>
              </a:rPr>
              <a:t>Look Out Kindergarten Here I Come</a:t>
            </a:r>
            <a:r>
              <a:rPr lang="en-US" sz="1800" dirty="0" smtClean="0">
                <a:latin typeface="Lobster"/>
                <a:ea typeface="Lobster"/>
                <a:cs typeface="Lobster"/>
                <a:sym typeface="Lobster"/>
              </a:rPr>
              <a:t> read by Mrs. Wilson.</a:t>
            </a:r>
          </a:p>
          <a:p>
            <a:pPr marL="0" lvl="0" indent="0" algn="ctr" rtl="0">
              <a:spcBef>
                <a:spcPts val="0"/>
              </a:spcBef>
              <a:spcAft>
                <a:spcPts val="0"/>
              </a:spcAft>
              <a:buNone/>
            </a:pPr>
            <a:endParaRPr lang="en-US" sz="1800" dirty="0" smtClean="0">
              <a:latin typeface="Lobster"/>
              <a:ea typeface="Lobster"/>
              <a:cs typeface="Lobster"/>
              <a:sym typeface="Lobster"/>
            </a:endParaRPr>
          </a:p>
          <a:p>
            <a:pPr marL="0" lvl="0" indent="0" algn="ctr" rtl="0">
              <a:spcBef>
                <a:spcPts val="0"/>
              </a:spcBef>
              <a:spcAft>
                <a:spcPts val="0"/>
              </a:spcAft>
              <a:buNone/>
            </a:pPr>
            <a:endParaRPr lang="en-US" sz="1800" dirty="0" smtClean="0">
              <a:latin typeface="Lobster"/>
              <a:ea typeface="Lobster"/>
              <a:cs typeface="Lobster"/>
              <a:sym typeface="Lobster"/>
            </a:endParaRPr>
          </a:p>
          <a:p>
            <a:pPr marL="0" lvl="0" indent="0" algn="ctr" rtl="0">
              <a:spcBef>
                <a:spcPts val="0"/>
              </a:spcBef>
              <a:spcAft>
                <a:spcPts val="0"/>
              </a:spcAft>
              <a:buNone/>
            </a:pPr>
            <a:endParaRPr lang="en-US" sz="1800" dirty="0" smtClean="0">
              <a:latin typeface="Lobster"/>
              <a:ea typeface="Lobster"/>
              <a:cs typeface="Lobster"/>
              <a:sym typeface="Lobster"/>
            </a:endParaRPr>
          </a:p>
          <a:p>
            <a:pPr marL="0" lvl="0" indent="0" algn="ctr" rtl="0">
              <a:spcBef>
                <a:spcPts val="0"/>
              </a:spcBef>
              <a:spcAft>
                <a:spcPts val="0"/>
              </a:spcAft>
              <a:buNone/>
            </a:pPr>
            <a:endParaRPr sz="1800">
              <a:latin typeface="Lobster"/>
              <a:ea typeface="Lobster"/>
              <a:cs typeface="Lobster"/>
              <a:sym typeface="Lobster"/>
            </a:endParaRPr>
          </a:p>
        </p:txBody>
      </p:sp>
      <p:pic>
        <p:nvPicPr>
          <p:cNvPr id="2" name="Look out Kindergarten Here I Co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008734" y="2595282"/>
            <a:ext cx="2481373" cy="139577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45455">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48" y="-578224"/>
            <a:ext cx="10447807" cy="6033644"/>
          </a:xfrm>
          <a:prstGeom prst="rect">
            <a:avLst/>
          </a:prstGeom>
        </p:spPr>
      </p:pic>
    </p:spTree>
    <p:extLst>
      <p:ext uri="{BB962C8B-B14F-4D97-AF65-F5344CB8AC3E}">
        <p14:creationId xmlns:p14="http://schemas.microsoft.com/office/powerpoint/2010/main" val="142103884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_Virtual Open House" id="{C24123EA-04C2-A24C-9DBD-9ADDF7B91036}" vid="{E05FC6A5-A2BE-0746-BE2B-DD1912DFA09E}"/>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_Virtual Open House" id="{C24123EA-04C2-A24C-9DBD-9ADDF7B91036}" vid="{3BA75C04-AB45-8D44-83B0-2C68F530C21D}"/>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7CB92B2D99FF47B5D178AB43AA6156" ma:contentTypeVersion="22" ma:contentTypeDescription="Create a new document." ma:contentTypeScope="" ma:versionID="98f41279c8fe14f4594f296d813fa574">
  <xsd:schema xmlns:xsd="http://www.w3.org/2001/XMLSchema" xmlns:xs="http://www.w3.org/2001/XMLSchema" xmlns:p="http://schemas.microsoft.com/office/2006/metadata/properties" xmlns:ns2="47d1663d-26ce-443b-b992-be632df91aa1" targetNamespace="http://schemas.microsoft.com/office/2006/metadata/properties" ma:root="true" ma:fieldsID="05292b21ed7ad54ee96fc3712e4a328e" ns2:_="">
    <xsd:import namespace="47d1663d-26ce-443b-b992-be632df91aa1"/>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1663d-26ce-443b-b992-be632df91aa1"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stribution_Groups xmlns="47d1663d-26ce-443b-b992-be632df91aa1" xsi:nil="true"/>
    <Math_Settings xmlns="47d1663d-26ce-443b-b992-be632df91aa1" xsi:nil="true"/>
    <AppVersion xmlns="47d1663d-26ce-443b-b992-be632df91aa1" xsi:nil="true"/>
    <LMS_Mappings xmlns="47d1663d-26ce-443b-b992-be632df91aa1" xsi:nil="true"/>
    <IsNotebookLocked xmlns="47d1663d-26ce-443b-b992-be632df91aa1" xsi:nil="true"/>
    <Owner xmlns="47d1663d-26ce-443b-b992-be632df91aa1">
      <UserInfo>
        <DisplayName/>
        <AccountId xsi:nil="true"/>
        <AccountType/>
      </UserInfo>
    </Owner>
    <TeamsChannelId xmlns="47d1663d-26ce-443b-b992-be632df91aa1" xsi:nil="true"/>
    <Invited_Leaders xmlns="47d1663d-26ce-443b-b992-be632df91aa1" xsi:nil="true"/>
    <NotebookType xmlns="47d1663d-26ce-443b-b992-be632df91aa1" xsi:nil="true"/>
    <Leaders xmlns="47d1663d-26ce-443b-b992-be632df91aa1">
      <UserInfo>
        <DisplayName/>
        <AccountId xsi:nil="true"/>
        <AccountType/>
      </UserInfo>
    </Leaders>
    <Templates xmlns="47d1663d-26ce-443b-b992-be632df91aa1" xsi:nil="true"/>
    <Has_Leaders_Only_SectionGroup xmlns="47d1663d-26ce-443b-b992-be632df91aa1" xsi:nil="true"/>
    <Is_Collaboration_Space_Locked xmlns="47d1663d-26ce-443b-b992-be632df91aa1" xsi:nil="true"/>
    <CultureName xmlns="47d1663d-26ce-443b-b992-be632df91aa1" xsi:nil="true"/>
    <Member_Groups xmlns="47d1663d-26ce-443b-b992-be632df91aa1">
      <UserInfo>
        <DisplayName/>
        <AccountId xsi:nil="true"/>
        <AccountType/>
      </UserInfo>
    </Member_Groups>
    <Self_Registration_Enabled xmlns="47d1663d-26ce-443b-b992-be632df91aa1" xsi:nil="true"/>
    <Invited_Members xmlns="47d1663d-26ce-443b-b992-be632df91aa1" xsi:nil="true"/>
    <FolderType xmlns="47d1663d-26ce-443b-b992-be632df91aa1" xsi:nil="true"/>
    <Members xmlns="47d1663d-26ce-443b-b992-be632df91aa1">
      <UserInfo>
        <DisplayName/>
        <AccountId xsi:nil="true"/>
        <AccountType/>
      </UserInfo>
    </Members>
    <DefaultSectionNames xmlns="47d1663d-26ce-443b-b992-be632df91aa1" xsi:nil="true"/>
  </documentManagement>
</p:properties>
</file>

<file path=customXml/itemProps1.xml><?xml version="1.0" encoding="utf-8"?>
<ds:datastoreItem xmlns:ds="http://schemas.openxmlformats.org/officeDocument/2006/customXml" ds:itemID="{2A0546F1-B87E-47B1-8099-8292E50C43EA}"/>
</file>

<file path=customXml/itemProps2.xml><?xml version="1.0" encoding="utf-8"?>
<ds:datastoreItem xmlns:ds="http://schemas.openxmlformats.org/officeDocument/2006/customXml" ds:itemID="{27F98A22-ED3A-4D9D-8603-3FD19A4D9E83}"/>
</file>

<file path=customXml/itemProps3.xml><?xml version="1.0" encoding="utf-8"?>
<ds:datastoreItem xmlns:ds="http://schemas.openxmlformats.org/officeDocument/2006/customXml" ds:itemID="{95FF75A1-37F7-49E0-934C-051DF68CFC6F}"/>
</file>

<file path=docProps/app.xml><?xml version="1.0" encoding="utf-8"?>
<Properties xmlns="http://schemas.openxmlformats.org/officeDocument/2006/extended-properties" xmlns:vt="http://schemas.openxmlformats.org/officeDocument/2006/docPropsVTypes">
  <Template>_Virtual Open House (3)</Template>
  <TotalTime>311</TotalTime>
  <Words>543</Words>
  <Application>Microsoft Macintosh PowerPoint</Application>
  <PresentationFormat>On-screen Show (16:9)</PresentationFormat>
  <Paragraphs>41</Paragraphs>
  <Slides>9</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KG Miss Kindergarten</vt:lpstr>
      <vt:lpstr>Lobster</vt:lpstr>
      <vt:lpstr>Playfair Display</vt:lpstr>
      <vt:lpstr>Shadows Into Light</vt:lpstr>
      <vt:lpstr>Wingdings</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Wilson</dc:creator>
  <cp:lastModifiedBy>Wilson, Dana</cp:lastModifiedBy>
  <cp:revision>26</cp:revision>
  <cp:lastPrinted>2020-08-21T16:30:50Z</cp:lastPrinted>
  <dcterms:created xsi:type="dcterms:W3CDTF">2020-08-16T18:34:08Z</dcterms:created>
  <dcterms:modified xsi:type="dcterms:W3CDTF">2020-08-21T16:35:20Z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0x010100AE7CB92B2D99FF47B5D178AB43AA6156</vt:lpwstr>
  </property>
</Properties>
</file>