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6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46" d="100"/>
          <a:sy n="46" d="100"/>
        </p:scale>
        <p:origin x="4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01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12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6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5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3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9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9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7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4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3C8BF8-BA95-42EE-81F8-6A4D1E3D4A9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7F9444-F517-4557-A10A-1762B5A2592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4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4.2 Laws of Exponents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the laws of exponents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396562"/>
              </p:ext>
            </p:extLst>
          </p:nvPr>
        </p:nvGraphicFramePr>
        <p:xfrm>
          <a:off x="838200" y="1690684"/>
          <a:ext cx="10464384" cy="5223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128"/>
                <a:gridCol w="3488128"/>
                <a:gridCol w="3488128"/>
              </a:tblGrid>
              <a:tr h="119251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Product of Powers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Power of a Product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Power of a Power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1925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925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9251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keep base </a:t>
                      </a:r>
                    </a:p>
                    <a:p>
                      <a:pPr algn="ctr"/>
                      <a:r>
                        <a:rPr lang="en-US" sz="2800" dirty="0" smtClean="0"/>
                        <a:t>&amp; </a:t>
                      </a:r>
                    </a:p>
                    <a:p>
                      <a:pPr algn="ctr"/>
                      <a:r>
                        <a:rPr lang="en-US" sz="2800" dirty="0" smtClean="0"/>
                        <a:t>add exponents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Distribute the exponent to each factor of the product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keep base </a:t>
                      </a:r>
                    </a:p>
                    <a:p>
                      <a:pPr algn="ctr"/>
                      <a:r>
                        <a:rPr lang="en-US" sz="2800" dirty="0" smtClean="0"/>
                        <a:t>&amp; </a:t>
                      </a:r>
                    </a:p>
                    <a:p>
                      <a:pPr algn="ctr"/>
                      <a:r>
                        <a:rPr lang="en-US" sz="2800" dirty="0" smtClean="0"/>
                        <a:t>multiply exponents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919266"/>
              </p:ext>
            </p:extLst>
          </p:nvPr>
        </p:nvGraphicFramePr>
        <p:xfrm>
          <a:off x="1663907" y="2898566"/>
          <a:ext cx="1798820" cy="928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393480" imgH="203040" progId="Equation.DSMT4">
                  <p:embed/>
                </p:oleObj>
              </mc:Choice>
              <mc:Fallback>
                <p:oleObj name="Equation" r:id="rId3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3907" y="2898566"/>
                        <a:ext cx="1798820" cy="928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654611"/>
              </p:ext>
            </p:extLst>
          </p:nvPr>
        </p:nvGraphicFramePr>
        <p:xfrm>
          <a:off x="1867198" y="4002088"/>
          <a:ext cx="1392237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304560" imgH="203040" progId="Equation.DSMT4">
                  <p:embed/>
                </p:oleObj>
              </mc:Choice>
              <mc:Fallback>
                <p:oleObj name="Equation" r:id="rId5" imgW="304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7198" y="4002088"/>
                        <a:ext cx="1392237" cy="92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196006"/>
              </p:ext>
            </p:extLst>
          </p:nvPr>
        </p:nvGraphicFramePr>
        <p:xfrm>
          <a:off x="5041900" y="2725738"/>
          <a:ext cx="16827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368280" imgH="279360" progId="Equation.DSMT4">
                  <p:embed/>
                </p:oleObj>
              </mc:Choice>
              <mc:Fallback>
                <p:oleObj name="Equation" r:id="rId7" imgW="368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41900" y="2725738"/>
                        <a:ext cx="1682750" cy="127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854769"/>
              </p:ext>
            </p:extLst>
          </p:nvPr>
        </p:nvGraphicFramePr>
        <p:xfrm>
          <a:off x="5041900" y="4179444"/>
          <a:ext cx="1392237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41900" y="4179444"/>
                        <a:ext cx="1392237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513425"/>
              </p:ext>
            </p:extLst>
          </p:nvPr>
        </p:nvGraphicFramePr>
        <p:xfrm>
          <a:off x="8478838" y="2668588"/>
          <a:ext cx="1739900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1" imgW="380880" imgH="304560" progId="Equation.DSMT4">
                  <p:embed/>
                </p:oleObj>
              </mc:Choice>
              <mc:Fallback>
                <p:oleObj name="Equation" r:id="rId11" imgW="380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478838" y="2668588"/>
                        <a:ext cx="1739900" cy="1392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460844"/>
              </p:ext>
            </p:extLst>
          </p:nvPr>
        </p:nvGraphicFramePr>
        <p:xfrm>
          <a:off x="8710613" y="4178300"/>
          <a:ext cx="127476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3" imgW="279360" imgH="203040" progId="Equation.DSMT4">
                  <p:embed/>
                </p:oleObj>
              </mc:Choice>
              <mc:Fallback>
                <p:oleObj name="Equation" r:id="rId13" imgW="279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710613" y="4178300"/>
                        <a:ext cx="1274762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00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1 Simplify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245555"/>
              </p:ext>
            </p:extLst>
          </p:nvPr>
        </p:nvGraphicFramePr>
        <p:xfrm>
          <a:off x="769105" y="1942242"/>
          <a:ext cx="2903485" cy="788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1028520" imgH="279360" progId="Equation.DSMT4">
                  <p:embed/>
                </p:oleObj>
              </mc:Choice>
              <mc:Fallback>
                <p:oleObj name="Equation" r:id="rId3" imgW="10285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9105" y="1942242"/>
                        <a:ext cx="2903485" cy="788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048900"/>
              </p:ext>
            </p:extLst>
          </p:nvPr>
        </p:nvGraphicFramePr>
        <p:xfrm>
          <a:off x="5581650" y="1906588"/>
          <a:ext cx="10747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380880" imgH="304560" progId="Equation.DSMT4">
                  <p:embed/>
                </p:oleObj>
              </mc:Choice>
              <mc:Fallback>
                <p:oleObj name="Equation" r:id="rId5" imgW="380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1650" y="1906588"/>
                        <a:ext cx="1074738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4251"/>
              </p:ext>
            </p:extLst>
          </p:nvPr>
        </p:nvGraphicFramePr>
        <p:xfrm>
          <a:off x="9188450" y="1906588"/>
          <a:ext cx="12541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7" imgW="444240" imgH="304560" progId="Equation.DSMT4">
                  <p:embed/>
                </p:oleObj>
              </mc:Choice>
              <mc:Fallback>
                <p:oleObj name="Equation" r:id="rId7" imgW="4442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88450" y="1906588"/>
                        <a:ext cx="1254125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31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2 Simplify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954771"/>
              </p:ext>
            </p:extLst>
          </p:nvPr>
        </p:nvGraphicFramePr>
        <p:xfrm>
          <a:off x="1347788" y="1941513"/>
          <a:ext cx="17430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672840" imgH="304560" progId="Equation.DSMT4">
                  <p:embed/>
                </p:oleObj>
              </mc:Choice>
              <mc:Fallback>
                <p:oleObj name="Equation" r:id="rId3" imgW="6728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7788" y="1941513"/>
                        <a:ext cx="1743075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082209"/>
              </p:ext>
            </p:extLst>
          </p:nvPr>
        </p:nvGraphicFramePr>
        <p:xfrm>
          <a:off x="6638483" y="1870075"/>
          <a:ext cx="171926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609480" imgH="304560" progId="Equation.DSMT4">
                  <p:embed/>
                </p:oleObj>
              </mc:Choice>
              <mc:Fallback>
                <p:oleObj name="Equation" r:id="rId5" imgW="6094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38483" y="1870075"/>
                        <a:ext cx="1719262" cy="860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70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 Simplify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816190"/>
              </p:ext>
            </p:extLst>
          </p:nvPr>
        </p:nvGraphicFramePr>
        <p:xfrm>
          <a:off x="1024128" y="1788306"/>
          <a:ext cx="4148449" cy="97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1193760" imgH="279360" progId="Equation.DSMT4">
                  <p:embed/>
                </p:oleObj>
              </mc:Choice>
              <mc:Fallback>
                <p:oleObj name="Equation" r:id="rId3" imgW="1193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4128" y="1788306"/>
                        <a:ext cx="4148449" cy="97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78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 4 Simplify</a:t>
            </a:r>
            <a:br>
              <a:rPr lang="en-US" dirty="0" smtClean="0"/>
            </a:br>
            <a:r>
              <a:rPr lang="en-US" sz="3100" dirty="0" smtClean="0"/>
              <a:t>(Assume that variable exponents represent positive integers.)</a:t>
            </a:r>
            <a:endParaRPr lang="en-US" sz="3100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119629"/>
              </p:ext>
            </p:extLst>
          </p:nvPr>
        </p:nvGraphicFramePr>
        <p:xfrm>
          <a:off x="1458132" y="2001735"/>
          <a:ext cx="2230437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3" imgW="698400" imgH="304560" progId="Equation.DSMT4">
                  <p:embed/>
                </p:oleObj>
              </mc:Choice>
              <mc:Fallback>
                <p:oleObj name="Equation" r:id="rId3" imgW="6984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8132" y="2001735"/>
                        <a:ext cx="2230437" cy="97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826891"/>
              </p:ext>
            </p:extLst>
          </p:nvPr>
        </p:nvGraphicFramePr>
        <p:xfrm>
          <a:off x="5614597" y="2001735"/>
          <a:ext cx="32035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5" imgW="1002960" imgH="279360" progId="Equation.DSMT4">
                  <p:embed/>
                </p:oleObj>
              </mc:Choice>
              <mc:Fallback>
                <p:oleObj name="Equation" r:id="rId5" imgW="1002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14597" y="2001735"/>
                        <a:ext cx="3203575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5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3208</TotalTime>
  <Words>52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Equation</vt:lpstr>
      <vt:lpstr>4.2 Laws of Exponents</vt:lpstr>
      <vt:lpstr>Some of the laws of exponents</vt:lpstr>
      <vt:lpstr>Ex 1 Simplify</vt:lpstr>
      <vt:lpstr>Ex 2 Simplify</vt:lpstr>
      <vt:lpstr>Ex 3 Simplify</vt:lpstr>
      <vt:lpstr>Ex 4 Simplify (Assume that variable exponents represent positive integers.)</vt:lpstr>
    </vt:vector>
  </TitlesOfParts>
  <Company>Leon County Schools -LCSB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Polynomials</dc:title>
  <dc:creator>Taylor, Martina</dc:creator>
  <cp:lastModifiedBy>Taylor, Martina</cp:lastModifiedBy>
  <cp:revision>12</cp:revision>
  <cp:lastPrinted>2014-10-14T16:28:17Z</cp:lastPrinted>
  <dcterms:created xsi:type="dcterms:W3CDTF">2014-10-13T12:37:09Z</dcterms:created>
  <dcterms:modified xsi:type="dcterms:W3CDTF">2014-10-15T21:17:04Z</dcterms:modified>
</cp:coreProperties>
</file>