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5"/>
  </p:notesMasterIdLst>
  <p:sldIdLst>
    <p:sldId id="256" r:id="rId2"/>
    <p:sldId id="260" r:id="rId3"/>
    <p:sldId id="263" r:id="rId4"/>
    <p:sldId id="359" r:id="rId5"/>
    <p:sldId id="369" r:id="rId6"/>
    <p:sldId id="374" r:id="rId7"/>
    <p:sldId id="375" r:id="rId8"/>
    <p:sldId id="385" r:id="rId9"/>
    <p:sldId id="384" r:id="rId10"/>
    <p:sldId id="349" r:id="rId11"/>
    <p:sldId id="365" r:id="rId12"/>
    <p:sldId id="370" r:id="rId13"/>
    <p:sldId id="376" r:id="rId14"/>
    <p:sldId id="386" r:id="rId15"/>
    <p:sldId id="387" r:id="rId16"/>
    <p:sldId id="356" r:id="rId17"/>
    <p:sldId id="366" r:id="rId18"/>
    <p:sldId id="371" r:id="rId19"/>
    <p:sldId id="377" r:id="rId20"/>
    <p:sldId id="388" r:id="rId21"/>
    <p:sldId id="389" r:id="rId22"/>
    <p:sldId id="345" r:id="rId23"/>
    <p:sldId id="367" r:id="rId24"/>
    <p:sldId id="372" r:id="rId25"/>
    <p:sldId id="378" r:id="rId26"/>
    <p:sldId id="390" r:id="rId27"/>
    <p:sldId id="391" r:id="rId28"/>
    <p:sldId id="350" r:id="rId29"/>
    <p:sldId id="368" r:id="rId30"/>
    <p:sldId id="373" r:id="rId31"/>
    <p:sldId id="379" r:id="rId32"/>
    <p:sldId id="324" r:id="rId33"/>
    <p:sldId id="323" r:id="rId34"/>
  </p:sldIdLst>
  <p:sldSz cx="9144000" cy="5143500" type="screen16x9"/>
  <p:notesSz cx="6858000" cy="9144000"/>
  <p:embeddedFontLst>
    <p:embeddedFont>
      <p:font typeface="Catamaran" pitchFamily="2" charset="77"/>
      <p:regular r:id="rId36"/>
      <p:bold r:id="rId37"/>
    </p:embeddedFont>
    <p:embeddedFont>
      <p:font typeface="Titan One" panose="020000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294A"/>
    <a:srgbClr val="5FD698"/>
    <a:srgbClr val="F1FCFC"/>
    <a:srgbClr val="FBBFBF"/>
    <a:srgbClr val="ED5254"/>
    <a:srgbClr val="25915C"/>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5BEA5-735E-32E3-218F-E86E6D3ECC08}" v="155" dt="2020-05-14T18:59:49.525"/>
    <p1510:client id="{4B904058-E52E-420F-92EF-C6E28CFC355E}" v="128" dt="2020-05-14T19:00:40.848"/>
  </p1510:revLst>
</p1510:revInfo>
</file>

<file path=ppt/tableStyles.xml><?xml version="1.0" encoding="utf-8"?>
<a:tblStyleLst xmlns:a="http://schemas.openxmlformats.org/drawingml/2006/main" def="{7847B3BC-B54E-4357-B21C-50E62642EBB9}">
  <a:tblStyle styleId="{7847B3BC-B54E-4357-B21C-50E62642EB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40" d="100"/>
          <a:sy n="140"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62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17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62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23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24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5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523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7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2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175" y="-29224"/>
            <a:ext cx="9207000" cy="5211993"/>
            <a:chOff x="-13175" y="-68739"/>
            <a:chExt cx="9207000" cy="5211993"/>
          </a:xfrm>
        </p:grpSpPr>
        <p:sp>
          <p:nvSpPr>
            <p:cNvPr id="10" name="Google Shape;10;p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633779" flipH="1">
            <a:off x="4244261" y="-774901"/>
            <a:ext cx="8304964" cy="7084563"/>
            <a:chOff x="-2828475" y="-1908869"/>
            <a:chExt cx="10698766" cy="9126600"/>
          </a:xfrm>
        </p:grpSpPr>
        <p:sp>
          <p:nvSpPr>
            <p:cNvPr id="15" name="Google Shape;15;p2"/>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046408">
              <a:off x="817421" y="352777"/>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742818" y="-35004"/>
            <a:ext cx="3028592" cy="4316028"/>
            <a:chOff x="3079418" y="2910538"/>
            <a:chExt cx="1180737" cy="1682662"/>
          </a:xfrm>
        </p:grpSpPr>
        <p:sp>
          <p:nvSpPr>
            <p:cNvPr id="22" name="Google Shape;22;p2"/>
            <p:cNvSpPr/>
            <p:nvPr/>
          </p:nvSpPr>
          <p:spPr>
            <a:xfrm>
              <a:off x="3079418" y="291053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51950" y="4502500"/>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73951" y="2019519"/>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p:nvPr>
        </p:nvSpPr>
        <p:spPr>
          <a:xfrm>
            <a:off x="2106475" y="1158225"/>
            <a:ext cx="5052300" cy="2201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a:solidFill>
                  <a:srgbClr val="41294A"/>
                </a:solidFill>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2317450" y="583050"/>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grpSp>
        <p:nvGrpSpPr>
          <p:cNvPr id="34" name="Google Shape;34;p3"/>
          <p:cNvGrpSpPr/>
          <p:nvPr/>
        </p:nvGrpSpPr>
        <p:grpSpPr>
          <a:xfrm>
            <a:off x="-13175" y="-29224"/>
            <a:ext cx="9207000" cy="5211993"/>
            <a:chOff x="-13175" y="-68739"/>
            <a:chExt cx="9207000" cy="5211993"/>
          </a:xfrm>
        </p:grpSpPr>
        <p:sp>
          <p:nvSpPr>
            <p:cNvPr id="35" name="Google Shape;35;p3"/>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3"/>
          <p:cNvGrpSpPr/>
          <p:nvPr/>
        </p:nvGrpSpPr>
        <p:grpSpPr>
          <a:xfrm>
            <a:off x="899619" y="516803"/>
            <a:ext cx="7735961" cy="4250782"/>
            <a:chOff x="899619" y="516803"/>
            <a:chExt cx="7735961" cy="4250782"/>
          </a:xfrm>
        </p:grpSpPr>
        <p:sp>
          <p:nvSpPr>
            <p:cNvPr id="40" name="Google Shape;40;p3"/>
            <p:cNvSpPr/>
            <p:nvPr/>
          </p:nvSpPr>
          <p:spPr>
            <a:xfrm rot="-126081" flipH="1">
              <a:off x="5888707" y="6714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398638" y="51680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26065" flipH="1">
              <a:off x="908082" y="3451994"/>
              <a:ext cx="927555" cy="478679"/>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3"/>
          <p:cNvSpPr txBox="1">
            <a:spLocks noGrp="1"/>
          </p:cNvSpPr>
          <p:nvPr>
            <p:ph type="title"/>
          </p:nvPr>
        </p:nvSpPr>
        <p:spPr>
          <a:xfrm>
            <a:off x="960300" y="636700"/>
            <a:ext cx="7223400" cy="237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rgbClr val="41294A"/>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5" name="Google Shape;45;p3"/>
          <p:cNvSpPr/>
          <p:nvPr/>
        </p:nvSpPr>
        <p:spPr>
          <a:xfrm flipH="1">
            <a:off x="1253388" y="476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ítulo" type="titleOnly">
  <p:cSld name="TITLE_ONLY">
    <p:spTree>
      <p:nvGrpSpPr>
        <p:cNvPr id="1" name="Shape 86"/>
        <p:cNvGrpSpPr/>
        <p:nvPr/>
      </p:nvGrpSpPr>
      <p:grpSpPr>
        <a:xfrm>
          <a:off x="0" y="0"/>
          <a:ext cx="0" cy="0"/>
          <a:chOff x="0" y="0"/>
          <a:chExt cx="0" cy="0"/>
        </a:xfrm>
      </p:grpSpPr>
      <p:grpSp>
        <p:nvGrpSpPr>
          <p:cNvPr id="87" name="Google Shape;87;p7"/>
          <p:cNvGrpSpPr/>
          <p:nvPr/>
        </p:nvGrpSpPr>
        <p:grpSpPr>
          <a:xfrm>
            <a:off x="-13175" y="-29224"/>
            <a:ext cx="9207000" cy="5211993"/>
            <a:chOff x="-13175" y="-68739"/>
            <a:chExt cx="9207000" cy="5211993"/>
          </a:xfrm>
        </p:grpSpPr>
        <p:sp>
          <p:nvSpPr>
            <p:cNvPr id="88" name="Google Shape;88;p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7"/>
          <p:cNvGrpSpPr/>
          <p:nvPr/>
        </p:nvGrpSpPr>
        <p:grpSpPr>
          <a:xfrm>
            <a:off x="1246613" y="540178"/>
            <a:ext cx="7429692" cy="4199282"/>
            <a:chOff x="1246613" y="540178"/>
            <a:chExt cx="7429692" cy="4199282"/>
          </a:xfrm>
        </p:grpSpPr>
        <p:sp>
          <p:nvSpPr>
            <p:cNvPr id="93" name="Google Shape;93;p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7"/>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grpSp>
        <p:nvGrpSpPr>
          <p:cNvPr id="125" name="Google Shape;125;p10"/>
          <p:cNvGrpSpPr/>
          <p:nvPr/>
        </p:nvGrpSpPr>
        <p:grpSpPr>
          <a:xfrm>
            <a:off x="-13175" y="-29224"/>
            <a:ext cx="9207000" cy="5211993"/>
            <a:chOff x="-13175" y="-68739"/>
            <a:chExt cx="9207000" cy="5211993"/>
          </a:xfrm>
        </p:grpSpPr>
        <p:sp>
          <p:nvSpPr>
            <p:cNvPr id="126" name="Google Shape;126;p1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10"/>
          <p:cNvGrpSpPr/>
          <p:nvPr/>
        </p:nvGrpSpPr>
        <p:grpSpPr>
          <a:xfrm>
            <a:off x="1246613" y="540178"/>
            <a:ext cx="7429692" cy="4199282"/>
            <a:chOff x="1246613" y="540178"/>
            <a:chExt cx="7429692" cy="4199282"/>
          </a:xfrm>
        </p:grpSpPr>
        <p:sp>
          <p:nvSpPr>
            <p:cNvPr id="131" name="Google Shape;131;p1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0"/>
          <p:cNvSpPr txBox="1">
            <a:spLocks noGrp="1"/>
          </p:cNvSpPr>
          <p:nvPr>
            <p:ph type="title"/>
          </p:nvPr>
        </p:nvSpPr>
        <p:spPr>
          <a:xfrm>
            <a:off x="2216350" y="1877675"/>
            <a:ext cx="4711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10"/>
          <p:cNvSpPr txBox="1">
            <a:spLocks noGrp="1"/>
          </p:cNvSpPr>
          <p:nvPr>
            <p:ph type="subTitle" idx="1"/>
          </p:nvPr>
        </p:nvSpPr>
        <p:spPr>
          <a:xfrm>
            <a:off x="2549400" y="3447575"/>
            <a:ext cx="4045200" cy="45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10"/>
          <p:cNvSpPr txBox="1">
            <a:spLocks noGrp="1"/>
          </p:cNvSpPr>
          <p:nvPr>
            <p:ph type="title" idx="2" hasCustomPrompt="1"/>
          </p:nvPr>
        </p:nvSpPr>
        <p:spPr>
          <a:xfrm>
            <a:off x="2700275" y="1123150"/>
            <a:ext cx="37434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
    <p:bg>
      <p:bgPr>
        <a:solidFill>
          <a:srgbClr val="E7F4F5"/>
        </a:solidFill>
        <a:effectLst/>
      </p:bgPr>
    </p:bg>
    <p:spTree>
      <p:nvGrpSpPr>
        <p:cNvPr id="1" name="Shape 181"/>
        <p:cNvGrpSpPr/>
        <p:nvPr/>
      </p:nvGrpSpPr>
      <p:grpSpPr>
        <a:xfrm>
          <a:off x="0" y="0"/>
          <a:ext cx="0" cy="0"/>
          <a:chOff x="0" y="0"/>
          <a:chExt cx="0" cy="0"/>
        </a:xfrm>
      </p:grpSpPr>
      <p:grpSp>
        <p:nvGrpSpPr>
          <p:cNvPr id="182" name="Google Shape;182;p15"/>
          <p:cNvGrpSpPr/>
          <p:nvPr/>
        </p:nvGrpSpPr>
        <p:grpSpPr>
          <a:xfrm>
            <a:off x="-13175" y="-29224"/>
            <a:ext cx="9207000" cy="5211993"/>
            <a:chOff x="-13175" y="-68739"/>
            <a:chExt cx="9207000" cy="5211993"/>
          </a:xfrm>
        </p:grpSpPr>
        <p:sp>
          <p:nvSpPr>
            <p:cNvPr id="183" name="Google Shape;183;p1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5"/>
          <p:cNvSpPr txBox="1">
            <a:spLocks noGrp="1"/>
          </p:cNvSpPr>
          <p:nvPr>
            <p:ph type="ctrTitle"/>
          </p:nvPr>
        </p:nvSpPr>
        <p:spPr>
          <a:xfrm>
            <a:off x="719976"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88" name="Google Shape;188;p15"/>
          <p:cNvSpPr txBox="1">
            <a:spLocks noGrp="1"/>
          </p:cNvSpPr>
          <p:nvPr>
            <p:ph type="subTitle" idx="1"/>
          </p:nvPr>
        </p:nvSpPr>
        <p:spPr>
          <a:xfrm>
            <a:off x="72000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9" name="Google Shape;189;p15"/>
          <p:cNvSpPr txBox="1">
            <a:spLocks noGrp="1"/>
          </p:cNvSpPr>
          <p:nvPr>
            <p:ph type="ctrTitle" idx="2"/>
          </p:nvPr>
        </p:nvSpPr>
        <p:spPr>
          <a:xfrm>
            <a:off x="3406950"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0" name="Google Shape;190;p15"/>
          <p:cNvSpPr txBox="1">
            <a:spLocks noGrp="1"/>
          </p:cNvSpPr>
          <p:nvPr>
            <p:ph type="subTitle" idx="3"/>
          </p:nvPr>
        </p:nvSpPr>
        <p:spPr>
          <a:xfrm>
            <a:off x="340695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 name="Google Shape;191;p15"/>
          <p:cNvSpPr txBox="1">
            <a:spLocks noGrp="1"/>
          </p:cNvSpPr>
          <p:nvPr>
            <p:ph type="ctrTitle" idx="4"/>
          </p:nvPr>
        </p:nvSpPr>
        <p:spPr>
          <a:xfrm>
            <a:off x="6093924"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2" name="Google Shape;192;p15"/>
          <p:cNvSpPr txBox="1">
            <a:spLocks noGrp="1"/>
          </p:cNvSpPr>
          <p:nvPr>
            <p:ph type="subTitle" idx="5"/>
          </p:nvPr>
        </p:nvSpPr>
        <p:spPr>
          <a:xfrm>
            <a:off x="6093925"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193" name="Google Shape;193;p15"/>
          <p:cNvGrpSpPr/>
          <p:nvPr/>
        </p:nvGrpSpPr>
        <p:grpSpPr>
          <a:xfrm>
            <a:off x="1246613" y="540178"/>
            <a:ext cx="7429692" cy="4199282"/>
            <a:chOff x="1246613" y="540178"/>
            <a:chExt cx="7429692" cy="4199282"/>
          </a:xfrm>
        </p:grpSpPr>
        <p:sp>
          <p:nvSpPr>
            <p:cNvPr id="194" name="Google Shape;194;p15"/>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BLANK_1_1_2">
    <p:bg>
      <p:bgPr>
        <a:solidFill>
          <a:srgbClr val="E7F4F5"/>
        </a:solidFill>
        <a:effectLst/>
      </p:bgPr>
    </p:bg>
    <p:spTree>
      <p:nvGrpSpPr>
        <p:cNvPr id="1" name="Shape 198"/>
        <p:cNvGrpSpPr/>
        <p:nvPr/>
      </p:nvGrpSpPr>
      <p:grpSpPr>
        <a:xfrm>
          <a:off x="0" y="0"/>
          <a:ext cx="0" cy="0"/>
          <a:chOff x="0" y="0"/>
          <a:chExt cx="0" cy="0"/>
        </a:xfrm>
      </p:grpSpPr>
      <p:grpSp>
        <p:nvGrpSpPr>
          <p:cNvPr id="199" name="Google Shape;199;p16"/>
          <p:cNvGrpSpPr/>
          <p:nvPr/>
        </p:nvGrpSpPr>
        <p:grpSpPr>
          <a:xfrm>
            <a:off x="-13175" y="-29224"/>
            <a:ext cx="9207000" cy="5211993"/>
            <a:chOff x="-13175" y="-68739"/>
            <a:chExt cx="9207000" cy="5211993"/>
          </a:xfrm>
        </p:grpSpPr>
        <p:sp>
          <p:nvSpPr>
            <p:cNvPr id="200" name="Google Shape;200;p16"/>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6"/>
          <p:cNvSpPr txBox="1">
            <a:spLocks noGrp="1"/>
          </p:cNvSpPr>
          <p:nvPr>
            <p:ph type="title"/>
          </p:nvPr>
        </p:nvSpPr>
        <p:spPr>
          <a:xfrm>
            <a:off x="4486275" y="395374"/>
            <a:ext cx="3855900" cy="40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6"/>
          <p:cNvSpPr txBox="1">
            <a:spLocks noGrp="1"/>
          </p:cNvSpPr>
          <p:nvPr>
            <p:ph type="subTitle" idx="1"/>
          </p:nvPr>
        </p:nvSpPr>
        <p:spPr>
          <a:xfrm>
            <a:off x="4070809" y="130845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6"/>
          <p:cNvSpPr txBox="1">
            <a:spLocks noGrp="1"/>
          </p:cNvSpPr>
          <p:nvPr>
            <p:ph type="subTitle" idx="2"/>
          </p:nvPr>
        </p:nvSpPr>
        <p:spPr>
          <a:xfrm>
            <a:off x="4070809" y="2428025"/>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07" name="Google Shape;207;p16"/>
          <p:cNvGrpSpPr/>
          <p:nvPr/>
        </p:nvGrpSpPr>
        <p:grpSpPr>
          <a:xfrm>
            <a:off x="1246613" y="540178"/>
            <a:ext cx="7429692" cy="4199282"/>
            <a:chOff x="1246613" y="540178"/>
            <a:chExt cx="7429692" cy="4199282"/>
          </a:xfrm>
        </p:grpSpPr>
        <p:sp>
          <p:nvSpPr>
            <p:cNvPr id="208" name="Google Shape;208;p1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6"/>
          <p:cNvSpPr txBox="1">
            <a:spLocks noGrp="1"/>
          </p:cNvSpPr>
          <p:nvPr>
            <p:ph type="subTitle" idx="3"/>
          </p:nvPr>
        </p:nvSpPr>
        <p:spPr>
          <a:xfrm>
            <a:off x="4070809" y="354760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2" name="Google Shape;212;p16"/>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1_1_1_1">
    <p:bg>
      <p:bgPr>
        <a:solidFill>
          <a:srgbClr val="E7F4F5"/>
        </a:solidFill>
        <a:effectLst/>
      </p:bgPr>
    </p:bg>
    <p:spTree>
      <p:nvGrpSpPr>
        <p:cNvPr id="1" name="Shape 232"/>
        <p:cNvGrpSpPr/>
        <p:nvPr/>
      </p:nvGrpSpPr>
      <p:grpSpPr>
        <a:xfrm>
          <a:off x="0" y="0"/>
          <a:ext cx="0" cy="0"/>
          <a:chOff x="0" y="0"/>
          <a:chExt cx="0" cy="0"/>
        </a:xfrm>
      </p:grpSpPr>
      <p:grpSp>
        <p:nvGrpSpPr>
          <p:cNvPr id="233" name="Google Shape;233;p18"/>
          <p:cNvGrpSpPr/>
          <p:nvPr/>
        </p:nvGrpSpPr>
        <p:grpSpPr>
          <a:xfrm>
            <a:off x="-13175" y="-29224"/>
            <a:ext cx="9207000" cy="5211993"/>
            <a:chOff x="-13175" y="-68739"/>
            <a:chExt cx="9207000" cy="5211993"/>
          </a:xfrm>
        </p:grpSpPr>
        <p:sp>
          <p:nvSpPr>
            <p:cNvPr id="234" name="Google Shape;234;p18"/>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8"/>
          <p:cNvGrpSpPr/>
          <p:nvPr/>
        </p:nvGrpSpPr>
        <p:grpSpPr>
          <a:xfrm rot="-1191879" flipH="1">
            <a:off x="4226885" y="1589345"/>
            <a:ext cx="8147774" cy="5343508"/>
            <a:chOff x="-964051" y="1500046"/>
            <a:chExt cx="8147756" cy="5343496"/>
          </a:xfrm>
        </p:grpSpPr>
        <p:sp>
          <p:nvSpPr>
            <p:cNvPr id="239" name="Google Shape;239;p18"/>
            <p:cNvSpPr/>
            <p:nvPr/>
          </p:nvSpPr>
          <p:spPr>
            <a:xfrm rot="-5844878">
              <a:off x="4116318" y="3695014"/>
              <a:ext cx="2340975" cy="3521156"/>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8"/>
            <p:cNvGrpSpPr/>
            <p:nvPr/>
          </p:nvGrpSpPr>
          <p:grpSpPr>
            <a:xfrm>
              <a:off x="-964051" y="1500046"/>
              <a:ext cx="7262059" cy="5197395"/>
              <a:chOff x="-964051" y="1500046"/>
              <a:chExt cx="7262059" cy="5197395"/>
            </a:xfrm>
          </p:grpSpPr>
          <p:grpSp>
            <p:nvGrpSpPr>
              <p:cNvPr id="241" name="Google Shape;241;p18"/>
              <p:cNvGrpSpPr/>
              <p:nvPr/>
            </p:nvGrpSpPr>
            <p:grpSpPr>
              <a:xfrm>
                <a:off x="726603" y="1500046"/>
                <a:ext cx="5571405" cy="4566693"/>
                <a:chOff x="656403" y="2175696"/>
                <a:chExt cx="5571405" cy="4566693"/>
              </a:xfrm>
            </p:grpSpPr>
            <p:sp>
              <p:nvSpPr>
                <p:cNvPr id="242" name="Google Shape;242;p18"/>
                <p:cNvSpPr/>
                <p:nvPr/>
              </p:nvSpPr>
              <p:spPr>
                <a:xfrm rot="-777296">
                  <a:off x="993024" y="2679446"/>
                  <a:ext cx="4898163" cy="3559193"/>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rot="798656">
                  <a:off x="3279298" y="2392095"/>
                  <a:ext cx="1202674" cy="178227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8"/>
              <p:cNvSpPr/>
              <p:nvPr/>
            </p:nvSpPr>
            <p:spPr>
              <a:xfrm rot="-4372897">
                <a:off x="-107508"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8"/>
            <p:cNvSpPr/>
            <p:nvPr/>
          </p:nvSpPr>
          <p:spPr>
            <a:xfrm rot="-4372897">
              <a:off x="2201729"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18"/>
          <p:cNvSpPr txBox="1">
            <a:spLocks noGrp="1"/>
          </p:cNvSpPr>
          <p:nvPr>
            <p:ph type="ctrTitle"/>
          </p:nvPr>
        </p:nvSpPr>
        <p:spPr>
          <a:xfrm>
            <a:off x="1682028"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47" name="Google Shape;247;p18"/>
          <p:cNvSpPr txBox="1">
            <a:spLocks noGrp="1"/>
          </p:cNvSpPr>
          <p:nvPr>
            <p:ph type="subTitle" idx="1"/>
          </p:nvPr>
        </p:nvSpPr>
        <p:spPr>
          <a:xfrm>
            <a:off x="726600"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8" name="Google Shape;248;p18"/>
          <p:cNvSpPr txBox="1">
            <a:spLocks noGrp="1"/>
          </p:cNvSpPr>
          <p:nvPr>
            <p:ph type="ctrTitle" idx="2"/>
          </p:nvPr>
        </p:nvSpPr>
        <p:spPr>
          <a:xfrm>
            <a:off x="1682028"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49" name="Google Shape;249;p18"/>
          <p:cNvSpPr txBox="1">
            <a:spLocks noGrp="1"/>
          </p:cNvSpPr>
          <p:nvPr>
            <p:ph type="subTitle" idx="3"/>
          </p:nvPr>
        </p:nvSpPr>
        <p:spPr>
          <a:xfrm>
            <a:off x="726600"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0" name="Google Shape;250;p18"/>
          <p:cNvSpPr txBox="1">
            <a:spLocks noGrp="1"/>
          </p:cNvSpPr>
          <p:nvPr>
            <p:ph type="ctrTitle" idx="4"/>
          </p:nvPr>
        </p:nvSpPr>
        <p:spPr>
          <a:xfrm>
            <a:off x="1682028"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1" name="Google Shape;251;p18"/>
          <p:cNvSpPr txBox="1">
            <a:spLocks noGrp="1"/>
          </p:cNvSpPr>
          <p:nvPr>
            <p:ph type="subTitle" idx="5"/>
          </p:nvPr>
        </p:nvSpPr>
        <p:spPr>
          <a:xfrm>
            <a:off x="726600"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2" name="Google Shape;252;p18"/>
          <p:cNvSpPr txBox="1">
            <a:spLocks noGrp="1"/>
          </p:cNvSpPr>
          <p:nvPr>
            <p:ph type="ctrTitle" idx="6"/>
          </p:nvPr>
        </p:nvSpPr>
        <p:spPr>
          <a:xfrm>
            <a:off x="6139406"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3" name="Google Shape;253;p18"/>
          <p:cNvSpPr txBox="1">
            <a:spLocks noGrp="1"/>
          </p:cNvSpPr>
          <p:nvPr>
            <p:ph type="subTitle" idx="7"/>
          </p:nvPr>
        </p:nvSpPr>
        <p:spPr>
          <a:xfrm>
            <a:off x="5183701"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54" name="Google Shape;254;p18"/>
          <p:cNvGrpSpPr/>
          <p:nvPr/>
        </p:nvGrpSpPr>
        <p:grpSpPr>
          <a:xfrm>
            <a:off x="1246613" y="540178"/>
            <a:ext cx="7429692" cy="4199282"/>
            <a:chOff x="1246613" y="540178"/>
            <a:chExt cx="7429692" cy="4199282"/>
          </a:xfrm>
        </p:grpSpPr>
        <p:sp>
          <p:nvSpPr>
            <p:cNvPr id="255" name="Google Shape;255;p1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txBox="1">
            <a:spLocks noGrp="1"/>
          </p:cNvSpPr>
          <p:nvPr>
            <p:ph type="ctrTitle" idx="8"/>
          </p:nvPr>
        </p:nvSpPr>
        <p:spPr>
          <a:xfrm>
            <a:off x="6139406"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9" name="Google Shape;259;p18"/>
          <p:cNvSpPr txBox="1">
            <a:spLocks noGrp="1"/>
          </p:cNvSpPr>
          <p:nvPr>
            <p:ph type="subTitle" idx="9"/>
          </p:nvPr>
        </p:nvSpPr>
        <p:spPr>
          <a:xfrm>
            <a:off x="5183701"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0" name="Google Shape;260;p18"/>
          <p:cNvSpPr txBox="1">
            <a:spLocks noGrp="1"/>
          </p:cNvSpPr>
          <p:nvPr>
            <p:ph type="ctrTitle" idx="13"/>
          </p:nvPr>
        </p:nvSpPr>
        <p:spPr>
          <a:xfrm>
            <a:off x="6139406"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61" name="Google Shape;261;p18"/>
          <p:cNvSpPr txBox="1">
            <a:spLocks noGrp="1"/>
          </p:cNvSpPr>
          <p:nvPr>
            <p:ph type="subTitle" idx="14"/>
          </p:nvPr>
        </p:nvSpPr>
        <p:spPr>
          <a:xfrm>
            <a:off x="5183701"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2" name="Google Shape;262;p18"/>
          <p:cNvSpPr txBox="1">
            <a:spLocks noGrp="1"/>
          </p:cNvSpPr>
          <p:nvPr>
            <p:ph type="title" idx="15"/>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9" r:id="rId5"/>
    <p:sldLayoutId id="2147483661" r:id="rId6"/>
    <p:sldLayoutId id="2147483662"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mathplayground.com/index_addition_subtrac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mathmammoth.com/practice/addition-single-dig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bcya.com/games/first_grade_word_problems_add_subtract" TargetMode="External"/><Relationship Id="rId2" Type="http://schemas.openxmlformats.org/officeDocument/2006/relationships/hyperlink" Target="https://www.youtube.com/watch?v=3DFTS-NuPXU&amp;t=544s"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03" name="Google Shape;303;p24"/>
          <p:cNvSpPr txBox="1">
            <a:spLocks noGrp="1"/>
          </p:cNvSpPr>
          <p:nvPr>
            <p:ph type="ctrTitle"/>
          </p:nvPr>
        </p:nvSpPr>
        <p:spPr>
          <a:xfrm>
            <a:off x="2061136" y="1066816"/>
            <a:ext cx="5052300" cy="22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Week of </a:t>
            </a:r>
            <a:br>
              <a:rPr lang="en">
                <a:solidFill>
                  <a:schemeClr val="dk1"/>
                </a:solidFill>
              </a:rPr>
            </a:br>
            <a:r>
              <a:rPr lang="en">
                <a:solidFill>
                  <a:schemeClr val="dk1"/>
                </a:solidFill>
              </a:rPr>
              <a:t>May 18-22</a:t>
            </a:r>
            <a:endParaRPr>
              <a:solidFill>
                <a:schemeClr val="dk1"/>
              </a:solidFill>
            </a:endParaRPr>
          </a:p>
        </p:txBody>
      </p:sp>
      <p:sp>
        <p:nvSpPr>
          <p:cNvPr id="304" name="Google Shape;304;p24"/>
          <p:cNvSpPr txBox="1">
            <a:spLocks noGrp="1"/>
          </p:cNvSpPr>
          <p:nvPr>
            <p:ph type="subTitle" idx="1"/>
          </p:nvPr>
        </p:nvSpPr>
        <p:spPr>
          <a:xfrm>
            <a:off x="2317450" y="583050"/>
            <a:ext cx="4509000" cy="462600"/>
          </a:xfrm>
          <a:prstGeom prst="rect">
            <a:avLst/>
          </a:prstGeom>
        </p:spPr>
        <p:txBody>
          <a:bodyPr spcFirstLastPara="1" wrap="square" lIns="91425" tIns="91425" rIns="91425" bIns="91425" anchor="t" anchorCtr="0">
            <a:noAutofit/>
          </a:bodyPr>
          <a:lstStyle/>
          <a:p>
            <a:pPr marL="0" indent="0"/>
            <a:r>
              <a:rPr lang="en">
                <a:solidFill>
                  <a:schemeClr val="dk1"/>
                </a:solidFill>
              </a:rPr>
              <a:t>1st Grade </a:t>
            </a:r>
          </a:p>
        </p:txBody>
      </p:sp>
      <p:grpSp>
        <p:nvGrpSpPr>
          <p:cNvPr id="305" name="Google Shape;305;p24"/>
          <p:cNvGrpSpPr/>
          <p:nvPr/>
        </p:nvGrpSpPr>
        <p:grpSpPr>
          <a:xfrm>
            <a:off x="-35764" y="616971"/>
            <a:ext cx="9460909" cy="4969748"/>
            <a:chOff x="-35764" y="616971"/>
            <a:chExt cx="9460909" cy="4969748"/>
          </a:xfrm>
        </p:grpSpPr>
        <p:grpSp>
          <p:nvGrpSpPr>
            <p:cNvPr id="306" name="Google Shape;306;p24"/>
            <p:cNvGrpSpPr/>
            <p:nvPr/>
          </p:nvGrpSpPr>
          <p:grpSpPr>
            <a:xfrm>
              <a:off x="-35764" y="1530582"/>
              <a:ext cx="9460909" cy="4056136"/>
              <a:chOff x="-35764" y="1530582"/>
              <a:chExt cx="9460909" cy="4056136"/>
            </a:xfrm>
          </p:grpSpPr>
          <p:grpSp>
            <p:nvGrpSpPr>
              <p:cNvPr id="307" name="Google Shape;307;p24"/>
              <p:cNvGrpSpPr/>
              <p:nvPr/>
            </p:nvGrpSpPr>
            <p:grpSpPr>
              <a:xfrm>
                <a:off x="6818739" y="3165067"/>
                <a:ext cx="2606407" cy="2421651"/>
                <a:chOff x="6818739" y="3165067"/>
                <a:chExt cx="2606407" cy="2421651"/>
              </a:xfrm>
            </p:grpSpPr>
            <p:sp>
              <p:nvSpPr>
                <p:cNvPr id="308" name="Google Shape;308;p24"/>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4"/>
                <p:cNvGrpSpPr/>
                <p:nvPr/>
              </p:nvGrpSpPr>
              <p:grpSpPr>
                <a:xfrm flipH="1">
                  <a:off x="6818739" y="3165067"/>
                  <a:ext cx="2606407" cy="2193284"/>
                  <a:chOff x="4203750" y="4440300"/>
                  <a:chExt cx="1316500" cy="1107775"/>
                </a:xfrm>
              </p:grpSpPr>
              <p:sp>
                <p:nvSpPr>
                  <p:cNvPr id="310" name="Google Shape;310;p24"/>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24"/>
              <p:cNvGrpSpPr/>
              <p:nvPr/>
            </p:nvGrpSpPr>
            <p:grpSpPr>
              <a:xfrm>
                <a:off x="3118335" y="3305642"/>
                <a:ext cx="3028569" cy="2281073"/>
                <a:chOff x="3118335" y="3305642"/>
                <a:chExt cx="3028569" cy="2281073"/>
              </a:xfrm>
            </p:grpSpPr>
            <p:sp>
              <p:nvSpPr>
                <p:cNvPr id="328" name="Google Shape;328;p24"/>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4"/>
              <p:cNvGrpSpPr/>
              <p:nvPr/>
            </p:nvGrpSpPr>
            <p:grpSpPr>
              <a:xfrm>
                <a:off x="-35764" y="1530582"/>
                <a:ext cx="3540591" cy="3643694"/>
                <a:chOff x="-35764" y="1530582"/>
                <a:chExt cx="3540591" cy="3643694"/>
              </a:xfrm>
            </p:grpSpPr>
            <p:sp>
              <p:nvSpPr>
                <p:cNvPr id="348" name="Google Shape;348;p24"/>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 name="Google Shape;418;p24"/>
            <p:cNvGrpSpPr/>
            <p:nvPr/>
          </p:nvGrpSpPr>
          <p:grpSpPr>
            <a:xfrm>
              <a:off x="4566208" y="2080100"/>
              <a:ext cx="4266394" cy="1374543"/>
              <a:chOff x="4566208" y="1958250"/>
              <a:chExt cx="4266394" cy="1374543"/>
            </a:xfrm>
          </p:grpSpPr>
          <p:sp>
            <p:nvSpPr>
              <p:cNvPr id="419" name="Google Shape;419;p24"/>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4"/>
            <p:cNvGrpSpPr/>
            <p:nvPr/>
          </p:nvGrpSpPr>
          <p:grpSpPr>
            <a:xfrm>
              <a:off x="224320" y="616971"/>
              <a:ext cx="9065204" cy="2520953"/>
              <a:chOff x="224320" y="616971"/>
              <a:chExt cx="9065204" cy="2520953"/>
            </a:xfrm>
          </p:grpSpPr>
          <p:sp>
            <p:nvSpPr>
              <p:cNvPr id="425" name="Google Shape;425;p24"/>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4"/>
              <p:cNvGrpSpPr/>
              <p:nvPr/>
            </p:nvGrpSpPr>
            <p:grpSpPr>
              <a:xfrm>
                <a:off x="224320" y="616971"/>
                <a:ext cx="897921" cy="713486"/>
                <a:chOff x="5185525" y="3461850"/>
                <a:chExt cx="508018" cy="403669"/>
              </a:xfrm>
            </p:grpSpPr>
            <p:sp>
              <p:nvSpPr>
                <p:cNvPr id="428" name="Google Shape;428;p24"/>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81" name="Google Shape;781;p31"/>
          <p:cNvGrpSpPr/>
          <p:nvPr/>
        </p:nvGrpSpPr>
        <p:grpSpPr>
          <a:xfrm>
            <a:off x="114243" y="439684"/>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6800;p59">
            <a:extLst>
              <a:ext uri="{FF2B5EF4-FFF2-40B4-BE49-F238E27FC236}">
                <a16:creationId xmlns:a16="http://schemas.microsoft.com/office/drawing/2014/main" id="{783B8945-99D7-7645-9E07-C4CA6E7326AD}"/>
              </a:ext>
            </a:extLst>
          </p:cNvPr>
          <p:cNvGrpSpPr/>
          <p:nvPr/>
        </p:nvGrpSpPr>
        <p:grpSpPr>
          <a:xfrm rot="1021328">
            <a:off x="2482334" y="-72296"/>
            <a:ext cx="4179335" cy="4796787"/>
            <a:chOff x="3082217" y="2788586"/>
            <a:chExt cx="288866" cy="320235"/>
          </a:xfrm>
        </p:grpSpPr>
        <p:sp>
          <p:nvSpPr>
            <p:cNvPr id="158" name="Google Shape;6801;p59">
              <a:extLst>
                <a:ext uri="{FF2B5EF4-FFF2-40B4-BE49-F238E27FC236}">
                  <a16:creationId xmlns:a16="http://schemas.microsoft.com/office/drawing/2014/main" id="{8530FB05-7411-3E42-BDE3-4B99651020DD}"/>
                </a:ext>
              </a:extLst>
            </p:cNvPr>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02;p59">
              <a:extLst>
                <a:ext uri="{FF2B5EF4-FFF2-40B4-BE49-F238E27FC236}">
                  <a16:creationId xmlns:a16="http://schemas.microsoft.com/office/drawing/2014/main" id="{23DC481D-B606-7F41-BBBC-CC829258DC94}"/>
                </a:ext>
              </a:extLst>
            </p:cNvPr>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03;p59">
              <a:extLst>
                <a:ext uri="{FF2B5EF4-FFF2-40B4-BE49-F238E27FC236}">
                  <a16:creationId xmlns:a16="http://schemas.microsoft.com/office/drawing/2014/main" id="{85E305E1-19A5-8646-A30D-0A49359E29B7}"/>
                </a:ext>
              </a:extLst>
            </p:cNvPr>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5FD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04;p59">
              <a:extLst>
                <a:ext uri="{FF2B5EF4-FFF2-40B4-BE49-F238E27FC236}">
                  <a16:creationId xmlns:a16="http://schemas.microsoft.com/office/drawing/2014/main" id="{B841F6BD-E237-E742-A244-EBB1B5F3DA9B}"/>
                </a:ext>
              </a:extLst>
            </p:cNvPr>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25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06;p59">
              <a:extLst>
                <a:ext uri="{FF2B5EF4-FFF2-40B4-BE49-F238E27FC236}">
                  <a16:creationId xmlns:a16="http://schemas.microsoft.com/office/drawing/2014/main" id="{CAA267CD-5473-FD48-B4EB-E560253886DD}"/>
                </a:ext>
              </a:extLst>
            </p:cNvPr>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07;p59">
              <a:extLst>
                <a:ext uri="{FF2B5EF4-FFF2-40B4-BE49-F238E27FC236}">
                  <a16:creationId xmlns:a16="http://schemas.microsoft.com/office/drawing/2014/main" id="{5F5F398F-11A9-D94E-9E32-8F56DF9B0542}"/>
                </a:ext>
              </a:extLst>
            </p:cNvPr>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94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txBox="1">
            <a:spLocks noGrp="1"/>
          </p:cNvSpPr>
          <p:nvPr>
            <p:ph type="title" idx="4"/>
          </p:nvPr>
        </p:nvSpPr>
        <p:spPr>
          <a:xfrm>
            <a:off x="2546883" y="1962498"/>
            <a:ext cx="3633702" cy="850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dk1"/>
                </a:solidFill>
              </a:rPr>
              <a:t>Tuesday May 19th</a:t>
            </a:r>
            <a:endParaRPr/>
          </a:p>
        </p:txBody>
      </p:sp>
    </p:spTree>
    <p:extLst>
      <p:ext uri="{BB962C8B-B14F-4D97-AF65-F5344CB8AC3E}">
        <p14:creationId xmlns:p14="http://schemas.microsoft.com/office/powerpoint/2010/main" val="18970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2"/>
          <p:cNvSpPr/>
          <p:nvPr/>
        </p:nvSpPr>
        <p:spPr>
          <a:xfrm rot="-126069" flipH="1">
            <a:off x="200362" y="566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txBox="1">
            <a:spLocks noGrp="1"/>
          </p:cNvSpPr>
          <p:nvPr>
            <p:ph type="title" idx="6"/>
          </p:nvPr>
        </p:nvSpPr>
        <p:spPr>
          <a:xfrm>
            <a:off x="729750" y="186873"/>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Tuesday To Do List</a:t>
            </a:r>
            <a:endParaRPr/>
          </a:p>
        </p:txBody>
      </p:sp>
      <p:sp>
        <p:nvSpPr>
          <p:cNvPr id="14" name="Oval 13">
            <a:extLst>
              <a:ext uri="{FF2B5EF4-FFF2-40B4-BE49-F238E27FC236}">
                <a16:creationId xmlns:a16="http://schemas.microsoft.com/office/drawing/2014/main" id="{3AE5313F-01CB-B642-9D66-160F28B51C6F}"/>
              </a:ext>
            </a:extLst>
          </p:cNvPr>
          <p:cNvSpPr/>
          <p:nvPr/>
        </p:nvSpPr>
        <p:spPr>
          <a:xfrm>
            <a:off x="184319" y="890097"/>
            <a:ext cx="545431" cy="561474"/>
          </a:xfrm>
          <a:prstGeom prst="ellipse">
            <a:avLst/>
          </a:prstGeom>
          <a:solidFill>
            <a:schemeClr val="bg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1</a:t>
            </a:r>
            <a:r>
              <a:rPr lang="en-US">
                <a:solidFill>
                  <a:srgbClr val="41294A"/>
                </a:solidFill>
              </a:rPr>
              <a:t>.</a:t>
            </a:r>
          </a:p>
        </p:txBody>
      </p:sp>
      <p:sp>
        <p:nvSpPr>
          <p:cNvPr id="28" name="Oval 27">
            <a:extLst>
              <a:ext uri="{FF2B5EF4-FFF2-40B4-BE49-F238E27FC236}">
                <a16:creationId xmlns:a16="http://schemas.microsoft.com/office/drawing/2014/main" id="{A4CB15B2-D75D-2D44-B8F5-F5367943E997}"/>
              </a:ext>
            </a:extLst>
          </p:cNvPr>
          <p:cNvSpPr/>
          <p:nvPr/>
        </p:nvSpPr>
        <p:spPr>
          <a:xfrm>
            <a:off x="180742" y="2846874"/>
            <a:ext cx="545431" cy="561474"/>
          </a:xfrm>
          <a:prstGeom prst="ellipse">
            <a:avLst/>
          </a:prstGeom>
          <a:solidFill>
            <a:schemeClr val="tx2">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2.</a:t>
            </a:r>
            <a:endParaRPr lang="en-US">
              <a:solidFill>
                <a:srgbClr val="41294A"/>
              </a:solidFill>
            </a:endParaRPr>
          </a:p>
        </p:txBody>
      </p:sp>
      <p:sp>
        <p:nvSpPr>
          <p:cNvPr id="30" name="Rounded Rectangle 29">
            <a:extLst>
              <a:ext uri="{FF2B5EF4-FFF2-40B4-BE49-F238E27FC236}">
                <a16:creationId xmlns:a16="http://schemas.microsoft.com/office/drawing/2014/main" id="{5FB4B0EF-8657-9D45-B673-0595FAEB8000}"/>
              </a:ext>
            </a:extLst>
          </p:cNvPr>
          <p:cNvSpPr/>
          <p:nvPr/>
        </p:nvSpPr>
        <p:spPr>
          <a:xfrm>
            <a:off x="875926" y="808868"/>
            <a:ext cx="2348710" cy="1304316"/>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READING: </a:t>
            </a:r>
            <a:r>
              <a:rPr lang="en-US" sz="2000">
                <a:solidFill>
                  <a:srgbClr val="41294A"/>
                </a:solidFill>
                <a:latin typeface="Catamaran" pitchFamily="2" charset="77"/>
                <a:cs typeface="Catamaran" pitchFamily="2" charset="77"/>
              </a:rPr>
              <a:t>Continue End of Year Book:</a:t>
            </a:r>
          </a:p>
          <a:p>
            <a:pPr algn="ctr"/>
            <a:r>
              <a:rPr lang="en-US" sz="2000">
                <a:solidFill>
                  <a:srgbClr val="41294A"/>
                </a:solidFill>
                <a:latin typeface="Catamaran" pitchFamily="2" charset="77"/>
                <a:cs typeface="Catamaran" pitchFamily="2" charset="77"/>
              </a:rPr>
              <a:t>All About Me Page</a:t>
            </a:r>
          </a:p>
        </p:txBody>
      </p:sp>
      <p:sp>
        <p:nvSpPr>
          <p:cNvPr id="35" name="Oval 34">
            <a:extLst>
              <a:ext uri="{FF2B5EF4-FFF2-40B4-BE49-F238E27FC236}">
                <a16:creationId xmlns:a16="http://schemas.microsoft.com/office/drawing/2014/main" id="{6E5EEDDA-5ABE-A74A-BF31-BFC447F3F3DB}"/>
              </a:ext>
            </a:extLst>
          </p:cNvPr>
          <p:cNvSpPr/>
          <p:nvPr/>
        </p:nvSpPr>
        <p:spPr>
          <a:xfrm>
            <a:off x="5266235" y="890096"/>
            <a:ext cx="545431" cy="561474"/>
          </a:xfrm>
          <a:prstGeom prst="ellipse">
            <a:avLst/>
          </a:prstGeom>
          <a:solidFill>
            <a:schemeClr val="tx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3.</a:t>
            </a:r>
            <a:endParaRPr lang="en-US">
              <a:solidFill>
                <a:srgbClr val="41294A"/>
              </a:solidFill>
            </a:endParaRPr>
          </a:p>
        </p:txBody>
      </p:sp>
      <p:sp>
        <p:nvSpPr>
          <p:cNvPr id="19" name="Rounded Rectangle 18">
            <a:extLst>
              <a:ext uri="{FF2B5EF4-FFF2-40B4-BE49-F238E27FC236}">
                <a16:creationId xmlns:a16="http://schemas.microsoft.com/office/drawing/2014/main" id="{A3BDF1A2-9BE5-1140-A589-E97FE2FBEA8D}"/>
              </a:ext>
            </a:extLst>
          </p:cNvPr>
          <p:cNvSpPr/>
          <p:nvPr/>
        </p:nvSpPr>
        <p:spPr>
          <a:xfrm>
            <a:off x="875925" y="2846873"/>
            <a:ext cx="2694327" cy="1694129"/>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MATH: </a:t>
            </a:r>
          </a:p>
          <a:p>
            <a:pPr marL="342900" indent="-342900">
              <a:buFont typeface="+mj-lt"/>
              <a:buAutoNum type="arabicPeriod"/>
            </a:pPr>
            <a:r>
              <a:rPr lang="en-US" sz="2000">
                <a:solidFill>
                  <a:srgbClr val="41294A"/>
                </a:solidFill>
                <a:latin typeface="Catamaran" pitchFamily="2" charset="77"/>
                <a:cs typeface="Catamaran" pitchFamily="2" charset="77"/>
              </a:rPr>
              <a:t>Complete problem of the day</a:t>
            </a:r>
          </a:p>
          <a:p>
            <a:pPr marL="342900" indent="-342900">
              <a:buFont typeface="+mj-lt"/>
              <a:buAutoNum type="arabicPeriod"/>
            </a:pPr>
            <a:r>
              <a:rPr lang="en-US" sz="2000">
                <a:solidFill>
                  <a:srgbClr val="41294A"/>
                </a:solidFill>
                <a:latin typeface="Catamaran" pitchFamily="2" charset="77"/>
                <a:cs typeface="Catamaran" pitchFamily="2" charset="77"/>
              </a:rPr>
              <a:t>Play review game </a:t>
            </a:r>
            <a:r>
              <a:rPr lang="en-US" sz="2000" b="1">
                <a:solidFill>
                  <a:srgbClr val="41294A"/>
                </a:solidFill>
                <a:latin typeface="Catamaran" pitchFamily="2" charset="77"/>
                <a:cs typeface="Catamaran" pitchFamily="2" charset="77"/>
              </a:rPr>
              <a:t>(OPTIONAL)</a:t>
            </a:r>
          </a:p>
        </p:txBody>
      </p:sp>
      <p:sp>
        <p:nvSpPr>
          <p:cNvPr id="20" name="Rounded Rectangle 19">
            <a:extLst>
              <a:ext uri="{FF2B5EF4-FFF2-40B4-BE49-F238E27FC236}">
                <a16:creationId xmlns:a16="http://schemas.microsoft.com/office/drawing/2014/main" id="{34C4DAF9-CB6F-134C-A45A-9D951D3138D1}"/>
              </a:ext>
            </a:extLst>
          </p:cNvPr>
          <p:cNvSpPr/>
          <p:nvPr/>
        </p:nvSpPr>
        <p:spPr>
          <a:xfrm>
            <a:off x="6068715" y="808867"/>
            <a:ext cx="2865856" cy="3525765"/>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Social Studies:</a:t>
            </a:r>
          </a:p>
          <a:p>
            <a:pPr marL="342900" indent="-342900">
              <a:buFont typeface="+mj-lt"/>
              <a:buAutoNum type="arabicPeriod"/>
            </a:pPr>
            <a:r>
              <a:rPr lang="en-US" sz="2000">
                <a:solidFill>
                  <a:srgbClr val="41294A"/>
                </a:solidFill>
                <a:latin typeface="Catamaran" pitchFamily="2" charset="77"/>
                <a:cs typeface="Catamaran" pitchFamily="2" charset="77"/>
              </a:rPr>
              <a:t>Studies Weekly Week 27: Read and answer questions for the sections: Clothing Styles and Some Children Worked in Factories</a:t>
            </a:r>
          </a:p>
        </p:txBody>
      </p:sp>
    </p:spTree>
    <p:extLst>
      <p:ext uri="{BB962C8B-B14F-4D97-AF65-F5344CB8AC3E}">
        <p14:creationId xmlns:p14="http://schemas.microsoft.com/office/powerpoint/2010/main" val="255089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538B-55EE-A24B-8D3E-4B86A0C4D89E}"/>
              </a:ext>
            </a:extLst>
          </p:cNvPr>
          <p:cNvSpPr>
            <a:spLocks noGrp="1"/>
          </p:cNvSpPr>
          <p:nvPr>
            <p:ph type="title"/>
          </p:nvPr>
        </p:nvSpPr>
        <p:spPr>
          <a:xfrm>
            <a:off x="1022590" y="140754"/>
            <a:ext cx="4184841" cy="1021619"/>
          </a:xfrm>
        </p:spPr>
        <p:txBody>
          <a:bodyPr/>
          <a:lstStyle/>
          <a:p>
            <a:r>
              <a:rPr lang="en-US"/>
              <a:t>Reading</a:t>
            </a:r>
          </a:p>
        </p:txBody>
      </p:sp>
      <p:sp>
        <p:nvSpPr>
          <p:cNvPr id="5" name="TextBox 4">
            <a:extLst>
              <a:ext uri="{FF2B5EF4-FFF2-40B4-BE49-F238E27FC236}">
                <a16:creationId xmlns:a16="http://schemas.microsoft.com/office/drawing/2014/main" id="{25F04DFE-6220-C94B-8C6D-275671976E9E}"/>
              </a:ext>
            </a:extLst>
          </p:cNvPr>
          <p:cNvSpPr txBox="1"/>
          <p:nvPr/>
        </p:nvSpPr>
        <p:spPr>
          <a:xfrm>
            <a:off x="867906" y="1194639"/>
            <a:ext cx="4339525" cy="3416320"/>
          </a:xfrm>
          <a:prstGeom prst="rect">
            <a:avLst/>
          </a:prstGeom>
          <a:noFill/>
        </p:spPr>
        <p:txBody>
          <a:bodyPr wrap="square" rtlCol="0">
            <a:spAutoFit/>
          </a:bodyPr>
          <a:lstStyle/>
          <a:p>
            <a:r>
              <a:rPr lang="en-US" sz="2400" b="1">
                <a:solidFill>
                  <a:srgbClr val="41294A"/>
                </a:solidFill>
                <a:latin typeface="Catamaran" pitchFamily="2" charset="77"/>
                <a:cs typeface="Catamaran" pitchFamily="2" charset="77"/>
              </a:rPr>
              <a:t>This is an example of the All About Me Page. You may use any kind of paper. You can create it to look however you want! Color it and make it look nice! Ideas to put on it:</a:t>
            </a:r>
          </a:p>
          <a:p>
            <a:pPr marL="342900" indent="-342900">
              <a:buFont typeface="Arial" panose="020B0604020202020204" pitchFamily="34" charset="0"/>
              <a:buChar char="•"/>
            </a:pPr>
            <a:r>
              <a:rPr lang="en-US" sz="2400" b="1">
                <a:solidFill>
                  <a:srgbClr val="41294A"/>
                </a:solidFill>
                <a:latin typeface="Catamaran" pitchFamily="2" charset="77"/>
                <a:cs typeface="Catamaran" pitchFamily="2" charset="77"/>
              </a:rPr>
              <a:t>Name, Grade, Age, Hair Color, School, Favorite Thing About You</a:t>
            </a:r>
          </a:p>
        </p:txBody>
      </p:sp>
      <p:pic>
        <p:nvPicPr>
          <p:cNvPr id="6" name="Picture 5">
            <a:extLst>
              <a:ext uri="{FF2B5EF4-FFF2-40B4-BE49-F238E27FC236}">
                <a16:creationId xmlns:a16="http://schemas.microsoft.com/office/drawing/2014/main" id="{0A7D7EA0-5A20-364C-ABF8-E18C0D3DBA73}"/>
              </a:ext>
            </a:extLst>
          </p:cNvPr>
          <p:cNvPicPr>
            <a:picLocks noChangeAspect="1"/>
          </p:cNvPicPr>
          <p:nvPr/>
        </p:nvPicPr>
        <p:blipFill>
          <a:blip r:embed="rId2"/>
          <a:stretch>
            <a:fillRect/>
          </a:stretch>
        </p:blipFill>
        <p:spPr>
          <a:xfrm>
            <a:off x="5169477" y="0"/>
            <a:ext cx="3974523" cy="5143500"/>
          </a:xfrm>
          <a:prstGeom prst="rect">
            <a:avLst/>
          </a:prstGeom>
        </p:spPr>
      </p:pic>
    </p:spTree>
    <p:extLst>
      <p:ext uri="{BB962C8B-B14F-4D97-AF65-F5344CB8AC3E}">
        <p14:creationId xmlns:p14="http://schemas.microsoft.com/office/powerpoint/2010/main" val="280148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130710"/>
            <a:ext cx="3441290" cy="3293209"/>
          </a:xfrm>
          <a:prstGeom prst="rect">
            <a:avLst/>
          </a:prstGeom>
          <a:noFill/>
        </p:spPr>
        <p:txBody>
          <a:bodyPr wrap="square" rtlCol="0">
            <a:spAutoFit/>
          </a:bodyPr>
          <a:lstStyle/>
          <a:p>
            <a:r>
              <a:rPr lang="en-US" sz="2000" b="1">
                <a:solidFill>
                  <a:srgbClr val="41294A"/>
                </a:solidFill>
                <a:latin typeface="Catamaran" pitchFamily="2" charset="77"/>
                <a:cs typeface="Catamaran" pitchFamily="2" charset="77"/>
              </a:rPr>
              <a:t>Complete the problem of the day (we will be reviewing addition and subtraction) </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You can print it out or write the answers on a piece of paper.</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OPTIONAL: Review Game</a:t>
            </a:r>
          </a:p>
          <a:p>
            <a:r>
              <a:rPr lang="en-US">
                <a:hlinkClick r:id="rId2"/>
              </a:rPr>
              <a:t>https://www.mathplayground.com/index_addition_subtraction.html</a:t>
            </a:r>
            <a:r>
              <a:rPr lang="en-US"/>
              <a:t> </a:t>
            </a:r>
            <a:endParaRPr lang="en-US" sz="2000" b="1">
              <a:solidFill>
                <a:srgbClr val="41294A"/>
              </a:solidFill>
              <a:latin typeface="Catamaran" pitchFamily="2" charset="77"/>
              <a:cs typeface="Catamaran" pitchFamily="2" charset="77"/>
            </a:endParaRPr>
          </a:p>
        </p:txBody>
      </p:sp>
      <p:pic>
        <p:nvPicPr>
          <p:cNvPr id="5" name="Picture 4">
            <a:extLst>
              <a:ext uri="{FF2B5EF4-FFF2-40B4-BE49-F238E27FC236}">
                <a16:creationId xmlns:a16="http://schemas.microsoft.com/office/drawing/2014/main" id="{11832807-64BB-5F4F-8315-B70DD4981880}"/>
              </a:ext>
            </a:extLst>
          </p:cNvPr>
          <p:cNvPicPr>
            <a:picLocks noChangeAspect="1"/>
          </p:cNvPicPr>
          <p:nvPr/>
        </p:nvPicPr>
        <p:blipFill rotWithShape="1">
          <a:blip r:embed="rId3"/>
          <a:srcRect r="121" b="41348"/>
          <a:stretch/>
        </p:blipFill>
        <p:spPr>
          <a:xfrm>
            <a:off x="4796451" y="0"/>
            <a:ext cx="3852946" cy="3016771"/>
          </a:xfrm>
          <a:prstGeom prst="rect">
            <a:avLst/>
          </a:prstGeom>
        </p:spPr>
      </p:pic>
    </p:spTree>
    <p:extLst>
      <p:ext uri="{BB962C8B-B14F-4D97-AF65-F5344CB8AC3E}">
        <p14:creationId xmlns:p14="http://schemas.microsoft.com/office/powerpoint/2010/main" val="359891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9DA3-71B3-4BEB-A7FC-29D97E7EEE27}"/>
              </a:ext>
            </a:extLst>
          </p:cNvPr>
          <p:cNvSpPr>
            <a:spLocks noGrp="1"/>
          </p:cNvSpPr>
          <p:nvPr>
            <p:ph type="title"/>
          </p:nvPr>
        </p:nvSpPr>
        <p:spPr>
          <a:xfrm>
            <a:off x="1723861" y="-56595"/>
            <a:ext cx="5743122" cy="1299783"/>
          </a:xfrm>
        </p:spPr>
        <p:txBody>
          <a:bodyPr/>
          <a:lstStyle/>
          <a:p>
            <a:r>
              <a:rPr lang="en-US" sz="3200"/>
              <a:t>Social Studies</a:t>
            </a:r>
          </a:p>
        </p:txBody>
      </p:sp>
      <p:pic>
        <p:nvPicPr>
          <p:cNvPr id="3" name="Picture 3" descr="A screenshot of a social media post of a person&#10;&#10;Description generated with very high confidence">
            <a:extLst>
              <a:ext uri="{FF2B5EF4-FFF2-40B4-BE49-F238E27FC236}">
                <a16:creationId xmlns:a16="http://schemas.microsoft.com/office/drawing/2014/main" id="{445F18B1-1F2C-4236-9C83-674F2D30327F}"/>
              </a:ext>
            </a:extLst>
          </p:cNvPr>
          <p:cNvPicPr>
            <a:picLocks noChangeAspect="1"/>
          </p:cNvPicPr>
          <p:nvPr/>
        </p:nvPicPr>
        <p:blipFill>
          <a:blip r:embed="rId2"/>
          <a:stretch>
            <a:fillRect/>
          </a:stretch>
        </p:blipFill>
        <p:spPr>
          <a:xfrm>
            <a:off x="1655233" y="959230"/>
            <a:ext cx="5812366" cy="3500208"/>
          </a:xfrm>
          <a:prstGeom prst="rect">
            <a:avLst/>
          </a:prstGeom>
        </p:spPr>
      </p:pic>
    </p:spTree>
    <p:extLst>
      <p:ext uri="{BB962C8B-B14F-4D97-AF65-F5344CB8AC3E}">
        <p14:creationId xmlns:p14="http://schemas.microsoft.com/office/powerpoint/2010/main" val="46528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551F-F81B-41C4-BA97-9FD759684A44}"/>
              </a:ext>
            </a:extLst>
          </p:cNvPr>
          <p:cNvSpPr>
            <a:spLocks noGrp="1"/>
          </p:cNvSpPr>
          <p:nvPr>
            <p:ph type="title"/>
          </p:nvPr>
        </p:nvSpPr>
        <p:spPr/>
        <p:txBody>
          <a:bodyPr/>
          <a:lstStyle/>
          <a:p>
            <a:endParaRPr lang="en-US"/>
          </a:p>
        </p:txBody>
      </p:sp>
      <p:pic>
        <p:nvPicPr>
          <p:cNvPr id="3" name="Picture 3" descr="A person standing in front of a building&#10;&#10;Description generated with high confidence">
            <a:extLst>
              <a:ext uri="{FF2B5EF4-FFF2-40B4-BE49-F238E27FC236}">
                <a16:creationId xmlns:a16="http://schemas.microsoft.com/office/drawing/2014/main" id="{0555B9AA-2110-4E22-9BA7-A76325213ADE}"/>
              </a:ext>
            </a:extLst>
          </p:cNvPr>
          <p:cNvPicPr>
            <a:picLocks noChangeAspect="1"/>
          </p:cNvPicPr>
          <p:nvPr/>
        </p:nvPicPr>
        <p:blipFill>
          <a:blip r:embed="rId2"/>
          <a:stretch>
            <a:fillRect/>
          </a:stretch>
        </p:blipFill>
        <p:spPr>
          <a:xfrm>
            <a:off x="1422401" y="1288297"/>
            <a:ext cx="6637866" cy="3413573"/>
          </a:xfrm>
          <a:prstGeom prst="rect">
            <a:avLst/>
          </a:prstGeom>
        </p:spPr>
      </p:pic>
    </p:spTree>
    <p:extLst>
      <p:ext uri="{BB962C8B-B14F-4D97-AF65-F5344CB8AC3E}">
        <p14:creationId xmlns:p14="http://schemas.microsoft.com/office/powerpoint/2010/main" val="285675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81" name="Google Shape;781;p31"/>
          <p:cNvGrpSpPr/>
          <p:nvPr/>
        </p:nvGrpSpPr>
        <p:grpSpPr>
          <a:xfrm>
            <a:off x="114243" y="439684"/>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6800;p59">
            <a:extLst>
              <a:ext uri="{FF2B5EF4-FFF2-40B4-BE49-F238E27FC236}">
                <a16:creationId xmlns:a16="http://schemas.microsoft.com/office/drawing/2014/main" id="{783B8945-99D7-7645-9E07-C4CA6E7326AD}"/>
              </a:ext>
            </a:extLst>
          </p:cNvPr>
          <p:cNvGrpSpPr/>
          <p:nvPr/>
        </p:nvGrpSpPr>
        <p:grpSpPr>
          <a:xfrm rot="1021328">
            <a:off x="2389533" y="-406290"/>
            <a:ext cx="4979117" cy="5349594"/>
            <a:chOff x="3082217" y="2788586"/>
            <a:chExt cx="288866" cy="320235"/>
          </a:xfrm>
        </p:grpSpPr>
        <p:sp>
          <p:nvSpPr>
            <p:cNvPr id="158" name="Google Shape;6801;p59">
              <a:extLst>
                <a:ext uri="{FF2B5EF4-FFF2-40B4-BE49-F238E27FC236}">
                  <a16:creationId xmlns:a16="http://schemas.microsoft.com/office/drawing/2014/main" id="{8530FB05-7411-3E42-BDE3-4B99651020DD}"/>
                </a:ext>
              </a:extLst>
            </p:cNvPr>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02;p59">
              <a:extLst>
                <a:ext uri="{FF2B5EF4-FFF2-40B4-BE49-F238E27FC236}">
                  <a16:creationId xmlns:a16="http://schemas.microsoft.com/office/drawing/2014/main" id="{23DC481D-B606-7F41-BBBC-CC829258DC94}"/>
                </a:ext>
              </a:extLst>
            </p:cNvPr>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03;p59">
              <a:extLst>
                <a:ext uri="{FF2B5EF4-FFF2-40B4-BE49-F238E27FC236}">
                  <a16:creationId xmlns:a16="http://schemas.microsoft.com/office/drawing/2014/main" id="{85E305E1-19A5-8646-A30D-0A49359E29B7}"/>
                </a:ext>
              </a:extLst>
            </p:cNvPr>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5FD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04;p59">
              <a:extLst>
                <a:ext uri="{FF2B5EF4-FFF2-40B4-BE49-F238E27FC236}">
                  <a16:creationId xmlns:a16="http://schemas.microsoft.com/office/drawing/2014/main" id="{B841F6BD-E237-E742-A244-EBB1B5F3DA9B}"/>
                </a:ext>
              </a:extLst>
            </p:cNvPr>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25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06;p59">
              <a:extLst>
                <a:ext uri="{FF2B5EF4-FFF2-40B4-BE49-F238E27FC236}">
                  <a16:creationId xmlns:a16="http://schemas.microsoft.com/office/drawing/2014/main" id="{CAA267CD-5473-FD48-B4EB-E560253886DD}"/>
                </a:ext>
              </a:extLst>
            </p:cNvPr>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07;p59">
              <a:extLst>
                <a:ext uri="{FF2B5EF4-FFF2-40B4-BE49-F238E27FC236}">
                  <a16:creationId xmlns:a16="http://schemas.microsoft.com/office/drawing/2014/main" id="{5F5F398F-11A9-D94E-9E32-8F56DF9B0542}"/>
                </a:ext>
              </a:extLst>
            </p:cNvPr>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94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txBox="1">
            <a:spLocks noGrp="1"/>
          </p:cNvSpPr>
          <p:nvPr>
            <p:ph type="title" idx="4"/>
          </p:nvPr>
        </p:nvSpPr>
        <p:spPr>
          <a:xfrm>
            <a:off x="2260615" y="1962498"/>
            <a:ext cx="4691950" cy="850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dk1"/>
                </a:solidFill>
              </a:rPr>
              <a:t>Wednesday May 20th</a:t>
            </a:r>
            <a:endParaRPr/>
          </a:p>
        </p:txBody>
      </p:sp>
    </p:spTree>
    <p:extLst>
      <p:ext uri="{BB962C8B-B14F-4D97-AF65-F5344CB8AC3E}">
        <p14:creationId xmlns:p14="http://schemas.microsoft.com/office/powerpoint/2010/main" val="327481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2"/>
          <p:cNvSpPr/>
          <p:nvPr/>
        </p:nvSpPr>
        <p:spPr>
          <a:xfrm rot="-126069" flipH="1">
            <a:off x="200362" y="566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txBox="1">
            <a:spLocks noGrp="1"/>
          </p:cNvSpPr>
          <p:nvPr>
            <p:ph type="title" idx="6"/>
          </p:nvPr>
        </p:nvSpPr>
        <p:spPr>
          <a:xfrm>
            <a:off x="729750" y="186873"/>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Wednesday To Do List</a:t>
            </a:r>
            <a:endParaRPr/>
          </a:p>
        </p:txBody>
      </p:sp>
      <p:sp>
        <p:nvSpPr>
          <p:cNvPr id="14" name="Oval 13">
            <a:extLst>
              <a:ext uri="{FF2B5EF4-FFF2-40B4-BE49-F238E27FC236}">
                <a16:creationId xmlns:a16="http://schemas.microsoft.com/office/drawing/2014/main" id="{3AE5313F-01CB-B642-9D66-160F28B51C6F}"/>
              </a:ext>
            </a:extLst>
          </p:cNvPr>
          <p:cNvSpPr/>
          <p:nvPr/>
        </p:nvSpPr>
        <p:spPr>
          <a:xfrm>
            <a:off x="184319" y="890097"/>
            <a:ext cx="545431" cy="561474"/>
          </a:xfrm>
          <a:prstGeom prst="ellipse">
            <a:avLst/>
          </a:prstGeom>
          <a:solidFill>
            <a:schemeClr val="bg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1</a:t>
            </a:r>
            <a:r>
              <a:rPr lang="en-US">
                <a:solidFill>
                  <a:srgbClr val="41294A"/>
                </a:solidFill>
              </a:rPr>
              <a:t>.</a:t>
            </a:r>
          </a:p>
        </p:txBody>
      </p:sp>
      <p:sp>
        <p:nvSpPr>
          <p:cNvPr id="28" name="Oval 27">
            <a:extLst>
              <a:ext uri="{FF2B5EF4-FFF2-40B4-BE49-F238E27FC236}">
                <a16:creationId xmlns:a16="http://schemas.microsoft.com/office/drawing/2014/main" id="{A4CB15B2-D75D-2D44-B8F5-F5367943E997}"/>
              </a:ext>
            </a:extLst>
          </p:cNvPr>
          <p:cNvSpPr/>
          <p:nvPr/>
        </p:nvSpPr>
        <p:spPr>
          <a:xfrm>
            <a:off x="180742" y="2846874"/>
            <a:ext cx="545431" cy="561474"/>
          </a:xfrm>
          <a:prstGeom prst="ellipse">
            <a:avLst/>
          </a:prstGeom>
          <a:solidFill>
            <a:schemeClr val="tx2">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2.</a:t>
            </a:r>
            <a:endParaRPr lang="en-US">
              <a:solidFill>
                <a:srgbClr val="41294A"/>
              </a:solidFill>
            </a:endParaRPr>
          </a:p>
        </p:txBody>
      </p:sp>
      <p:sp>
        <p:nvSpPr>
          <p:cNvPr id="30" name="Rounded Rectangle 29">
            <a:extLst>
              <a:ext uri="{FF2B5EF4-FFF2-40B4-BE49-F238E27FC236}">
                <a16:creationId xmlns:a16="http://schemas.microsoft.com/office/drawing/2014/main" id="{5FB4B0EF-8657-9D45-B673-0595FAEB8000}"/>
              </a:ext>
            </a:extLst>
          </p:cNvPr>
          <p:cNvSpPr/>
          <p:nvPr/>
        </p:nvSpPr>
        <p:spPr>
          <a:xfrm>
            <a:off x="875926" y="808867"/>
            <a:ext cx="2348710" cy="1694129"/>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READING: </a:t>
            </a:r>
            <a:r>
              <a:rPr lang="en-US" sz="2000">
                <a:solidFill>
                  <a:srgbClr val="41294A"/>
                </a:solidFill>
                <a:latin typeface="Catamaran" pitchFamily="2" charset="77"/>
                <a:cs typeface="Catamaran" pitchFamily="2" charset="77"/>
              </a:rPr>
              <a:t>Continue End of Year Book:</a:t>
            </a:r>
          </a:p>
          <a:p>
            <a:pPr algn="ctr"/>
            <a:r>
              <a:rPr lang="en-US" sz="2000">
                <a:solidFill>
                  <a:srgbClr val="41294A"/>
                </a:solidFill>
                <a:latin typeface="Catamaran" pitchFamily="2" charset="77"/>
                <a:cs typeface="Catamaran" pitchFamily="2" charset="77"/>
              </a:rPr>
              <a:t>My Favorite Things Page</a:t>
            </a:r>
          </a:p>
        </p:txBody>
      </p:sp>
      <p:sp>
        <p:nvSpPr>
          <p:cNvPr id="35" name="Oval 34">
            <a:extLst>
              <a:ext uri="{FF2B5EF4-FFF2-40B4-BE49-F238E27FC236}">
                <a16:creationId xmlns:a16="http://schemas.microsoft.com/office/drawing/2014/main" id="{6E5EEDDA-5ABE-A74A-BF31-BFC447F3F3DB}"/>
              </a:ext>
            </a:extLst>
          </p:cNvPr>
          <p:cNvSpPr/>
          <p:nvPr/>
        </p:nvSpPr>
        <p:spPr>
          <a:xfrm>
            <a:off x="5266235" y="890096"/>
            <a:ext cx="545431" cy="561474"/>
          </a:xfrm>
          <a:prstGeom prst="ellipse">
            <a:avLst/>
          </a:prstGeom>
          <a:solidFill>
            <a:schemeClr val="tx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3.</a:t>
            </a:r>
            <a:endParaRPr lang="en-US">
              <a:solidFill>
                <a:srgbClr val="41294A"/>
              </a:solidFill>
            </a:endParaRPr>
          </a:p>
        </p:txBody>
      </p:sp>
      <p:sp>
        <p:nvSpPr>
          <p:cNvPr id="19" name="Rounded Rectangle 18">
            <a:extLst>
              <a:ext uri="{FF2B5EF4-FFF2-40B4-BE49-F238E27FC236}">
                <a16:creationId xmlns:a16="http://schemas.microsoft.com/office/drawing/2014/main" id="{A3BDF1A2-9BE5-1140-A589-E97FE2FBEA8D}"/>
              </a:ext>
            </a:extLst>
          </p:cNvPr>
          <p:cNvSpPr/>
          <p:nvPr/>
        </p:nvSpPr>
        <p:spPr>
          <a:xfrm>
            <a:off x="875925" y="2846873"/>
            <a:ext cx="2694327" cy="1694129"/>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MATH: </a:t>
            </a:r>
          </a:p>
          <a:p>
            <a:pPr marL="342900" indent="-342900">
              <a:buFont typeface="+mj-lt"/>
              <a:buAutoNum type="arabicPeriod"/>
            </a:pPr>
            <a:r>
              <a:rPr lang="en-US" sz="2000">
                <a:solidFill>
                  <a:srgbClr val="41294A"/>
                </a:solidFill>
                <a:latin typeface="Catamaran" pitchFamily="2" charset="77"/>
                <a:cs typeface="Catamaran" pitchFamily="2" charset="77"/>
              </a:rPr>
              <a:t>Complete problem of the day</a:t>
            </a:r>
          </a:p>
          <a:p>
            <a:pPr marL="342900" indent="-342900">
              <a:buFont typeface="+mj-lt"/>
              <a:buAutoNum type="arabicPeriod"/>
            </a:pPr>
            <a:r>
              <a:rPr lang="en-US" sz="2000">
                <a:solidFill>
                  <a:srgbClr val="41294A"/>
                </a:solidFill>
                <a:latin typeface="Catamaran" pitchFamily="2" charset="77"/>
                <a:cs typeface="Catamaran" pitchFamily="2" charset="77"/>
              </a:rPr>
              <a:t>Play review game </a:t>
            </a:r>
            <a:r>
              <a:rPr lang="en-US" sz="2000" b="1">
                <a:solidFill>
                  <a:srgbClr val="41294A"/>
                </a:solidFill>
                <a:latin typeface="Catamaran" pitchFamily="2" charset="77"/>
                <a:cs typeface="Catamaran" pitchFamily="2" charset="77"/>
              </a:rPr>
              <a:t>(OPTIONAL)</a:t>
            </a:r>
          </a:p>
        </p:txBody>
      </p:sp>
      <p:sp>
        <p:nvSpPr>
          <p:cNvPr id="20" name="Rounded Rectangle 19">
            <a:extLst>
              <a:ext uri="{FF2B5EF4-FFF2-40B4-BE49-F238E27FC236}">
                <a16:creationId xmlns:a16="http://schemas.microsoft.com/office/drawing/2014/main" id="{34C4DAF9-CB6F-134C-A45A-9D951D3138D1}"/>
              </a:ext>
            </a:extLst>
          </p:cNvPr>
          <p:cNvSpPr/>
          <p:nvPr/>
        </p:nvSpPr>
        <p:spPr>
          <a:xfrm>
            <a:off x="6068715" y="808867"/>
            <a:ext cx="2865856" cy="3525765"/>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Social Studies:</a:t>
            </a:r>
          </a:p>
          <a:p>
            <a:pPr marL="342900" indent="-342900">
              <a:buFont typeface="+mj-lt"/>
              <a:buAutoNum type="arabicPeriod"/>
            </a:pPr>
            <a:r>
              <a:rPr lang="en-US" sz="2000">
                <a:solidFill>
                  <a:srgbClr val="41294A"/>
                </a:solidFill>
                <a:latin typeface="Catamaran" pitchFamily="2" charset="77"/>
                <a:cs typeface="Catamaran" pitchFamily="2" charset="77"/>
              </a:rPr>
              <a:t>Studies Weekly Week 27: Read and answer questions for the sections: Children Had to Work and Listening to Stories</a:t>
            </a:r>
          </a:p>
        </p:txBody>
      </p:sp>
    </p:spTree>
    <p:extLst>
      <p:ext uri="{BB962C8B-B14F-4D97-AF65-F5344CB8AC3E}">
        <p14:creationId xmlns:p14="http://schemas.microsoft.com/office/powerpoint/2010/main" val="13773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538B-55EE-A24B-8D3E-4B86A0C4D89E}"/>
              </a:ext>
            </a:extLst>
          </p:cNvPr>
          <p:cNvSpPr>
            <a:spLocks noGrp="1"/>
          </p:cNvSpPr>
          <p:nvPr>
            <p:ph type="title"/>
          </p:nvPr>
        </p:nvSpPr>
        <p:spPr>
          <a:xfrm>
            <a:off x="821262" y="-123986"/>
            <a:ext cx="4184841" cy="1021619"/>
          </a:xfrm>
        </p:spPr>
        <p:txBody>
          <a:bodyPr/>
          <a:lstStyle/>
          <a:p>
            <a:r>
              <a:rPr lang="en-US" sz="4800"/>
              <a:t>Reading</a:t>
            </a:r>
          </a:p>
        </p:txBody>
      </p:sp>
      <p:sp>
        <p:nvSpPr>
          <p:cNvPr id="5" name="TextBox 4">
            <a:extLst>
              <a:ext uri="{FF2B5EF4-FFF2-40B4-BE49-F238E27FC236}">
                <a16:creationId xmlns:a16="http://schemas.microsoft.com/office/drawing/2014/main" id="{25F04DFE-6220-C94B-8C6D-275671976E9E}"/>
              </a:ext>
            </a:extLst>
          </p:cNvPr>
          <p:cNvSpPr txBox="1"/>
          <p:nvPr/>
        </p:nvSpPr>
        <p:spPr>
          <a:xfrm>
            <a:off x="3518115" y="897633"/>
            <a:ext cx="1952785" cy="2862322"/>
          </a:xfrm>
          <a:prstGeom prst="rect">
            <a:avLst/>
          </a:prstGeom>
          <a:noFill/>
        </p:spPr>
        <p:txBody>
          <a:bodyPr wrap="square" rtlCol="0">
            <a:spAutoFit/>
          </a:bodyPr>
          <a:lstStyle/>
          <a:p>
            <a:r>
              <a:rPr lang="en-US" sz="1800" b="1">
                <a:solidFill>
                  <a:srgbClr val="41294A"/>
                </a:solidFill>
                <a:latin typeface="Catamaran" pitchFamily="2" charset="77"/>
                <a:cs typeface="Catamaran" pitchFamily="2" charset="77"/>
              </a:rPr>
              <a:t>This is an example of the Favorite Things Page. You may use any kind of paper. You can create it to look however you want! Color it and make it look nice! </a:t>
            </a:r>
          </a:p>
        </p:txBody>
      </p:sp>
      <p:pic>
        <p:nvPicPr>
          <p:cNvPr id="4" name="Picture 3">
            <a:extLst>
              <a:ext uri="{FF2B5EF4-FFF2-40B4-BE49-F238E27FC236}">
                <a16:creationId xmlns:a16="http://schemas.microsoft.com/office/drawing/2014/main" id="{B23B8C04-1BF0-B743-9C4B-09A066685F3A}"/>
              </a:ext>
            </a:extLst>
          </p:cNvPr>
          <p:cNvPicPr>
            <a:picLocks noChangeAspect="1"/>
          </p:cNvPicPr>
          <p:nvPr/>
        </p:nvPicPr>
        <p:blipFill>
          <a:blip r:embed="rId2"/>
          <a:stretch>
            <a:fillRect/>
          </a:stretch>
        </p:blipFill>
        <p:spPr>
          <a:xfrm>
            <a:off x="5331491" y="0"/>
            <a:ext cx="3974523" cy="5143500"/>
          </a:xfrm>
          <a:prstGeom prst="rect">
            <a:avLst/>
          </a:prstGeom>
        </p:spPr>
      </p:pic>
      <p:pic>
        <p:nvPicPr>
          <p:cNvPr id="7" name="Picture 6">
            <a:extLst>
              <a:ext uri="{FF2B5EF4-FFF2-40B4-BE49-F238E27FC236}">
                <a16:creationId xmlns:a16="http://schemas.microsoft.com/office/drawing/2014/main" id="{19CC467C-2CF4-C84B-B339-AAF9169D9F5A}"/>
              </a:ext>
            </a:extLst>
          </p:cNvPr>
          <p:cNvPicPr>
            <a:picLocks noChangeAspect="1"/>
          </p:cNvPicPr>
          <p:nvPr/>
        </p:nvPicPr>
        <p:blipFill>
          <a:blip r:embed="rId3"/>
          <a:stretch>
            <a:fillRect/>
          </a:stretch>
        </p:blipFill>
        <p:spPr>
          <a:xfrm>
            <a:off x="0" y="604432"/>
            <a:ext cx="3609880" cy="4671609"/>
          </a:xfrm>
          <a:prstGeom prst="rect">
            <a:avLst/>
          </a:prstGeom>
        </p:spPr>
      </p:pic>
    </p:spTree>
    <p:extLst>
      <p:ext uri="{BB962C8B-B14F-4D97-AF65-F5344CB8AC3E}">
        <p14:creationId xmlns:p14="http://schemas.microsoft.com/office/powerpoint/2010/main" val="183166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130710"/>
            <a:ext cx="3441290" cy="3508653"/>
          </a:xfrm>
          <a:prstGeom prst="rect">
            <a:avLst/>
          </a:prstGeom>
          <a:noFill/>
        </p:spPr>
        <p:txBody>
          <a:bodyPr wrap="square" rtlCol="0">
            <a:spAutoFit/>
          </a:bodyPr>
          <a:lstStyle/>
          <a:p>
            <a:endParaRPr lang="en-US"/>
          </a:p>
          <a:p>
            <a:r>
              <a:rPr lang="en-US" sz="2000" b="1">
                <a:solidFill>
                  <a:srgbClr val="41294A"/>
                </a:solidFill>
                <a:latin typeface="Catamaran" pitchFamily="2" charset="77"/>
                <a:cs typeface="Catamaran" pitchFamily="2" charset="77"/>
              </a:rPr>
              <a:t>Complete the problem of the day (we will be reviewing addition and subtraction) </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You can print it out or write the answers on a piece of paper.</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OPTIONAL: Review Game</a:t>
            </a:r>
          </a:p>
          <a:p>
            <a:r>
              <a:rPr lang="en-US">
                <a:hlinkClick r:id="rId2"/>
              </a:rPr>
              <a:t>https://www.mathmammoth.com/practice/addition-single-digit</a:t>
            </a:r>
            <a:r>
              <a:rPr lang="en-US"/>
              <a:t> </a:t>
            </a:r>
            <a:endParaRPr lang="en-US" sz="2000" b="1">
              <a:solidFill>
                <a:srgbClr val="41294A"/>
              </a:solidFill>
              <a:latin typeface="Catamaran" pitchFamily="2" charset="77"/>
              <a:cs typeface="Catamaran" pitchFamily="2" charset="77"/>
            </a:endParaRPr>
          </a:p>
        </p:txBody>
      </p:sp>
      <p:pic>
        <p:nvPicPr>
          <p:cNvPr id="6" name="Picture 5">
            <a:extLst>
              <a:ext uri="{FF2B5EF4-FFF2-40B4-BE49-F238E27FC236}">
                <a16:creationId xmlns:a16="http://schemas.microsoft.com/office/drawing/2014/main" id="{5FB01B6C-0317-A347-856D-126B419C9AD6}"/>
              </a:ext>
            </a:extLst>
          </p:cNvPr>
          <p:cNvPicPr>
            <a:picLocks noChangeAspect="1"/>
          </p:cNvPicPr>
          <p:nvPr/>
        </p:nvPicPr>
        <p:blipFill rotWithShape="1">
          <a:blip r:embed="rId3"/>
          <a:srcRect r="-122" b="41712"/>
          <a:stretch/>
        </p:blipFill>
        <p:spPr>
          <a:xfrm>
            <a:off x="4737458" y="0"/>
            <a:ext cx="3862315" cy="2998033"/>
          </a:xfrm>
          <a:prstGeom prst="rect">
            <a:avLst/>
          </a:prstGeom>
        </p:spPr>
      </p:pic>
    </p:spTree>
    <p:extLst>
      <p:ext uri="{BB962C8B-B14F-4D97-AF65-F5344CB8AC3E}">
        <p14:creationId xmlns:p14="http://schemas.microsoft.com/office/powerpoint/2010/main" val="189416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41"/>
        <p:cNvGrpSpPr/>
        <p:nvPr/>
      </p:nvGrpSpPr>
      <p:grpSpPr>
        <a:xfrm>
          <a:off x="0" y="0"/>
          <a:ext cx="0" cy="0"/>
          <a:chOff x="0" y="0"/>
          <a:chExt cx="0" cy="0"/>
        </a:xfrm>
      </p:grpSpPr>
      <p:sp>
        <p:nvSpPr>
          <p:cNvPr id="542" name="Google Shape;542;p28"/>
          <p:cNvSpPr/>
          <p:nvPr/>
        </p:nvSpPr>
        <p:spPr>
          <a:xfrm rot="1215844" flipH="1">
            <a:off x="6956297" y="221459"/>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276459" y="814394"/>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txBox="1">
            <a:spLocks noGrp="1"/>
          </p:cNvSpPr>
          <p:nvPr>
            <p:ph type="title" idx="2"/>
          </p:nvPr>
        </p:nvSpPr>
        <p:spPr>
          <a:xfrm>
            <a:off x="1592652" y="678062"/>
            <a:ext cx="5976030" cy="93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This week’s Learning Goals</a:t>
            </a:r>
            <a:endParaRPr sz="4400"/>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243;p60">
            <a:extLst>
              <a:ext uri="{FF2B5EF4-FFF2-40B4-BE49-F238E27FC236}">
                <a16:creationId xmlns:a16="http://schemas.microsoft.com/office/drawing/2014/main" id="{58CB4B07-A117-7A43-A652-0AB05D1ED412}"/>
              </a:ext>
            </a:extLst>
          </p:cNvPr>
          <p:cNvGrpSpPr/>
          <p:nvPr/>
        </p:nvGrpSpPr>
        <p:grpSpPr>
          <a:xfrm>
            <a:off x="637164" y="1754946"/>
            <a:ext cx="2615990" cy="2984514"/>
            <a:chOff x="1748310" y="2433470"/>
            <a:chExt cx="310789" cy="308508"/>
          </a:xfrm>
        </p:grpSpPr>
        <p:sp>
          <p:nvSpPr>
            <p:cNvPr id="12" name="Google Shape;8244;p60">
              <a:extLst>
                <a:ext uri="{FF2B5EF4-FFF2-40B4-BE49-F238E27FC236}">
                  <a16:creationId xmlns:a16="http://schemas.microsoft.com/office/drawing/2014/main" id="{000AFB02-08FA-E64E-9FFB-1CEBD790124B}"/>
                </a:ext>
              </a:extLst>
            </p:cNvPr>
            <p:cNvSpPr/>
            <p:nvPr/>
          </p:nvSpPr>
          <p:spPr>
            <a:xfrm>
              <a:off x="1748310" y="2433470"/>
              <a:ext cx="271596"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w="12700">
              <a:solidFill>
                <a:srgbClr val="41294A"/>
              </a:solidFill>
            </a:ln>
          </p:spPr>
          <p:txBody>
            <a:bodyPr spcFirstLastPara="1" wrap="square" lIns="91425" tIns="91425" rIns="91425" bIns="91425" anchor="ctr" anchorCtr="0">
              <a:noAutofit/>
            </a:bodyPr>
            <a:lstStyle/>
            <a:p>
              <a:pPr lvl="0"/>
              <a:r>
                <a:rPr lang="en-US" sz="1600">
                  <a:solidFill>
                    <a:srgbClr val="41294A"/>
                  </a:solidFill>
                  <a:latin typeface="Catamaran" pitchFamily="2" charset="77"/>
                  <a:cs typeface="Catamaran" pitchFamily="2" charset="77"/>
                </a:rPr>
                <a:t>I can demonstrate accurate writing and grammar while completing the journal.</a:t>
              </a:r>
              <a:endParaRPr sz="1600">
                <a:solidFill>
                  <a:srgbClr val="41294A"/>
                </a:solidFill>
                <a:latin typeface="Catamaran" pitchFamily="2" charset="77"/>
                <a:cs typeface="Catamaran" pitchFamily="2" charset="77"/>
              </a:endParaRPr>
            </a:p>
          </p:txBody>
        </p:sp>
        <p:sp>
          <p:nvSpPr>
            <p:cNvPr id="13" name="Google Shape;8245;p60">
              <a:extLst>
                <a:ext uri="{FF2B5EF4-FFF2-40B4-BE49-F238E27FC236}">
                  <a16:creationId xmlns:a16="http://schemas.microsoft.com/office/drawing/2014/main" id="{233B73AB-B512-3B46-83E1-FB66592C56FC}"/>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46;p60">
              <a:extLst>
                <a:ext uri="{FF2B5EF4-FFF2-40B4-BE49-F238E27FC236}">
                  <a16:creationId xmlns:a16="http://schemas.microsoft.com/office/drawing/2014/main" id="{FAF7DFEC-E028-8F46-AD89-8E66DE8222D3}"/>
                </a:ext>
              </a:extLst>
            </p:cNvPr>
            <p:cNvSpPr/>
            <p:nvPr/>
          </p:nvSpPr>
          <p:spPr>
            <a:xfrm>
              <a:off x="1750591"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bg1">
                <a:lumMod val="40000"/>
                <a:lumOff val="60000"/>
              </a:schemeClr>
            </a:solidFill>
            <a:ln w="12700">
              <a:solidFill>
                <a:srgbClr val="41294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rgbClr val="41294A"/>
                  </a:solidFill>
                  <a:latin typeface="Titan One" panose="02000000000000000000" pitchFamily="2" charset="0"/>
                </a:rPr>
                <a:t>Reading</a:t>
              </a:r>
              <a:endParaRPr>
                <a:solidFill>
                  <a:srgbClr val="41294A"/>
                </a:solidFill>
                <a:latin typeface="Titan One" panose="02000000000000000000" pitchFamily="2" charset="0"/>
              </a:endParaRPr>
            </a:p>
          </p:txBody>
        </p:sp>
        <p:sp>
          <p:nvSpPr>
            <p:cNvPr id="15" name="Google Shape;8247;p60">
              <a:extLst>
                <a:ext uri="{FF2B5EF4-FFF2-40B4-BE49-F238E27FC236}">
                  <a16:creationId xmlns:a16="http://schemas.microsoft.com/office/drawing/2014/main" id="{85368D20-A6E8-4B44-B195-DEFBF6B3CF7F}"/>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8243;p60">
            <a:extLst>
              <a:ext uri="{FF2B5EF4-FFF2-40B4-BE49-F238E27FC236}">
                <a16:creationId xmlns:a16="http://schemas.microsoft.com/office/drawing/2014/main" id="{6E5FF063-5D3D-9F40-80C9-D638D5644EF6}"/>
              </a:ext>
            </a:extLst>
          </p:cNvPr>
          <p:cNvGrpSpPr/>
          <p:nvPr/>
        </p:nvGrpSpPr>
        <p:grpSpPr>
          <a:xfrm>
            <a:off x="3517382" y="1761304"/>
            <a:ext cx="2501105" cy="2984513"/>
            <a:chOff x="1749451" y="2433470"/>
            <a:chExt cx="309648" cy="308508"/>
          </a:xfrm>
        </p:grpSpPr>
        <p:sp>
          <p:nvSpPr>
            <p:cNvPr id="22" name="Google Shape;8244;p60">
              <a:extLst>
                <a:ext uri="{FF2B5EF4-FFF2-40B4-BE49-F238E27FC236}">
                  <a16:creationId xmlns:a16="http://schemas.microsoft.com/office/drawing/2014/main" id="{FE0CC9B4-3891-CB44-84E5-F5D482B648E2}"/>
                </a:ext>
              </a:extLst>
            </p:cNvPr>
            <p:cNvSpPr/>
            <p:nvPr/>
          </p:nvSpPr>
          <p:spPr>
            <a:xfrm>
              <a:off x="1749451" y="2433470"/>
              <a:ext cx="271596"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w="12700">
              <a:solidFill>
                <a:srgbClr val="41294A"/>
              </a:solidFill>
            </a:ln>
          </p:spPr>
          <p:txBody>
            <a:bodyPr spcFirstLastPara="1" wrap="square" lIns="91425" tIns="91425" rIns="91425" bIns="91425" anchor="ctr" anchorCtr="0">
              <a:noAutofit/>
            </a:bodyPr>
            <a:lstStyle/>
            <a:p>
              <a:pPr lvl="0"/>
              <a:r>
                <a:rPr lang="en-US" sz="1600">
                  <a:solidFill>
                    <a:srgbClr val="41294A"/>
                  </a:solidFill>
                  <a:latin typeface="Catamaran" pitchFamily="2" charset="77"/>
                  <a:cs typeface="Catamaran" pitchFamily="2" charset="77"/>
                </a:rPr>
                <a:t>I can demonstrate understanding of addition and subtraction review strategies .</a:t>
              </a:r>
              <a:endParaRPr sz="1600">
                <a:solidFill>
                  <a:srgbClr val="41294A"/>
                </a:solidFill>
                <a:latin typeface="Catamaran" pitchFamily="2" charset="77"/>
                <a:cs typeface="Catamaran" pitchFamily="2" charset="77"/>
              </a:endParaRPr>
            </a:p>
          </p:txBody>
        </p:sp>
        <p:sp>
          <p:nvSpPr>
            <p:cNvPr id="23" name="Google Shape;8245;p60">
              <a:extLst>
                <a:ext uri="{FF2B5EF4-FFF2-40B4-BE49-F238E27FC236}">
                  <a16:creationId xmlns:a16="http://schemas.microsoft.com/office/drawing/2014/main" id="{0F7F8563-A592-0747-8B67-725904091AB6}"/>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46;p60">
              <a:extLst>
                <a:ext uri="{FF2B5EF4-FFF2-40B4-BE49-F238E27FC236}">
                  <a16:creationId xmlns:a16="http://schemas.microsoft.com/office/drawing/2014/main" id="{E44FF298-15C9-3047-84BA-B1F35B3ECFB5}"/>
                </a:ext>
              </a:extLst>
            </p:cNvPr>
            <p:cNvSpPr/>
            <p:nvPr/>
          </p:nvSpPr>
          <p:spPr>
            <a:xfrm>
              <a:off x="1750591"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bg2">
                <a:lumMod val="40000"/>
                <a:lumOff val="60000"/>
              </a:schemeClr>
            </a:solidFill>
            <a:ln w="12700">
              <a:solidFill>
                <a:srgbClr val="41294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rgbClr val="41294A"/>
                  </a:solidFill>
                  <a:latin typeface="Titan One" panose="02000000000000000000" pitchFamily="2" charset="0"/>
                </a:rPr>
                <a:t>Math</a:t>
              </a:r>
              <a:endParaRPr sz="1600">
                <a:solidFill>
                  <a:srgbClr val="41294A"/>
                </a:solidFill>
                <a:latin typeface="Titan One" panose="02000000000000000000" pitchFamily="2" charset="0"/>
              </a:endParaRPr>
            </a:p>
          </p:txBody>
        </p:sp>
        <p:sp>
          <p:nvSpPr>
            <p:cNvPr id="25" name="Google Shape;8247;p60">
              <a:extLst>
                <a:ext uri="{FF2B5EF4-FFF2-40B4-BE49-F238E27FC236}">
                  <a16:creationId xmlns:a16="http://schemas.microsoft.com/office/drawing/2014/main" id="{CE676967-3820-FE48-9670-3E0D6F5C9F68}"/>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8243;p60">
            <a:extLst>
              <a:ext uri="{FF2B5EF4-FFF2-40B4-BE49-F238E27FC236}">
                <a16:creationId xmlns:a16="http://schemas.microsoft.com/office/drawing/2014/main" id="{F31B04F1-BF6E-0A4F-B996-E6ABBA5469E2}"/>
              </a:ext>
            </a:extLst>
          </p:cNvPr>
          <p:cNvGrpSpPr/>
          <p:nvPr/>
        </p:nvGrpSpPr>
        <p:grpSpPr>
          <a:xfrm>
            <a:off x="6305256" y="1761304"/>
            <a:ext cx="2395945" cy="2984513"/>
            <a:chOff x="1748310" y="2433470"/>
            <a:chExt cx="310789" cy="308508"/>
          </a:xfrm>
        </p:grpSpPr>
        <p:sp>
          <p:nvSpPr>
            <p:cNvPr id="31" name="Google Shape;8244;p60">
              <a:extLst>
                <a:ext uri="{FF2B5EF4-FFF2-40B4-BE49-F238E27FC236}">
                  <a16:creationId xmlns:a16="http://schemas.microsoft.com/office/drawing/2014/main" id="{5586E9F5-21DD-B64C-8275-F05B15EE56C5}"/>
                </a:ext>
              </a:extLst>
            </p:cNvPr>
            <p:cNvSpPr/>
            <p:nvPr/>
          </p:nvSpPr>
          <p:spPr>
            <a:xfrm>
              <a:off x="1748310" y="2433470"/>
              <a:ext cx="271596"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w="12700">
              <a:solidFill>
                <a:srgbClr val="41294A"/>
              </a:solidFill>
            </a:ln>
          </p:spPr>
          <p:txBody>
            <a:bodyPr spcFirstLastPara="1" wrap="square" lIns="91425" tIns="91425" rIns="91425" bIns="91425" anchor="ctr" anchorCtr="0">
              <a:noAutofit/>
            </a:bodyPr>
            <a:lstStyle/>
            <a:p>
              <a:pPr lvl="0"/>
              <a:r>
                <a:rPr lang="en-US" sz="1600">
                  <a:solidFill>
                    <a:srgbClr val="41294A"/>
                  </a:solidFill>
                  <a:latin typeface="Catamaran" pitchFamily="2" charset="77"/>
                  <a:cs typeface="Catamaran" pitchFamily="2" charset="77"/>
                </a:rPr>
                <a:t>I can demonstrate understanding of life long ago from reading stories about the past.</a:t>
              </a:r>
              <a:endParaRPr sz="1600">
                <a:solidFill>
                  <a:srgbClr val="41294A"/>
                </a:solidFill>
                <a:latin typeface="Catamaran" pitchFamily="2" charset="77"/>
                <a:cs typeface="Catamaran" pitchFamily="2" charset="77"/>
              </a:endParaRPr>
            </a:p>
          </p:txBody>
        </p:sp>
        <p:sp>
          <p:nvSpPr>
            <p:cNvPr id="32" name="Google Shape;8245;p60">
              <a:extLst>
                <a:ext uri="{FF2B5EF4-FFF2-40B4-BE49-F238E27FC236}">
                  <a16:creationId xmlns:a16="http://schemas.microsoft.com/office/drawing/2014/main" id="{D7F6FFB8-8708-8B4C-AE35-AA777A0D969B}"/>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46;p60">
              <a:extLst>
                <a:ext uri="{FF2B5EF4-FFF2-40B4-BE49-F238E27FC236}">
                  <a16:creationId xmlns:a16="http://schemas.microsoft.com/office/drawing/2014/main" id="{A764827B-5FAE-164D-9658-E214AEBA8BE9}"/>
                </a:ext>
              </a:extLst>
            </p:cNvPr>
            <p:cNvSpPr/>
            <p:nvPr/>
          </p:nvSpPr>
          <p:spPr>
            <a:xfrm>
              <a:off x="1750591"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1">
                <a:lumMod val="40000"/>
                <a:lumOff val="60000"/>
              </a:schemeClr>
            </a:solidFill>
            <a:ln w="12700">
              <a:solidFill>
                <a:srgbClr val="41294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rgbClr val="41294A"/>
                  </a:solidFill>
                  <a:latin typeface="Titan One" panose="02000000000000000000" pitchFamily="2" charset="0"/>
                </a:rPr>
                <a:t>Social Studies</a:t>
              </a:r>
              <a:endParaRPr sz="1600">
                <a:solidFill>
                  <a:srgbClr val="41294A"/>
                </a:solidFill>
                <a:latin typeface="Titan One" panose="02000000000000000000" pitchFamily="2" charset="0"/>
              </a:endParaRPr>
            </a:p>
          </p:txBody>
        </p:sp>
        <p:sp>
          <p:nvSpPr>
            <p:cNvPr id="34" name="Google Shape;8247;p60">
              <a:extLst>
                <a:ext uri="{FF2B5EF4-FFF2-40B4-BE49-F238E27FC236}">
                  <a16:creationId xmlns:a16="http://schemas.microsoft.com/office/drawing/2014/main" id="{740C2DA2-4E7C-8B42-ADA0-1EFAA0921766}"/>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w="12700">
              <a:solidFill>
                <a:srgbClr val="4129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building, standing, people, man&#10;&#10;Description generated with very high confidence">
            <a:extLst>
              <a:ext uri="{FF2B5EF4-FFF2-40B4-BE49-F238E27FC236}">
                <a16:creationId xmlns:a16="http://schemas.microsoft.com/office/drawing/2014/main" id="{B91D7A80-384D-4A4B-8FCD-D9524D52BCA0}"/>
              </a:ext>
            </a:extLst>
          </p:cNvPr>
          <p:cNvPicPr>
            <a:picLocks noChangeAspect="1"/>
          </p:cNvPicPr>
          <p:nvPr/>
        </p:nvPicPr>
        <p:blipFill>
          <a:blip r:embed="rId2"/>
          <a:stretch>
            <a:fillRect/>
          </a:stretch>
        </p:blipFill>
        <p:spPr>
          <a:xfrm>
            <a:off x="1485901" y="792975"/>
            <a:ext cx="6405032" cy="3832716"/>
          </a:xfrm>
          <a:prstGeom prst="rect">
            <a:avLst/>
          </a:prstGeom>
        </p:spPr>
      </p:pic>
      <p:sp>
        <p:nvSpPr>
          <p:cNvPr id="4" name="Title 1">
            <a:extLst>
              <a:ext uri="{FF2B5EF4-FFF2-40B4-BE49-F238E27FC236}">
                <a16:creationId xmlns:a16="http://schemas.microsoft.com/office/drawing/2014/main" id="{DD22C1BA-837A-4F31-A098-921535F6F1E4}"/>
              </a:ext>
            </a:extLst>
          </p:cNvPr>
          <p:cNvSpPr>
            <a:spLocks noGrp="1"/>
          </p:cNvSpPr>
          <p:nvPr/>
        </p:nvSpPr>
        <p:spPr>
          <a:xfrm>
            <a:off x="2245040" y="37475"/>
            <a:ext cx="4653919" cy="9156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itan One"/>
              <a:buNone/>
              <a:defRPr sz="6000" b="0" i="0" u="none" strike="noStrike" cap="none">
                <a:solidFill>
                  <a:srgbClr val="41294A"/>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9pPr>
          </a:lstStyle>
          <a:p>
            <a:r>
              <a:rPr lang="en-US" sz="4400"/>
              <a:t>Social Studies</a:t>
            </a:r>
          </a:p>
        </p:txBody>
      </p:sp>
    </p:spTree>
    <p:extLst>
      <p:ext uri="{BB962C8B-B14F-4D97-AF65-F5344CB8AC3E}">
        <p14:creationId xmlns:p14="http://schemas.microsoft.com/office/powerpoint/2010/main" val="411851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erson holding a baby&#10;&#10;Description generated with high confidence">
            <a:extLst>
              <a:ext uri="{FF2B5EF4-FFF2-40B4-BE49-F238E27FC236}">
                <a16:creationId xmlns:a16="http://schemas.microsoft.com/office/drawing/2014/main" id="{79F100F0-FCAE-4DEA-B3A8-A08CBAB3E48F}"/>
              </a:ext>
            </a:extLst>
          </p:cNvPr>
          <p:cNvPicPr>
            <a:picLocks noChangeAspect="1"/>
          </p:cNvPicPr>
          <p:nvPr/>
        </p:nvPicPr>
        <p:blipFill>
          <a:blip r:embed="rId2"/>
          <a:stretch>
            <a:fillRect/>
          </a:stretch>
        </p:blipFill>
        <p:spPr>
          <a:xfrm>
            <a:off x="599156" y="528965"/>
            <a:ext cx="7950199" cy="4442973"/>
          </a:xfrm>
          <a:prstGeom prst="rect">
            <a:avLst/>
          </a:prstGeom>
        </p:spPr>
      </p:pic>
    </p:spTree>
    <p:extLst>
      <p:ext uri="{BB962C8B-B14F-4D97-AF65-F5344CB8AC3E}">
        <p14:creationId xmlns:p14="http://schemas.microsoft.com/office/powerpoint/2010/main" val="3665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81" name="Google Shape;781;p31"/>
          <p:cNvGrpSpPr/>
          <p:nvPr/>
        </p:nvGrpSpPr>
        <p:grpSpPr>
          <a:xfrm>
            <a:off x="114243" y="439684"/>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6800;p59">
            <a:extLst>
              <a:ext uri="{FF2B5EF4-FFF2-40B4-BE49-F238E27FC236}">
                <a16:creationId xmlns:a16="http://schemas.microsoft.com/office/drawing/2014/main" id="{783B8945-99D7-7645-9E07-C4CA6E7326AD}"/>
              </a:ext>
            </a:extLst>
          </p:cNvPr>
          <p:cNvGrpSpPr/>
          <p:nvPr/>
        </p:nvGrpSpPr>
        <p:grpSpPr>
          <a:xfrm rot="1021328">
            <a:off x="2482334" y="-72296"/>
            <a:ext cx="4179335" cy="4796787"/>
            <a:chOff x="3082217" y="2788586"/>
            <a:chExt cx="288866" cy="320235"/>
          </a:xfrm>
        </p:grpSpPr>
        <p:sp>
          <p:nvSpPr>
            <p:cNvPr id="158" name="Google Shape;6801;p59">
              <a:extLst>
                <a:ext uri="{FF2B5EF4-FFF2-40B4-BE49-F238E27FC236}">
                  <a16:creationId xmlns:a16="http://schemas.microsoft.com/office/drawing/2014/main" id="{8530FB05-7411-3E42-BDE3-4B99651020DD}"/>
                </a:ext>
              </a:extLst>
            </p:cNvPr>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02;p59">
              <a:extLst>
                <a:ext uri="{FF2B5EF4-FFF2-40B4-BE49-F238E27FC236}">
                  <a16:creationId xmlns:a16="http://schemas.microsoft.com/office/drawing/2014/main" id="{23DC481D-B606-7F41-BBBC-CC829258DC94}"/>
                </a:ext>
              </a:extLst>
            </p:cNvPr>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03;p59">
              <a:extLst>
                <a:ext uri="{FF2B5EF4-FFF2-40B4-BE49-F238E27FC236}">
                  <a16:creationId xmlns:a16="http://schemas.microsoft.com/office/drawing/2014/main" id="{85E305E1-19A5-8646-A30D-0A49359E29B7}"/>
                </a:ext>
              </a:extLst>
            </p:cNvPr>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5FD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04;p59">
              <a:extLst>
                <a:ext uri="{FF2B5EF4-FFF2-40B4-BE49-F238E27FC236}">
                  <a16:creationId xmlns:a16="http://schemas.microsoft.com/office/drawing/2014/main" id="{B841F6BD-E237-E742-A244-EBB1B5F3DA9B}"/>
                </a:ext>
              </a:extLst>
            </p:cNvPr>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25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06;p59">
              <a:extLst>
                <a:ext uri="{FF2B5EF4-FFF2-40B4-BE49-F238E27FC236}">
                  <a16:creationId xmlns:a16="http://schemas.microsoft.com/office/drawing/2014/main" id="{CAA267CD-5473-FD48-B4EB-E560253886DD}"/>
                </a:ext>
              </a:extLst>
            </p:cNvPr>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07;p59">
              <a:extLst>
                <a:ext uri="{FF2B5EF4-FFF2-40B4-BE49-F238E27FC236}">
                  <a16:creationId xmlns:a16="http://schemas.microsoft.com/office/drawing/2014/main" id="{5F5F398F-11A9-D94E-9E32-8F56DF9B0542}"/>
                </a:ext>
              </a:extLst>
            </p:cNvPr>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94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txBox="1">
            <a:spLocks noGrp="1"/>
          </p:cNvSpPr>
          <p:nvPr>
            <p:ph type="title" idx="4"/>
          </p:nvPr>
        </p:nvSpPr>
        <p:spPr>
          <a:xfrm>
            <a:off x="2434126" y="2007280"/>
            <a:ext cx="3845257" cy="850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dk1"/>
                </a:solidFill>
              </a:rPr>
              <a:t>Thursday</a:t>
            </a:r>
            <a:br>
              <a:rPr lang="en" sz="5400">
                <a:solidFill>
                  <a:schemeClr val="dk1"/>
                </a:solidFill>
              </a:rPr>
            </a:br>
            <a:r>
              <a:rPr lang="en" sz="5400">
                <a:solidFill>
                  <a:schemeClr val="dk1"/>
                </a:solidFill>
              </a:rPr>
              <a:t>May 21st</a:t>
            </a:r>
            <a:endParaRPr/>
          </a:p>
        </p:txBody>
      </p:sp>
    </p:spTree>
    <p:extLst>
      <p:ext uri="{BB962C8B-B14F-4D97-AF65-F5344CB8AC3E}">
        <p14:creationId xmlns:p14="http://schemas.microsoft.com/office/powerpoint/2010/main" val="74929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2"/>
          <p:cNvSpPr/>
          <p:nvPr/>
        </p:nvSpPr>
        <p:spPr>
          <a:xfrm rot="-126069" flipH="1">
            <a:off x="200362" y="566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txBox="1">
            <a:spLocks noGrp="1"/>
          </p:cNvSpPr>
          <p:nvPr>
            <p:ph type="title" idx="6"/>
          </p:nvPr>
        </p:nvSpPr>
        <p:spPr>
          <a:xfrm>
            <a:off x="729750" y="186873"/>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Thursday To Do List</a:t>
            </a:r>
            <a:endParaRPr/>
          </a:p>
        </p:txBody>
      </p:sp>
      <p:sp>
        <p:nvSpPr>
          <p:cNvPr id="14" name="Oval 13">
            <a:extLst>
              <a:ext uri="{FF2B5EF4-FFF2-40B4-BE49-F238E27FC236}">
                <a16:creationId xmlns:a16="http://schemas.microsoft.com/office/drawing/2014/main" id="{3AE5313F-01CB-B642-9D66-160F28B51C6F}"/>
              </a:ext>
            </a:extLst>
          </p:cNvPr>
          <p:cNvSpPr/>
          <p:nvPr/>
        </p:nvSpPr>
        <p:spPr>
          <a:xfrm>
            <a:off x="184319" y="890097"/>
            <a:ext cx="545431" cy="561474"/>
          </a:xfrm>
          <a:prstGeom prst="ellipse">
            <a:avLst/>
          </a:prstGeom>
          <a:solidFill>
            <a:schemeClr val="bg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1</a:t>
            </a:r>
            <a:r>
              <a:rPr lang="en-US">
                <a:solidFill>
                  <a:srgbClr val="41294A"/>
                </a:solidFill>
              </a:rPr>
              <a:t>.</a:t>
            </a:r>
          </a:p>
        </p:txBody>
      </p:sp>
      <p:sp>
        <p:nvSpPr>
          <p:cNvPr id="28" name="Oval 27">
            <a:extLst>
              <a:ext uri="{FF2B5EF4-FFF2-40B4-BE49-F238E27FC236}">
                <a16:creationId xmlns:a16="http://schemas.microsoft.com/office/drawing/2014/main" id="{A4CB15B2-D75D-2D44-B8F5-F5367943E997}"/>
              </a:ext>
            </a:extLst>
          </p:cNvPr>
          <p:cNvSpPr/>
          <p:nvPr/>
        </p:nvSpPr>
        <p:spPr>
          <a:xfrm>
            <a:off x="180742" y="2846874"/>
            <a:ext cx="545431" cy="561474"/>
          </a:xfrm>
          <a:prstGeom prst="ellipse">
            <a:avLst/>
          </a:prstGeom>
          <a:solidFill>
            <a:schemeClr val="tx2">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2.</a:t>
            </a:r>
            <a:endParaRPr lang="en-US">
              <a:solidFill>
                <a:srgbClr val="41294A"/>
              </a:solidFill>
            </a:endParaRPr>
          </a:p>
        </p:txBody>
      </p:sp>
      <p:sp>
        <p:nvSpPr>
          <p:cNvPr id="30" name="Rounded Rectangle 29">
            <a:extLst>
              <a:ext uri="{FF2B5EF4-FFF2-40B4-BE49-F238E27FC236}">
                <a16:creationId xmlns:a16="http://schemas.microsoft.com/office/drawing/2014/main" id="{5FB4B0EF-8657-9D45-B673-0595FAEB8000}"/>
              </a:ext>
            </a:extLst>
          </p:cNvPr>
          <p:cNvSpPr/>
          <p:nvPr/>
        </p:nvSpPr>
        <p:spPr>
          <a:xfrm>
            <a:off x="875926" y="808868"/>
            <a:ext cx="2348710" cy="1694128"/>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READING: </a:t>
            </a:r>
            <a:r>
              <a:rPr lang="en-US" sz="2000">
                <a:solidFill>
                  <a:srgbClr val="41294A"/>
                </a:solidFill>
                <a:latin typeface="Catamaran" pitchFamily="2" charset="77"/>
                <a:cs typeface="Catamaran" pitchFamily="2" charset="77"/>
              </a:rPr>
              <a:t>Continue End of Year Book:</a:t>
            </a:r>
          </a:p>
          <a:p>
            <a:pPr algn="ctr"/>
            <a:r>
              <a:rPr lang="en-US" sz="2000">
                <a:solidFill>
                  <a:srgbClr val="41294A"/>
                </a:solidFill>
                <a:latin typeface="Catamaran" pitchFamily="2" charset="77"/>
                <a:cs typeface="Catamaran" pitchFamily="2" charset="77"/>
              </a:rPr>
              <a:t>Favorite Field Trip Page</a:t>
            </a:r>
          </a:p>
        </p:txBody>
      </p:sp>
      <p:sp>
        <p:nvSpPr>
          <p:cNvPr id="35" name="Oval 34">
            <a:extLst>
              <a:ext uri="{FF2B5EF4-FFF2-40B4-BE49-F238E27FC236}">
                <a16:creationId xmlns:a16="http://schemas.microsoft.com/office/drawing/2014/main" id="{6E5EEDDA-5ABE-A74A-BF31-BFC447F3F3DB}"/>
              </a:ext>
            </a:extLst>
          </p:cNvPr>
          <p:cNvSpPr/>
          <p:nvPr/>
        </p:nvSpPr>
        <p:spPr>
          <a:xfrm>
            <a:off x="5266235" y="890096"/>
            <a:ext cx="545431" cy="561474"/>
          </a:xfrm>
          <a:prstGeom prst="ellipse">
            <a:avLst/>
          </a:prstGeom>
          <a:solidFill>
            <a:schemeClr val="tx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3.</a:t>
            </a:r>
            <a:endParaRPr lang="en-US">
              <a:solidFill>
                <a:srgbClr val="41294A"/>
              </a:solidFill>
            </a:endParaRPr>
          </a:p>
        </p:txBody>
      </p:sp>
      <p:sp>
        <p:nvSpPr>
          <p:cNvPr id="19" name="Rounded Rectangle 18">
            <a:extLst>
              <a:ext uri="{FF2B5EF4-FFF2-40B4-BE49-F238E27FC236}">
                <a16:creationId xmlns:a16="http://schemas.microsoft.com/office/drawing/2014/main" id="{A3BDF1A2-9BE5-1140-A589-E97FE2FBEA8D}"/>
              </a:ext>
            </a:extLst>
          </p:cNvPr>
          <p:cNvSpPr/>
          <p:nvPr/>
        </p:nvSpPr>
        <p:spPr>
          <a:xfrm>
            <a:off x="875925" y="2846873"/>
            <a:ext cx="2694327" cy="1694129"/>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MATH: </a:t>
            </a:r>
          </a:p>
          <a:p>
            <a:pPr marL="342900" indent="-342900">
              <a:buFont typeface="+mj-lt"/>
              <a:buAutoNum type="arabicPeriod"/>
            </a:pPr>
            <a:r>
              <a:rPr lang="en-US" sz="2000">
                <a:solidFill>
                  <a:srgbClr val="41294A"/>
                </a:solidFill>
                <a:latin typeface="Catamaran" pitchFamily="2" charset="77"/>
                <a:cs typeface="Catamaran" pitchFamily="2" charset="77"/>
              </a:rPr>
              <a:t>Complete problem of the day</a:t>
            </a:r>
          </a:p>
        </p:txBody>
      </p:sp>
      <p:sp>
        <p:nvSpPr>
          <p:cNvPr id="20" name="Rounded Rectangle 19">
            <a:extLst>
              <a:ext uri="{FF2B5EF4-FFF2-40B4-BE49-F238E27FC236}">
                <a16:creationId xmlns:a16="http://schemas.microsoft.com/office/drawing/2014/main" id="{34C4DAF9-CB6F-134C-A45A-9D951D3138D1}"/>
              </a:ext>
            </a:extLst>
          </p:cNvPr>
          <p:cNvSpPr/>
          <p:nvPr/>
        </p:nvSpPr>
        <p:spPr>
          <a:xfrm>
            <a:off x="6068715" y="808867"/>
            <a:ext cx="2865856" cy="3525765"/>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Social Studies:</a:t>
            </a:r>
          </a:p>
          <a:p>
            <a:pPr marL="342900" indent="-342900">
              <a:buFont typeface="+mj-lt"/>
              <a:buAutoNum type="arabicPeriod"/>
            </a:pPr>
            <a:r>
              <a:rPr lang="en-US" sz="2000">
                <a:solidFill>
                  <a:srgbClr val="41294A"/>
                </a:solidFill>
                <a:latin typeface="Catamaran" pitchFamily="2" charset="77"/>
                <a:cs typeface="Catamaran" pitchFamily="2" charset="77"/>
              </a:rPr>
              <a:t>Studies Weekly Week 27: Read and answer questions for the sections: Festivals and, Fun and Games</a:t>
            </a:r>
          </a:p>
        </p:txBody>
      </p:sp>
    </p:spTree>
    <p:extLst>
      <p:ext uri="{BB962C8B-B14F-4D97-AF65-F5344CB8AC3E}">
        <p14:creationId xmlns:p14="http://schemas.microsoft.com/office/powerpoint/2010/main" val="13801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538B-55EE-A24B-8D3E-4B86A0C4D89E}"/>
              </a:ext>
            </a:extLst>
          </p:cNvPr>
          <p:cNvSpPr>
            <a:spLocks noGrp="1"/>
          </p:cNvSpPr>
          <p:nvPr>
            <p:ph type="title"/>
          </p:nvPr>
        </p:nvSpPr>
        <p:spPr>
          <a:xfrm>
            <a:off x="1022590" y="140754"/>
            <a:ext cx="4184841" cy="1021619"/>
          </a:xfrm>
        </p:spPr>
        <p:txBody>
          <a:bodyPr/>
          <a:lstStyle/>
          <a:p>
            <a:r>
              <a:rPr lang="en-US"/>
              <a:t>Reading</a:t>
            </a:r>
          </a:p>
        </p:txBody>
      </p:sp>
      <p:sp>
        <p:nvSpPr>
          <p:cNvPr id="5" name="TextBox 4">
            <a:extLst>
              <a:ext uri="{FF2B5EF4-FFF2-40B4-BE49-F238E27FC236}">
                <a16:creationId xmlns:a16="http://schemas.microsoft.com/office/drawing/2014/main" id="{25F04DFE-6220-C94B-8C6D-275671976E9E}"/>
              </a:ext>
            </a:extLst>
          </p:cNvPr>
          <p:cNvSpPr txBox="1"/>
          <p:nvPr/>
        </p:nvSpPr>
        <p:spPr>
          <a:xfrm>
            <a:off x="867906" y="1194639"/>
            <a:ext cx="4339525" cy="2308324"/>
          </a:xfrm>
          <a:prstGeom prst="rect">
            <a:avLst/>
          </a:prstGeom>
          <a:noFill/>
        </p:spPr>
        <p:txBody>
          <a:bodyPr wrap="square" rtlCol="0">
            <a:spAutoFit/>
          </a:bodyPr>
          <a:lstStyle/>
          <a:p>
            <a:r>
              <a:rPr lang="en-US" sz="2400" b="1">
                <a:solidFill>
                  <a:srgbClr val="41294A"/>
                </a:solidFill>
                <a:latin typeface="Catamaran" pitchFamily="2" charset="77"/>
                <a:cs typeface="Catamaran" pitchFamily="2" charset="77"/>
              </a:rPr>
              <a:t>This is an example of the Favorite Field Trip Page. You may use any kind of paper. You can create it to look however you want! Color it and make it look nice! </a:t>
            </a:r>
          </a:p>
        </p:txBody>
      </p:sp>
      <p:pic>
        <p:nvPicPr>
          <p:cNvPr id="3" name="Picture 2">
            <a:extLst>
              <a:ext uri="{FF2B5EF4-FFF2-40B4-BE49-F238E27FC236}">
                <a16:creationId xmlns:a16="http://schemas.microsoft.com/office/drawing/2014/main" id="{9D337CB4-FBDA-BD4D-B11F-0BB453E36623}"/>
              </a:ext>
            </a:extLst>
          </p:cNvPr>
          <p:cNvPicPr>
            <a:picLocks noChangeAspect="1"/>
          </p:cNvPicPr>
          <p:nvPr/>
        </p:nvPicPr>
        <p:blipFill>
          <a:blip r:embed="rId2"/>
          <a:stretch>
            <a:fillRect/>
          </a:stretch>
        </p:blipFill>
        <p:spPr>
          <a:xfrm>
            <a:off x="5169477" y="0"/>
            <a:ext cx="3974523" cy="5143500"/>
          </a:xfrm>
          <a:prstGeom prst="rect">
            <a:avLst/>
          </a:prstGeom>
        </p:spPr>
      </p:pic>
    </p:spTree>
    <p:extLst>
      <p:ext uri="{BB962C8B-B14F-4D97-AF65-F5344CB8AC3E}">
        <p14:creationId xmlns:p14="http://schemas.microsoft.com/office/powerpoint/2010/main" val="247961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130710"/>
            <a:ext cx="3441290" cy="2246769"/>
          </a:xfrm>
          <a:prstGeom prst="rect">
            <a:avLst/>
          </a:prstGeom>
          <a:noFill/>
        </p:spPr>
        <p:txBody>
          <a:bodyPr wrap="square" rtlCol="0">
            <a:spAutoFit/>
          </a:bodyPr>
          <a:lstStyle/>
          <a:p>
            <a:r>
              <a:rPr lang="en-US" sz="2000" b="1">
                <a:solidFill>
                  <a:srgbClr val="41294A"/>
                </a:solidFill>
                <a:latin typeface="Catamaran" pitchFamily="2" charset="77"/>
                <a:cs typeface="Catamaran" pitchFamily="2" charset="77"/>
              </a:rPr>
              <a:t>Complete the problem of the day (we will be reviewing addition and subtraction) </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You can print it out or write the answers on a piece of paper.</a:t>
            </a:r>
          </a:p>
        </p:txBody>
      </p:sp>
      <p:pic>
        <p:nvPicPr>
          <p:cNvPr id="5" name="Picture 4">
            <a:extLst>
              <a:ext uri="{FF2B5EF4-FFF2-40B4-BE49-F238E27FC236}">
                <a16:creationId xmlns:a16="http://schemas.microsoft.com/office/drawing/2014/main" id="{273220C5-357D-9649-BBD5-BDBFCF808D73}"/>
              </a:ext>
            </a:extLst>
          </p:cNvPr>
          <p:cNvPicPr>
            <a:picLocks noChangeAspect="1"/>
          </p:cNvPicPr>
          <p:nvPr/>
        </p:nvPicPr>
        <p:blipFill rotWithShape="1">
          <a:blip r:embed="rId2"/>
          <a:srcRect r="172" b="41268"/>
          <a:stretch/>
        </p:blipFill>
        <p:spPr>
          <a:xfrm>
            <a:off x="4981205" y="1368942"/>
            <a:ext cx="3850987" cy="3020896"/>
          </a:xfrm>
          <a:prstGeom prst="rect">
            <a:avLst/>
          </a:prstGeom>
        </p:spPr>
      </p:pic>
    </p:spTree>
    <p:extLst>
      <p:ext uri="{BB962C8B-B14F-4D97-AF65-F5344CB8AC3E}">
        <p14:creationId xmlns:p14="http://schemas.microsoft.com/office/powerpoint/2010/main" val="181893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food&#10;&#10;Description generated with very high confidence">
            <a:extLst>
              <a:ext uri="{FF2B5EF4-FFF2-40B4-BE49-F238E27FC236}">
                <a16:creationId xmlns:a16="http://schemas.microsoft.com/office/drawing/2014/main" id="{26EB26EC-BC33-4974-AAF9-A5C1466DD2FB}"/>
              </a:ext>
            </a:extLst>
          </p:cNvPr>
          <p:cNvPicPr>
            <a:picLocks noChangeAspect="1"/>
          </p:cNvPicPr>
          <p:nvPr/>
        </p:nvPicPr>
        <p:blipFill>
          <a:blip r:embed="rId2"/>
          <a:stretch>
            <a:fillRect/>
          </a:stretch>
        </p:blipFill>
        <p:spPr>
          <a:xfrm>
            <a:off x="1380067" y="1009429"/>
            <a:ext cx="6256866" cy="4003060"/>
          </a:xfrm>
          <a:prstGeom prst="rect">
            <a:avLst/>
          </a:prstGeom>
        </p:spPr>
      </p:pic>
    </p:spTree>
    <p:extLst>
      <p:ext uri="{BB962C8B-B14F-4D97-AF65-F5344CB8AC3E}">
        <p14:creationId xmlns:p14="http://schemas.microsoft.com/office/powerpoint/2010/main" val="201009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776C8FBF-FA39-46E9-A071-10322AB3E54F}"/>
              </a:ext>
            </a:extLst>
          </p:cNvPr>
          <p:cNvPicPr>
            <a:picLocks noChangeAspect="1"/>
          </p:cNvPicPr>
          <p:nvPr/>
        </p:nvPicPr>
        <p:blipFill>
          <a:blip r:embed="rId2"/>
          <a:stretch>
            <a:fillRect/>
          </a:stretch>
        </p:blipFill>
        <p:spPr>
          <a:xfrm>
            <a:off x="824876" y="487073"/>
            <a:ext cx="7632700" cy="4292884"/>
          </a:xfrm>
          <a:prstGeom prst="rect">
            <a:avLst/>
          </a:prstGeom>
        </p:spPr>
      </p:pic>
    </p:spTree>
    <p:extLst>
      <p:ext uri="{BB962C8B-B14F-4D97-AF65-F5344CB8AC3E}">
        <p14:creationId xmlns:p14="http://schemas.microsoft.com/office/powerpoint/2010/main" val="3492263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81" name="Google Shape;781;p31"/>
          <p:cNvGrpSpPr/>
          <p:nvPr/>
        </p:nvGrpSpPr>
        <p:grpSpPr>
          <a:xfrm>
            <a:off x="114243" y="439684"/>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6800;p59">
            <a:extLst>
              <a:ext uri="{FF2B5EF4-FFF2-40B4-BE49-F238E27FC236}">
                <a16:creationId xmlns:a16="http://schemas.microsoft.com/office/drawing/2014/main" id="{783B8945-99D7-7645-9E07-C4CA6E7326AD}"/>
              </a:ext>
            </a:extLst>
          </p:cNvPr>
          <p:cNvGrpSpPr/>
          <p:nvPr/>
        </p:nvGrpSpPr>
        <p:grpSpPr>
          <a:xfrm rot="1021328">
            <a:off x="2482334" y="-72296"/>
            <a:ext cx="4179335" cy="4796787"/>
            <a:chOff x="3082217" y="2788586"/>
            <a:chExt cx="288866" cy="320235"/>
          </a:xfrm>
        </p:grpSpPr>
        <p:sp>
          <p:nvSpPr>
            <p:cNvPr id="158" name="Google Shape;6801;p59">
              <a:extLst>
                <a:ext uri="{FF2B5EF4-FFF2-40B4-BE49-F238E27FC236}">
                  <a16:creationId xmlns:a16="http://schemas.microsoft.com/office/drawing/2014/main" id="{8530FB05-7411-3E42-BDE3-4B99651020DD}"/>
                </a:ext>
              </a:extLst>
            </p:cNvPr>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02;p59">
              <a:extLst>
                <a:ext uri="{FF2B5EF4-FFF2-40B4-BE49-F238E27FC236}">
                  <a16:creationId xmlns:a16="http://schemas.microsoft.com/office/drawing/2014/main" id="{23DC481D-B606-7F41-BBBC-CC829258DC94}"/>
                </a:ext>
              </a:extLst>
            </p:cNvPr>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03;p59">
              <a:extLst>
                <a:ext uri="{FF2B5EF4-FFF2-40B4-BE49-F238E27FC236}">
                  <a16:creationId xmlns:a16="http://schemas.microsoft.com/office/drawing/2014/main" id="{85E305E1-19A5-8646-A30D-0A49359E29B7}"/>
                </a:ext>
              </a:extLst>
            </p:cNvPr>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5FD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04;p59">
              <a:extLst>
                <a:ext uri="{FF2B5EF4-FFF2-40B4-BE49-F238E27FC236}">
                  <a16:creationId xmlns:a16="http://schemas.microsoft.com/office/drawing/2014/main" id="{B841F6BD-E237-E742-A244-EBB1B5F3DA9B}"/>
                </a:ext>
              </a:extLst>
            </p:cNvPr>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25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06;p59">
              <a:extLst>
                <a:ext uri="{FF2B5EF4-FFF2-40B4-BE49-F238E27FC236}">
                  <a16:creationId xmlns:a16="http://schemas.microsoft.com/office/drawing/2014/main" id="{CAA267CD-5473-FD48-B4EB-E560253886DD}"/>
                </a:ext>
              </a:extLst>
            </p:cNvPr>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07;p59">
              <a:extLst>
                <a:ext uri="{FF2B5EF4-FFF2-40B4-BE49-F238E27FC236}">
                  <a16:creationId xmlns:a16="http://schemas.microsoft.com/office/drawing/2014/main" id="{5F5F398F-11A9-D94E-9E32-8F56DF9B0542}"/>
                </a:ext>
              </a:extLst>
            </p:cNvPr>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94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txBox="1">
            <a:spLocks noGrp="1"/>
          </p:cNvSpPr>
          <p:nvPr>
            <p:ph type="title" idx="4"/>
          </p:nvPr>
        </p:nvSpPr>
        <p:spPr>
          <a:xfrm>
            <a:off x="2546883" y="1926882"/>
            <a:ext cx="3633702" cy="850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dk1"/>
                </a:solidFill>
              </a:rPr>
              <a:t>Friday</a:t>
            </a:r>
            <a:br>
              <a:rPr lang="en" sz="5400">
                <a:solidFill>
                  <a:schemeClr val="dk1"/>
                </a:solidFill>
              </a:rPr>
            </a:br>
            <a:r>
              <a:rPr lang="en" sz="5400">
                <a:solidFill>
                  <a:schemeClr val="dk1"/>
                </a:solidFill>
              </a:rPr>
              <a:t>May 22nd</a:t>
            </a:r>
            <a:endParaRPr/>
          </a:p>
        </p:txBody>
      </p:sp>
    </p:spTree>
    <p:extLst>
      <p:ext uri="{BB962C8B-B14F-4D97-AF65-F5344CB8AC3E}">
        <p14:creationId xmlns:p14="http://schemas.microsoft.com/office/powerpoint/2010/main" val="178267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2"/>
          <p:cNvSpPr/>
          <p:nvPr/>
        </p:nvSpPr>
        <p:spPr>
          <a:xfrm rot="-126069" flipH="1">
            <a:off x="200362" y="566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txBox="1">
            <a:spLocks noGrp="1"/>
          </p:cNvSpPr>
          <p:nvPr>
            <p:ph type="title" idx="6"/>
          </p:nvPr>
        </p:nvSpPr>
        <p:spPr>
          <a:xfrm>
            <a:off x="729750" y="186873"/>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Friday To Do List</a:t>
            </a:r>
            <a:endParaRPr/>
          </a:p>
        </p:txBody>
      </p:sp>
      <p:sp>
        <p:nvSpPr>
          <p:cNvPr id="14" name="Oval 13">
            <a:extLst>
              <a:ext uri="{FF2B5EF4-FFF2-40B4-BE49-F238E27FC236}">
                <a16:creationId xmlns:a16="http://schemas.microsoft.com/office/drawing/2014/main" id="{3AE5313F-01CB-B642-9D66-160F28B51C6F}"/>
              </a:ext>
            </a:extLst>
          </p:cNvPr>
          <p:cNvSpPr/>
          <p:nvPr/>
        </p:nvSpPr>
        <p:spPr>
          <a:xfrm>
            <a:off x="184319" y="890097"/>
            <a:ext cx="545431" cy="561474"/>
          </a:xfrm>
          <a:prstGeom prst="ellipse">
            <a:avLst/>
          </a:prstGeom>
          <a:solidFill>
            <a:schemeClr val="bg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1</a:t>
            </a:r>
            <a:r>
              <a:rPr lang="en-US">
                <a:solidFill>
                  <a:srgbClr val="41294A"/>
                </a:solidFill>
              </a:rPr>
              <a:t>.</a:t>
            </a:r>
          </a:p>
        </p:txBody>
      </p:sp>
      <p:sp>
        <p:nvSpPr>
          <p:cNvPr id="28" name="Oval 27">
            <a:extLst>
              <a:ext uri="{FF2B5EF4-FFF2-40B4-BE49-F238E27FC236}">
                <a16:creationId xmlns:a16="http://schemas.microsoft.com/office/drawing/2014/main" id="{A4CB15B2-D75D-2D44-B8F5-F5367943E997}"/>
              </a:ext>
            </a:extLst>
          </p:cNvPr>
          <p:cNvSpPr/>
          <p:nvPr/>
        </p:nvSpPr>
        <p:spPr>
          <a:xfrm>
            <a:off x="180742" y="3091798"/>
            <a:ext cx="545431" cy="561474"/>
          </a:xfrm>
          <a:prstGeom prst="ellipse">
            <a:avLst/>
          </a:prstGeom>
          <a:solidFill>
            <a:schemeClr val="tx2">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2.</a:t>
            </a:r>
            <a:endParaRPr lang="en-US">
              <a:solidFill>
                <a:srgbClr val="41294A"/>
              </a:solidFill>
            </a:endParaRPr>
          </a:p>
        </p:txBody>
      </p:sp>
      <p:sp>
        <p:nvSpPr>
          <p:cNvPr id="30" name="Rounded Rectangle 29">
            <a:extLst>
              <a:ext uri="{FF2B5EF4-FFF2-40B4-BE49-F238E27FC236}">
                <a16:creationId xmlns:a16="http://schemas.microsoft.com/office/drawing/2014/main" id="{5FB4B0EF-8657-9D45-B673-0595FAEB8000}"/>
              </a:ext>
            </a:extLst>
          </p:cNvPr>
          <p:cNvSpPr/>
          <p:nvPr/>
        </p:nvSpPr>
        <p:spPr>
          <a:xfrm>
            <a:off x="875926" y="808867"/>
            <a:ext cx="2694326" cy="2038005"/>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READING: </a:t>
            </a:r>
            <a:r>
              <a:rPr lang="en-US" sz="2000">
                <a:solidFill>
                  <a:srgbClr val="41294A"/>
                </a:solidFill>
                <a:latin typeface="Catamaran" pitchFamily="2" charset="77"/>
                <a:cs typeface="Catamaran" pitchFamily="2" charset="77"/>
              </a:rPr>
              <a:t>Finish your book and write on the last page what you want to do for the summer</a:t>
            </a:r>
          </a:p>
        </p:txBody>
      </p:sp>
      <p:sp>
        <p:nvSpPr>
          <p:cNvPr id="35" name="Oval 34">
            <a:extLst>
              <a:ext uri="{FF2B5EF4-FFF2-40B4-BE49-F238E27FC236}">
                <a16:creationId xmlns:a16="http://schemas.microsoft.com/office/drawing/2014/main" id="{6E5EEDDA-5ABE-A74A-BF31-BFC447F3F3DB}"/>
              </a:ext>
            </a:extLst>
          </p:cNvPr>
          <p:cNvSpPr/>
          <p:nvPr/>
        </p:nvSpPr>
        <p:spPr>
          <a:xfrm>
            <a:off x="5266235" y="890096"/>
            <a:ext cx="545431" cy="561474"/>
          </a:xfrm>
          <a:prstGeom prst="ellipse">
            <a:avLst/>
          </a:prstGeom>
          <a:solidFill>
            <a:schemeClr val="tx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3.</a:t>
            </a:r>
            <a:endParaRPr lang="en-US">
              <a:solidFill>
                <a:srgbClr val="41294A"/>
              </a:solidFill>
            </a:endParaRPr>
          </a:p>
        </p:txBody>
      </p:sp>
      <p:sp>
        <p:nvSpPr>
          <p:cNvPr id="19" name="Rounded Rectangle 18">
            <a:extLst>
              <a:ext uri="{FF2B5EF4-FFF2-40B4-BE49-F238E27FC236}">
                <a16:creationId xmlns:a16="http://schemas.microsoft.com/office/drawing/2014/main" id="{A3BDF1A2-9BE5-1140-A589-E97FE2FBEA8D}"/>
              </a:ext>
            </a:extLst>
          </p:cNvPr>
          <p:cNvSpPr/>
          <p:nvPr/>
        </p:nvSpPr>
        <p:spPr>
          <a:xfrm>
            <a:off x="777993" y="3127611"/>
            <a:ext cx="2694327" cy="1694129"/>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MATH: </a:t>
            </a:r>
          </a:p>
          <a:p>
            <a:pPr marL="342900" indent="-342900">
              <a:buFont typeface="+mj-lt"/>
              <a:buAutoNum type="arabicPeriod"/>
            </a:pPr>
            <a:r>
              <a:rPr lang="en-US" sz="2000">
                <a:solidFill>
                  <a:srgbClr val="41294A"/>
                </a:solidFill>
                <a:latin typeface="Catamaran" pitchFamily="2" charset="77"/>
                <a:cs typeface="Catamaran" pitchFamily="2" charset="77"/>
              </a:rPr>
              <a:t>Complete problem of the day</a:t>
            </a:r>
          </a:p>
        </p:txBody>
      </p:sp>
      <p:sp>
        <p:nvSpPr>
          <p:cNvPr id="20" name="Rounded Rectangle 19">
            <a:extLst>
              <a:ext uri="{FF2B5EF4-FFF2-40B4-BE49-F238E27FC236}">
                <a16:creationId xmlns:a16="http://schemas.microsoft.com/office/drawing/2014/main" id="{34C4DAF9-CB6F-134C-A45A-9D951D3138D1}"/>
              </a:ext>
            </a:extLst>
          </p:cNvPr>
          <p:cNvSpPr/>
          <p:nvPr/>
        </p:nvSpPr>
        <p:spPr>
          <a:xfrm>
            <a:off x="6068715" y="808867"/>
            <a:ext cx="2865856" cy="2724747"/>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Social Studies:</a:t>
            </a:r>
          </a:p>
          <a:p>
            <a:pPr marL="342900" indent="-342900">
              <a:buFont typeface="+mj-lt"/>
              <a:buAutoNum type="arabicPeriod"/>
            </a:pPr>
            <a:r>
              <a:rPr lang="en-US" sz="2000" b="1" u="sng">
                <a:solidFill>
                  <a:srgbClr val="41294A"/>
                </a:solidFill>
                <a:latin typeface="Catamaran"/>
                <a:cs typeface="Catamaran"/>
              </a:rPr>
              <a:t>Optional:</a:t>
            </a:r>
            <a:r>
              <a:rPr lang="en-US" sz="2000">
                <a:solidFill>
                  <a:srgbClr val="41294A"/>
                </a:solidFill>
                <a:latin typeface="Catamaran"/>
                <a:cs typeface="Catamaran"/>
              </a:rPr>
              <a:t> Answer the assessment question: What is one way life long ago is different from now?</a:t>
            </a:r>
          </a:p>
        </p:txBody>
      </p:sp>
    </p:spTree>
    <p:extLst>
      <p:ext uri="{BB962C8B-B14F-4D97-AF65-F5344CB8AC3E}">
        <p14:creationId xmlns:p14="http://schemas.microsoft.com/office/powerpoint/2010/main" val="187129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76"/>
        <p:cNvGrpSpPr/>
        <p:nvPr/>
      </p:nvGrpSpPr>
      <p:grpSpPr>
        <a:xfrm>
          <a:off x="0" y="0"/>
          <a:ext cx="0" cy="0"/>
          <a:chOff x="0" y="0"/>
          <a:chExt cx="0" cy="0"/>
        </a:xfrm>
      </p:grpSpPr>
      <p:grpSp>
        <p:nvGrpSpPr>
          <p:cNvPr id="781" name="Google Shape;781;p31"/>
          <p:cNvGrpSpPr/>
          <p:nvPr/>
        </p:nvGrpSpPr>
        <p:grpSpPr>
          <a:xfrm>
            <a:off x="114243" y="439684"/>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6800;p59">
            <a:extLst>
              <a:ext uri="{FF2B5EF4-FFF2-40B4-BE49-F238E27FC236}">
                <a16:creationId xmlns:a16="http://schemas.microsoft.com/office/drawing/2014/main" id="{783B8945-99D7-7645-9E07-C4CA6E7326AD}"/>
              </a:ext>
            </a:extLst>
          </p:cNvPr>
          <p:cNvGrpSpPr/>
          <p:nvPr/>
        </p:nvGrpSpPr>
        <p:grpSpPr>
          <a:xfrm rot="1021328">
            <a:off x="2482334" y="-72296"/>
            <a:ext cx="4179335" cy="4796787"/>
            <a:chOff x="3082217" y="2788586"/>
            <a:chExt cx="288866" cy="320235"/>
          </a:xfrm>
        </p:grpSpPr>
        <p:sp>
          <p:nvSpPr>
            <p:cNvPr id="158" name="Google Shape;6801;p59">
              <a:extLst>
                <a:ext uri="{FF2B5EF4-FFF2-40B4-BE49-F238E27FC236}">
                  <a16:creationId xmlns:a16="http://schemas.microsoft.com/office/drawing/2014/main" id="{8530FB05-7411-3E42-BDE3-4B99651020DD}"/>
                </a:ext>
              </a:extLst>
            </p:cNvPr>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02;p59">
              <a:extLst>
                <a:ext uri="{FF2B5EF4-FFF2-40B4-BE49-F238E27FC236}">
                  <a16:creationId xmlns:a16="http://schemas.microsoft.com/office/drawing/2014/main" id="{23DC481D-B606-7F41-BBBC-CC829258DC94}"/>
                </a:ext>
              </a:extLst>
            </p:cNvPr>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03;p59">
              <a:extLst>
                <a:ext uri="{FF2B5EF4-FFF2-40B4-BE49-F238E27FC236}">
                  <a16:creationId xmlns:a16="http://schemas.microsoft.com/office/drawing/2014/main" id="{85E305E1-19A5-8646-A30D-0A49359E29B7}"/>
                </a:ext>
              </a:extLst>
            </p:cNvPr>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5FD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04;p59">
              <a:extLst>
                <a:ext uri="{FF2B5EF4-FFF2-40B4-BE49-F238E27FC236}">
                  <a16:creationId xmlns:a16="http://schemas.microsoft.com/office/drawing/2014/main" id="{B841F6BD-E237-E742-A244-EBB1B5F3DA9B}"/>
                </a:ext>
              </a:extLst>
            </p:cNvPr>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25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06;p59">
              <a:extLst>
                <a:ext uri="{FF2B5EF4-FFF2-40B4-BE49-F238E27FC236}">
                  <a16:creationId xmlns:a16="http://schemas.microsoft.com/office/drawing/2014/main" id="{CAA267CD-5473-FD48-B4EB-E560253886DD}"/>
                </a:ext>
              </a:extLst>
            </p:cNvPr>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ED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07;p59">
              <a:extLst>
                <a:ext uri="{FF2B5EF4-FFF2-40B4-BE49-F238E27FC236}">
                  <a16:creationId xmlns:a16="http://schemas.microsoft.com/office/drawing/2014/main" id="{5F5F398F-11A9-D94E-9E32-8F56DF9B0542}"/>
                </a:ext>
              </a:extLst>
            </p:cNvPr>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94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txBox="1">
            <a:spLocks noGrp="1"/>
          </p:cNvSpPr>
          <p:nvPr>
            <p:ph type="title" idx="4"/>
          </p:nvPr>
        </p:nvSpPr>
        <p:spPr>
          <a:xfrm>
            <a:off x="2478018" y="1792753"/>
            <a:ext cx="3633702" cy="850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dk1"/>
                </a:solidFill>
              </a:rPr>
              <a:t>Monday May 18th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538B-55EE-A24B-8D3E-4B86A0C4D89E}"/>
              </a:ext>
            </a:extLst>
          </p:cNvPr>
          <p:cNvSpPr>
            <a:spLocks noGrp="1"/>
          </p:cNvSpPr>
          <p:nvPr>
            <p:ph type="title"/>
          </p:nvPr>
        </p:nvSpPr>
        <p:spPr>
          <a:xfrm>
            <a:off x="0" y="71893"/>
            <a:ext cx="3657898" cy="805912"/>
          </a:xfrm>
        </p:spPr>
        <p:txBody>
          <a:bodyPr/>
          <a:lstStyle/>
          <a:p>
            <a:r>
              <a:rPr lang="en-US"/>
              <a:t>Reading</a:t>
            </a:r>
          </a:p>
        </p:txBody>
      </p:sp>
      <p:sp>
        <p:nvSpPr>
          <p:cNvPr id="5" name="TextBox 4">
            <a:extLst>
              <a:ext uri="{FF2B5EF4-FFF2-40B4-BE49-F238E27FC236}">
                <a16:creationId xmlns:a16="http://schemas.microsoft.com/office/drawing/2014/main" id="{25F04DFE-6220-C94B-8C6D-275671976E9E}"/>
              </a:ext>
            </a:extLst>
          </p:cNvPr>
          <p:cNvSpPr txBox="1"/>
          <p:nvPr/>
        </p:nvSpPr>
        <p:spPr>
          <a:xfrm>
            <a:off x="1" y="877805"/>
            <a:ext cx="3657898" cy="3785652"/>
          </a:xfrm>
          <a:prstGeom prst="rect">
            <a:avLst/>
          </a:prstGeom>
          <a:noFill/>
        </p:spPr>
        <p:txBody>
          <a:bodyPr wrap="square" rtlCol="0">
            <a:spAutoFit/>
          </a:bodyPr>
          <a:lstStyle/>
          <a:p>
            <a:r>
              <a:rPr lang="en-US" sz="2400" b="1">
                <a:solidFill>
                  <a:srgbClr val="41294A"/>
                </a:solidFill>
                <a:latin typeface="Catamaran" pitchFamily="2" charset="77"/>
                <a:cs typeface="Catamaran" pitchFamily="2" charset="77"/>
              </a:rPr>
              <a:t>Finish your book today and if you would like, you can include this last page: </a:t>
            </a:r>
          </a:p>
          <a:p>
            <a:r>
              <a:rPr lang="en-US" sz="2400" b="1">
                <a:solidFill>
                  <a:srgbClr val="41294A"/>
                </a:solidFill>
                <a:latin typeface="Catamaran" pitchFamily="2" charset="77"/>
                <a:cs typeface="Catamaran" pitchFamily="2" charset="77"/>
              </a:rPr>
              <a:t>This is an example of the Summer Fun Page. You may use any kind of paper. You can create it to look however you want! Color it and make it look nice! </a:t>
            </a:r>
          </a:p>
        </p:txBody>
      </p:sp>
      <p:pic>
        <p:nvPicPr>
          <p:cNvPr id="6" name="Picture 5" descr="A screenshot of a map&#10;&#10;Description automatically generated">
            <a:extLst>
              <a:ext uri="{FF2B5EF4-FFF2-40B4-BE49-F238E27FC236}">
                <a16:creationId xmlns:a16="http://schemas.microsoft.com/office/drawing/2014/main" id="{4EB64A45-1009-AA4A-981B-B5D3EE99A1D8}"/>
              </a:ext>
            </a:extLst>
          </p:cNvPr>
          <p:cNvPicPr>
            <a:picLocks noChangeAspect="1"/>
          </p:cNvPicPr>
          <p:nvPr/>
        </p:nvPicPr>
        <p:blipFill>
          <a:blip r:embed="rId2"/>
          <a:stretch>
            <a:fillRect/>
          </a:stretch>
        </p:blipFill>
        <p:spPr>
          <a:xfrm>
            <a:off x="3701360" y="232475"/>
            <a:ext cx="5343881" cy="4711484"/>
          </a:xfrm>
          <a:prstGeom prst="rect">
            <a:avLst/>
          </a:prstGeom>
        </p:spPr>
      </p:pic>
    </p:spTree>
    <p:extLst>
      <p:ext uri="{BB962C8B-B14F-4D97-AF65-F5344CB8AC3E}">
        <p14:creationId xmlns:p14="http://schemas.microsoft.com/office/powerpoint/2010/main" val="339978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130710"/>
            <a:ext cx="3441290" cy="2246769"/>
          </a:xfrm>
          <a:prstGeom prst="rect">
            <a:avLst/>
          </a:prstGeom>
          <a:noFill/>
        </p:spPr>
        <p:txBody>
          <a:bodyPr wrap="square" rtlCol="0">
            <a:spAutoFit/>
          </a:bodyPr>
          <a:lstStyle/>
          <a:p>
            <a:r>
              <a:rPr lang="en-US" sz="2000" b="1">
                <a:solidFill>
                  <a:srgbClr val="41294A"/>
                </a:solidFill>
                <a:latin typeface="Catamaran" pitchFamily="2" charset="77"/>
                <a:cs typeface="Catamaran" pitchFamily="2" charset="77"/>
              </a:rPr>
              <a:t>Complete the problem of the day (we will be reviewing addition and subtraction) </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You can print it out or write the answers on a piece of paper.</a:t>
            </a:r>
          </a:p>
        </p:txBody>
      </p:sp>
      <p:pic>
        <p:nvPicPr>
          <p:cNvPr id="6" name="Picture 5">
            <a:extLst>
              <a:ext uri="{FF2B5EF4-FFF2-40B4-BE49-F238E27FC236}">
                <a16:creationId xmlns:a16="http://schemas.microsoft.com/office/drawing/2014/main" id="{E1D325F5-E2DE-A048-B496-F7C3949A5C20}"/>
              </a:ext>
            </a:extLst>
          </p:cNvPr>
          <p:cNvPicPr>
            <a:picLocks noChangeAspect="1"/>
          </p:cNvPicPr>
          <p:nvPr/>
        </p:nvPicPr>
        <p:blipFill rotWithShape="1">
          <a:blip r:embed="rId2"/>
          <a:srcRect r="121" b="42076"/>
          <a:stretch/>
        </p:blipFill>
        <p:spPr>
          <a:xfrm>
            <a:off x="4912748" y="0"/>
            <a:ext cx="3852946" cy="2979296"/>
          </a:xfrm>
          <a:prstGeom prst="rect">
            <a:avLst/>
          </a:prstGeom>
        </p:spPr>
      </p:pic>
    </p:spTree>
    <p:extLst>
      <p:ext uri="{BB962C8B-B14F-4D97-AF65-F5344CB8AC3E}">
        <p14:creationId xmlns:p14="http://schemas.microsoft.com/office/powerpoint/2010/main" val="395242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B45B-47E4-6042-94A8-819F85444AFA}"/>
              </a:ext>
            </a:extLst>
          </p:cNvPr>
          <p:cNvSpPr>
            <a:spLocks noGrp="1"/>
          </p:cNvSpPr>
          <p:nvPr>
            <p:ph type="title"/>
          </p:nvPr>
        </p:nvSpPr>
        <p:spPr>
          <a:xfrm>
            <a:off x="726600" y="395374"/>
            <a:ext cx="7933924" cy="646907"/>
          </a:xfrm>
        </p:spPr>
        <p:txBody>
          <a:bodyPr/>
          <a:lstStyle/>
          <a:p>
            <a:endParaRPr lang="en-US" sz="3200" dirty="0"/>
          </a:p>
        </p:txBody>
      </p:sp>
      <p:grpSp>
        <p:nvGrpSpPr>
          <p:cNvPr id="3" name="Google Shape;1497;p48">
            <a:extLst>
              <a:ext uri="{FF2B5EF4-FFF2-40B4-BE49-F238E27FC236}">
                <a16:creationId xmlns:a16="http://schemas.microsoft.com/office/drawing/2014/main" id="{A926C271-98B4-F140-876E-F6AEBA2F6FD5}"/>
              </a:ext>
            </a:extLst>
          </p:cNvPr>
          <p:cNvGrpSpPr/>
          <p:nvPr/>
        </p:nvGrpSpPr>
        <p:grpSpPr>
          <a:xfrm>
            <a:off x="5191550" y="1382691"/>
            <a:ext cx="2846100" cy="3348784"/>
            <a:chOff x="5191550" y="1382691"/>
            <a:chExt cx="2846100" cy="3348784"/>
          </a:xfrm>
        </p:grpSpPr>
        <p:sp>
          <p:nvSpPr>
            <p:cNvPr id="4" name="Google Shape;1498;p48">
              <a:extLst>
                <a:ext uri="{FF2B5EF4-FFF2-40B4-BE49-F238E27FC236}">
                  <a16:creationId xmlns:a16="http://schemas.microsoft.com/office/drawing/2014/main" id="{1D1AA536-4BC4-8446-A7B6-C8F04B6CAFB5}"/>
                </a:ext>
              </a:extLst>
            </p:cNvPr>
            <p:cNvSpPr/>
            <p:nvPr/>
          </p:nvSpPr>
          <p:spPr>
            <a:xfrm>
              <a:off x="5191550" y="4216074"/>
              <a:ext cx="2846100" cy="5154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99;p48">
              <a:extLst>
                <a:ext uri="{FF2B5EF4-FFF2-40B4-BE49-F238E27FC236}">
                  <a16:creationId xmlns:a16="http://schemas.microsoft.com/office/drawing/2014/main" id="{724B07D2-F907-3647-9696-C6353D426E97}"/>
                </a:ext>
              </a:extLst>
            </p:cNvPr>
            <p:cNvSpPr/>
            <p:nvPr/>
          </p:nvSpPr>
          <p:spPr>
            <a:xfrm>
              <a:off x="5606945" y="3016568"/>
              <a:ext cx="536832" cy="1290694"/>
            </a:xfrm>
            <a:custGeom>
              <a:avLst/>
              <a:gdLst/>
              <a:ahLst/>
              <a:cxnLst/>
              <a:rect l="l" t="t" r="r" b="b"/>
              <a:pathLst>
                <a:path w="6498" h="15623" extrusionOk="0">
                  <a:moveTo>
                    <a:pt x="3944" y="0"/>
                  </a:moveTo>
                  <a:cubicBezTo>
                    <a:pt x="3944" y="0"/>
                    <a:pt x="1" y="11464"/>
                    <a:pt x="327" y="15500"/>
                  </a:cubicBezTo>
                  <a:cubicBezTo>
                    <a:pt x="767" y="15585"/>
                    <a:pt x="1184" y="15622"/>
                    <a:pt x="1576" y="15622"/>
                  </a:cubicBezTo>
                  <a:cubicBezTo>
                    <a:pt x="4083" y="15622"/>
                    <a:pt x="5590" y="14113"/>
                    <a:pt x="5590" y="14113"/>
                  </a:cubicBezTo>
                  <a:lnTo>
                    <a:pt x="6497" y="918"/>
                  </a:lnTo>
                  <a:lnTo>
                    <a:pt x="3944" y="0"/>
                  </a:ln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00;p48">
              <a:extLst>
                <a:ext uri="{FF2B5EF4-FFF2-40B4-BE49-F238E27FC236}">
                  <a16:creationId xmlns:a16="http://schemas.microsoft.com/office/drawing/2014/main" id="{95AE8BF7-9450-4D4F-85A4-1C9327D3A827}"/>
                </a:ext>
              </a:extLst>
            </p:cNvPr>
            <p:cNvSpPr/>
            <p:nvPr/>
          </p:nvSpPr>
          <p:spPr>
            <a:xfrm>
              <a:off x="7131274" y="3461780"/>
              <a:ext cx="757332" cy="879602"/>
            </a:xfrm>
            <a:custGeom>
              <a:avLst/>
              <a:gdLst/>
              <a:ahLst/>
              <a:cxnLst/>
              <a:rect l="l" t="t" r="r" b="b"/>
              <a:pathLst>
                <a:path w="9167" h="10647" extrusionOk="0">
                  <a:moveTo>
                    <a:pt x="7983" y="0"/>
                  </a:moveTo>
                  <a:lnTo>
                    <a:pt x="7983" y="0"/>
                  </a:lnTo>
                  <a:cubicBezTo>
                    <a:pt x="7450" y="62"/>
                    <a:pt x="7262" y="833"/>
                    <a:pt x="7164" y="1258"/>
                  </a:cubicBezTo>
                  <a:cubicBezTo>
                    <a:pt x="7052" y="1741"/>
                    <a:pt x="7065" y="2248"/>
                    <a:pt x="7136" y="2737"/>
                  </a:cubicBezTo>
                  <a:cubicBezTo>
                    <a:pt x="7282" y="3733"/>
                    <a:pt x="7664" y="4675"/>
                    <a:pt x="7963" y="5630"/>
                  </a:cubicBezTo>
                  <a:cubicBezTo>
                    <a:pt x="9020" y="8976"/>
                    <a:pt x="5901" y="9137"/>
                    <a:pt x="5291" y="9137"/>
                  </a:cubicBezTo>
                  <a:cubicBezTo>
                    <a:pt x="5225" y="9137"/>
                    <a:pt x="5189" y="9135"/>
                    <a:pt x="5189" y="9135"/>
                  </a:cubicBezTo>
                  <a:cubicBezTo>
                    <a:pt x="5189" y="9135"/>
                    <a:pt x="0" y="10135"/>
                    <a:pt x="5189" y="10618"/>
                  </a:cubicBezTo>
                  <a:cubicBezTo>
                    <a:pt x="5385" y="10636"/>
                    <a:pt x="5585" y="10646"/>
                    <a:pt x="5786" y="10646"/>
                  </a:cubicBezTo>
                  <a:cubicBezTo>
                    <a:pt x="6962" y="10646"/>
                    <a:pt x="8157" y="10295"/>
                    <a:pt x="8718" y="9159"/>
                  </a:cubicBezTo>
                  <a:cubicBezTo>
                    <a:pt x="9166" y="8251"/>
                    <a:pt x="9126" y="7153"/>
                    <a:pt x="8952" y="6181"/>
                  </a:cubicBezTo>
                  <a:cubicBezTo>
                    <a:pt x="8745" y="5005"/>
                    <a:pt x="8109" y="3954"/>
                    <a:pt x="7871" y="2781"/>
                  </a:cubicBezTo>
                  <a:cubicBezTo>
                    <a:pt x="7684" y="1860"/>
                    <a:pt x="7674" y="887"/>
                    <a:pt x="7983"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01;p48">
              <a:extLst>
                <a:ext uri="{FF2B5EF4-FFF2-40B4-BE49-F238E27FC236}">
                  <a16:creationId xmlns:a16="http://schemas.microsoft.com/office/drawing/2014/main" id="{1891942C-5B52-014E-9409-4C22A2AA8346}"/>
                </a:ext>
              </a:extLst>
            </p:cNvPr>
            <p:cNvSpPr/>
            <p:nvPr/>
          </p:nvSpPr>
          <p:spPr>
            <a:xfrm>
              <a:off x="5907250" y="2900246"/>
              <a:ext cx="1778288" cy="1610084"/>
            </a:xfrm>
            <a:custGeom>
              <a:avLst/>
              <a:gdLst/>
              <a:ahLst/>
              <a:cxnLst/>
              <a:rect l="l" t="t" r="r" b="b"/>
              <a:pathLst>
                <a:path w="21525" h="19489" extrusionOk="0">
                  <a:moveTo>
                    <a:pt x="4550" y="1"/>
                  </a:moveTo>
                  <a:cubicBezTo>
                    <a:pt x="3418" y="1"/>
                    <a:pt x="2488" y="382"/>
                    <a:pt x="2023" y="1401"/>
                  </a:cubicBezTo>
                  <a:cubicBezTo>
                    <a:pt x="1687" y="2136"/>
                    <a:pt x="1404" y="3146"/>
                    <a:pt x="1173" y="4305"/>
                  </a:cubicBezTo>
                  <a:cubicBezTo>
                    <a:pt x="337" y="8429"/>
                    <a:pt x="92" y="14450"/>
                    <a:pt x="24" y="16793"/>
                  </a:cubicBezTo>
                  <a:cubicBezTo>
                    <a:pt x="3" y="17411"/>
                    <a:pt x="0" y="17775"/>
                    <a:pt x="0" y="17775"/>
                  </a:cubicBezTo>
                  <a:cubicBezTo>
                    <a:pt x="0" y="17775"/>
                    <a:pt x="717" y="17663"/>
                    <a:pt x="1737" y="17530"/>
                  </a:cubicBezTo>
                  <a:cubicBezTo>
                    <a:pt x="1891" y="17510"/>
                    <a:pt x="2051" y="17490"/>
                    <a:pt x="2217" y="17466"/>
                  </a:cubicBezTo>
                  <a:cubicBezTo>
                    <a:pt x="3691" y="17281"/>
                    <a:pt x="5602" y="17081"/>
                    <a:pt x="6969" y="17081"/>
                  </a:cubicBezTo>
                  <a:cubicBezTo>
                    <a:pt x="7994" y="17081"/>
                    <a:pt x="8714" y="17194"/>
                    <a:pt x="8714" y="17510"/>
                  </a:cubicBezTo>
                  <a:cubicBezTo>
                    <a:pt x="5457" y="17642"/>
                    <a:pt x="4773" y="19489"/>
                    <a:pt x="4773" y="19489"/>
                  </a:cubicBezTo>
                  <a:cubicBezTo>
                    <a:pt x="4773" y="19489"/>
                    <a:pt x="15398" y="19183"/>
                    <a:pt x="21524" y="19183"/>
                  </a:cubicBezTo>
                  <a:cubicBezTo>
                    <a:pt x="21396" y="8741"/>
                    <a:pt x="14623" y="8575"/>
                    <a:pt x="14074" y="8575"/>
                  </a:cubicBezTo>
                  <a:cubicBezTo>
                    <a:pt x="14056" y="8575"/>
                    <a:pt x="14045" y="8575"/>
                    <a:pt x="14041" y="8575"/>
                  </a:cubicBezTo>
                  <a:cubicBezTo>
                    <a:pt x="13909" y="8575"/>
                    <a:pt x="13076" y="3380"/>
                    <a:pt x="13076" y="3380"/>
                  </a:cubicBezTo>
                  <a:cubicBezTo>
                    <a:pt x="13076" y="3380"/>
                    <a:pt x="7919" y="1"/>
                    <a:pt x="455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02;p48">
              <a:extLst>
                <a:ext uri="{FF2B5EF4-FFF2-40B4-BE49-F238E27FC236}">
                  <a16:creationId xmlns:a16="http://schemas.microsoft.com/office/drawing/2014/main" id="{0CD9B6F2-B4F4-5142-B290-F787C5F212FC}"/>
                </a:ext>
              </a:extLst>
            </p:cNvPr>
            <p:cNvSpPr/>
            <p:nvPr/>
          </p:nvSpPr>
          <p:spPr>
            <a:xfrm>
              <a:off x="7693882" y="3275235"/>
              <a:ext cx="260816" cy="255859"/>
            </a:xfrm>
            <a:custGeom>
              <a:avLst/>
              <a:gdLst/>
              <a:ahLst/>
              <a:cxnLst/>
              <a:rect l="l" t="t" r="r" b="b"/>
              <a:pathLst>
                <a:path w="3157" h="3097" extrusionOk="0">
                  <a:moveTo>
                    <a:pt x="838" y="0"/>
                  </a:moveTo>
                  <a:cubicBezTo>
                    <a:pt x="833" y="0"/>
                    <a:pt x="828" y="0"/>
                    <a:pt x="823" y="1"/>
                  </a:cubicBezTo>
                  <a:cubicBezTo>
                    <a:pt x="0" y="28"/>
                    <a:pt x="602" y="2748"/>
                    <a:pt x="602" y="2748"/>
                  </a:cubicBezTo>
                  <a:cubicBezTo>
                    <a:pt x="602" y="2748"/>
                    <a:pt x="1601" y="3097"/>
                    <a:pt x="2242" y="3097"/>
                  </a:cubicBezTo>
                  <a:cubicBezTo>
                    <a:pt x="2562" y="3097"/>
                    <a:pt x="2793" y="3010"/>
                    <a:pt x="2764" y="2748"/>
                  </a:cubicBezTo>
                  <a:cubicBezTo>
                    <a:pt x="2726" y="2381"/>
                    <a:pt x="2477" y="2283"/>
                    <a:pt x="2224" y="2283"/>
                  </a:cubicBezTo>
                  <a:cubicBezTo>
                    <a:pt x="1984" y="2283"/>
                    <a:pt x="1741" y="2370"/>
                    <a:pt x="1668" y="2399"/>
                  </a:cubicBezTo>
                  <a:lnTo>
                    <a:pt x="1668" y="2399"/>
                  </a:lnTo>
                  <a:cubicBezTo>
                    <a:pt x="1854" y="2323"/>
                    <a:pt x="3156" y="1775"/>
                    <a:pt x="2904" y="1374"/>
                  </a:cubicBezTo>
                  <a:cubicBezTo>
                    <a:pt x="2862" y="1308"/>
                    <a:pt x="2795" y="1280"/>
                    <a:pt x="2713" y="1280"/>
                  </a:cubicBezTo>
                  <a:cubicBezTo>
                    <a:pt x="2451" y="1280"/>
                    <a:pt x="2027" y="1567"/>
                    <a:pt x="1717" y="1808"/>
                  </a:cubicBezTo>
                  <a:lnTo>
                    <a:pt x="1717" y="1808"/>
                  </a:lnTo>
                  <a:cubicBezTo>
                    <a:pt x="2108" y="1445"/>
                    <a:pt x="2607" y="857"/>
                    <a:pt x="2264" y="467"/>
                  </a:cubicBezTo>
                  <a:cubicBezTo>
                    <a:pt x="2205" y="399"/>
                    <a:pt x="2142" y="369"/>
                    <a:pt x="2075" y="369"/>
                  </a:cubicBezTo>
                  <a:cubicBezTo>
                    <a:pt x="1544" y="369"/>
                    <a:pt x="823" y="2258"/>
                    <a:pt x="823" y="2258"/>
                  </a:cubicBezTo>
                  <a:cubicBezTo>
                    <a:pt x="823" y="2258"/>
                    <a:pt x="1633"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03;p48">
              <a:extLst>
                <a:ext uri="{FF2B5EF4-FFF2-40B4-BE49-F238E27FC236}">
                  <a16:creationId xmlns:a16="http://schemas.microsoft.com/office/drawing/2014/main" id="{55BEFCD0-A29D-4442-ACE6-7D81C800FCBD}"/>
                </a:ext>
              </a:extLst>
            </p:cNvPr>
            <p:cNvSpPr/>
            <p:nvPr/>
          </p:nvSpPr>
          <p:spPr>
            <a:xfrm>
              <a:off x="7024784" y="3461945"/>
              <a:ext cx="149285" cy="162999"/>
            </a:xfrm>
            <a:custGeom>
              <a:avLst/>
              <a:gdLst/>
              <a:ahLst/>
              <a:cxnLst/>
              <a:rect l="l" t="t" r="r" b="b"/>
              <a:pathLst>
                <a:path w="1807" h="1973" extrusionOk="0">
                  <a:moveTo>
                    <a:pt x="990" y="1"/>
                  </a:moveTo>
                  <a:cubicBezTo>
                    <a:pt x="691" y="1"/>
                    <a:pt x="1" y="1651"/>
                    <a:pt x="1" y="1651"/>
                  </a:cubicBezTo>
                  <a:lnTo>
                    <a:pt x="327" y="1973"/>
                  </a:lnTo>
                  <a:cubicBezTo>
                    <a:pt x="327" y="1973"/>
                    <a:pt x="1806" y="780"/>
                    <a:pt x="1626" y="617"/>
                  </a:cubicBezTo>
                  <a:cubicBezTo>
                    <a:pt x="1615" y="607"/>
                    <a:pt x="1599" y="602"/>
                    <a:pt x="1581" y="602"/>
                  </a:cubicBezTo>
                  <a:cubicBezTo>
                    <a:pt x="1307" y="602"/>
                    <a:pt x="327" y="1651"/>
                    <a:pt x="327" y="1651"/>
                  </a:cubicBezTo>
                  <a:cubicBezTo>
                    <a:pt x="327" y="1651"/>
                    <a:pt x="1289" y="39"/>
                    <a:pt x="1000" y="2"/>
                  </a:cubicBezTo>
                  <a:cubicBezTo>
                    <a:pt x="997" y="1"/>
                    <a:pt x="993" y="1"/>
                    <a:pt x="99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04;p48">
              <a:extLst>
                <a:ext uri="{FF2B5EF4-FFF2-40B4-BE49-F238E27FC236}">
                  <a16:creationId xmlns:a16="http://schemas.microsoft.com/office/drawing/2014/main" id="{074BEB90-4652-7A44-9CE2-C853656B2447}"/>
                </a:ext>
              </a:extLst>
            </p:cNvPr>
            <p:cNvSpPr/>
            <p:nvPr/>
          </p:nvSpPr>
          <p:spPr>
            <a:xfrm>
              <a:off x="5909151" y="3250038"/>
              <a:ext cx="616391" cy="1104149"/>
            </a:xfrm>
            <a:custGeom>
              <a:avLst/>
              <a:gdLst/>
              <a:ahLst/>
              <a:cxnLst/>
              <a:rect l="l" t="t" r="r" b="b"/>
              <a:pathLst>
                <a:path w="7461" h="13365" extrusionOk="0">
                  <a:moveTo>
                    <a:pt x="1710" y="1"/>
                  </a:moveTo>
                  <a:cubicBezTo>
                    <a:pt x="1522" y="1"/>
                    <a:pt x="1334" y="26"/>
                    <a:pt x="1150" y="71"/>
                  </a:cubicBezTo>
                  <a:cubicBezTo>
                    <a:pt x="314" y="4195"/>
                    <a:pt x="69" y="10216"/>
                    <a:pt x="1" y="12559"/>
                  </a:cubicBezTo>
                  <a:lnTo>
                    <a:pt x="1714" y="13296"/>
                  </a:lnTo>
                  <a:lnTo>
                    <a:pt x="1877" y="13364"/>
                  </a:lnTo>
                  <a:lnTo>
                    <a:pt x="2194" y="13232"/>
                  </a:lnTo>
                  <a:lnTo>
                    <a:pt x="7460" y="11053"/>
                  </a:lnTo>
                  <a:lnTo>
                    <a:pt x="7460" y="11053"/>
                  </a:lnTo>
                  <a:cubicBezTo>
                    <a:pt x="7459" y="11053"/>
                    <a:pt x="7457" y="11053"/>
                    <a:pt x="7456" y="11053"/>
                  </a:cubicBezTo>
                  <a:cubicBezTo>
                    <a:pt x="7353" y="11053"/>
                    <a:pt x="6630" y="9967"/>
                    <a:pt x="6576" y="9890"/>
                  </a:cubicBezTo>
                  <a:cubicBezTo>
                    <a:pt x="5889" y="8911"/>
                    <a:pt x="5264" y="7887"/>
                    <a:pt x="4852" y="6766"/>
                  </a:cubicBezTo>
                  <a:cubicBezTo>
                    <a:pt x="4346" y="5463"/>
                    <a:pt x="4278" y="4097"/>
                    <a:pt x="4033" y="2733"/>
                  </a:cubicBezTo>
                  <a:cubicBezTo>
                    <a:pt x="3850" y="1710"/>
                    <a:pt x="3445" y="524"/>
                    <a:pt x="2374" y="119"/>
                  </a:cubicBezTo>
                  <a:cubicBezTo>
                    <a:pt x="2159" y="37"/>
                    <a:pt x="1935" y="1"/>
                    <a:pt x="1710"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05;p48">
              <a:extLst>
                <a:ext uri="{FF2B5EF4-FFF2-40B4-BE49-F238E27FC236}">
                  <a16:creationId xmlns:a16="http://schemas.microsoft.com/office/drawing/2014/main" id="{741FA9AA-8AE6-2945-A3C9-CE7D4F0C35CF}"/>
                </a:ext>
              </a:extLst>
            </p:cNvPr>
            <p:cNvSpPr/>
            <p:nvPr/>
          </p:nvSpPr>
          <p:spPr>
            <a:xfrm>
              <a:off x="5583400" y="3536700"/>
              <a:ext cx="1074986" cy="1084404"/>
            </a:xfrm>
            <a:custGeom>
              <a:avLst/>
              <a:gdLst/>
              <a:ahLst/>
              <a:cxnLst/>
              <a:rect l="l" t="t" r="r" b="b"/>
              <a:pathLst>
                <a:path w="13012" h="13126" extrusionOk="0">
                  <a:moveTo>
                    <a:pt x="8119" y="0"/>
                  </a:moveTo>
                  <a:cubicBezTo>
                    <a:pt x="8119" y="0"/>
                    <a:pt x="7490" y="6269"/>
                    <a:pt x="7177" y="8146"/>
                  </a:cubicBezTo>
                  <a:cubicBezTo>
                    <a:pt x="1387" y="9656"/>
                    <a:pt x="0" y="12426"/>
                    <a:pt x="449" y="12508"/>
                  </a:cubicBezTo>
                  <a:cubicBezTo>
                    <a:pt x="470" y="12512"/>
                    <a:pt x="492" y="12514"/>
                    <a:pt x="515" y="12514"/>
                  </a:cubicBezTo>
                  <a:cubicBezTo>
                    <a:pt x="834" y="12514"/>
                    <a:pt x="1261" y="12143"/>
                    <a:pt x="1484" y="11926"/>
                  </a:cubicBezTo>
                  <a:lnTo>
                    <a:pt x="1484" y="11926"/>
                  </a:lnTo>
                  <a:cubicBezTo>
                    <a:pt x="1229" y="12201"/>
                    <a:pt x="766" y="12764"/>
                    <a:pt x="1102" y="12916"/>
                  </a:cubicBezTo>
                  <a:cubicBezTo>
                    <a:pt x="1134" y="12931"/>
                    <a:pt x="1171" y="12938"/>
                    <a:pt x="1212" y="12938"/>
                  </a:cubicBezTo>
                  <a:cubicBezTo>
                    <a:pt x="1699" y="12938"/>
                    <a:pt x="2711" y="11957"/>
                    <a:pt x="2842" y="11828"/>
                  </a:cubicBezTo>
                  <a:lnTo>
                    <a:pt x="2842" y="11828"/>
                  </a:lnTo>
                  <a:cubicBezTo>
                    <a:pt x="2701" y="11968"/>
                    <a:pt x="1551" y="13126"/>
                    <a:pt x="2015" y="13126"/>
                  </a:cubicBezTo>
                  <a:cubicBezTo>
                    <a:pt x="2162" y="13126"/>
                    <a:pt x="2469" y="13010"/>
                    <a:pt x="3019" y="12712"/>
                  </a:cubicBezTo>
                  <a:cubicBezTo>
                    <a:pt x="5426" y="11407"/>
                    <a:pt x="13011" y="9285"/>
                    <a:pt x="13011" y="9285"/>
                  </a:cubicBezTo>
                  <a:lnTo>
                    <a:pt x="12195" y="3087"/>
                  </a:lnTo>
                  <a:lnTo>
                    <a:pt x="8119"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06;p48">
              <a:extLst>
                <a:ext uri="{FF2B5EF4-FFF2-40B4-BE49-F238E27FC236}">
                  <a16:creationId xmlns:a16="http://schemas.microsoft.com/office/drawing/2014/main" id="{16E6A1EB-93CC-814A-9E9B-02EA52AEE1CA}"/>
                </a:ext>
              </a:extLst>
            </p:cNvPr>
            <p:cNvSpPr/>
            <p:nvPr/>
          </p:nvSpPr>
          <p:spPr>
            <a:xfrm rot="-282614">
              <a:off x="6847603" y="3130026"/>
              <a:ext cx="589929" cy="620864"/>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07;p48">
              <a:extLst>
                <a:ext uri="{FF2B5EF4-FFF2-40B4-BE49-F238E27FC236}">
                  <a16:creationId xmlns:a16="http://schemas.microsoft.com/office/drawing/2014/main" id="{4A92E2D6-C518-7243-92E7-98FD3F7A3EE1}"/>
                </a:ext>
              </a:extLst>
            </p:cNvPr>
            <p:cNvSpPr/>
            <p:nvPr/>
          </p:nvSpPr>
          <p:spPr>
            <a:xfrm rot="-282614">
              <a:off x="7065230" y="3138288"/>
              <a:ext cx="391436" cy="306339"/>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08;p48">
              <a:extLst>
                <a:ext uri="{FF2B5EF4-FFF2-40B4-BE49-F238E27FC236}">
                  <a16:creationId xmlns:a16="http://schemas.microsoft.com/office/drawing/2014/main" id="{8381C80A-0FFD-CF40-B121-6D5382ECB902}"/>
                </a:ext>
              </a:extLst>
            </p:cNvPr>
            <p:cNvSpPr/>
            <p:nvPr/>
          </p:nvSpPr>
          <p:spPr>
            <a:xfrm rot="-8261296" flipH="1">
              <a:off x="6337344" y="2937843"/>
              <a:ext cx="404484" cy="1332228"/>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09;p48">
              <a:extLst>
                <a:ext uri="{FF2B5EF4-FFF2-40B4-BE49-F238E27FC236}">
                  <a16:creationId xmlns:a16="http://schemas.microsoft.com/office/drawing/2014/main" id="{71D6E8B5-C677-7041-BD92-5069979D742F}"/>
                </a:ext>
              </a:extLst>
            </p:cNvPr>
            <p:cNvSpPr/>
            <p:nvPr/>
          </p:nvSpPr>
          <p:spPr>
            <a:xfrm rot="-282614">
              <a:off x="7321310" y="3356224"/>
              <a:ext cx="34341" cy="34171"/>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0;p48">
              <a:extLst>
                <a:ext uri="{FF2B5EF4-FFF2-40B4-BE49-F238E27FC236}">
                  <a16:creationId xmlns:a16="http://schemas.microsoft.com/office/drawing/2014/main" id="{0115579A-F6D4-6448-81C8-C80F43D576A6}"/>
                </a:ext>
              </a:extLst>
            </p:cNvPr>
            <p:cNvSpPr/>
            <p:nvPr/>
          </p:nvSpPr>
          <p:spPr>
            <a:xfrm>
              <a:off x="5633960" y="4141784"/>
              <a:ext cx="569383" cy="442155"/>
            </a:xfrm>
            <a:custGeom>
              <a:avLst/>
              <a:gdLst/>
              <a:ahLst/>
              <a:cxnLst/>
              <a:rect l="l" t="t" r="r" b="b"/>
              <a:pathLst>
                <a:path w="6892" h="5352" extrusionOk="0">
                  <a:moveTo>
                    <a:pt x="1921" y="0"/>
                  </a:moveTo>
                  <a:cubicBezTo>
                    <a:pt x="142" y="0"/>
                    <a:pt x="0" y="1880"/>
                    <a:pt x="0" y="1880"/>
                  </a:cubicBezTo>
                  <a:cubicBezTo>
                    <a:pt x="0" y="1880"/>
                    <a:pt x="3386" y="3634"/>
                    <a:pt x="4406" y="5144"/>
                  </a:cubicBezTo>
                  <a:cubicBezTo>
                    <a:pt x="4517" y="5288"/>
                    <a:pt x="4619" y="5352"/>
                    <a:pt x="4698" y="5352"/>
                  </a:cubicBezTo>
                  <a:cubicBezTo>
                    <a:pt x="4909" y="5352"/>
                    <a:pt x="4956" y="4893"/>
                    <a:pt x="4569" y="4294"/>
                  </a:cubicBezTo>
                  <a:lnTo>
                    <a:pt x="4569" y="4294"/>
                  </a:lnTo>
                  <a:cubicBezTo>
                    <a:pt x="5220" y="4968"/>
                    <a:pt x="5389" y="5178"/>
                    <a:pt x="5521" y="5178"/>
                  </a:cubicBezTo>
                  <a:cubicBezTo>
                    <a:pt x="5596" y="5178"/>
                    <a:pt x="5658" y="5110"/>
                    <a:pt x="5790" y="5021"/>
                  </a:cubicBezTo>
                  <a:cubicBezTo>
                    <a:pt x="5868" y="4969"/>
                    <a:pt x="5889" y="4897"/>
                    <a:pt x="5874" y="4816"/>
                  </a:cubicBezTo>
                  <a:lnTo>
                    <a:pt x="5874" y="4816"/>
                  </a:lnTo>
                  <a:cubicBezTo>
                    <a:pt x="5973" y="4878"/>
                    <a:pt x="6080" y="4917"/>
                    <a:pt x="6191" y="4917"/>
                  </a:cubicBezTo>
                  <a:cubicBezTo>
                    <a:pt x="6234" y="4917"/>
                    <a:pt x="6277" y="4911"/>
                    <a:pt x="6321" y="4899"/>
                  </a:cubicBezTo>
                  <a:cubicBezTo>
                    <a:pt x="6892" y="4736"/>
                    <a:pt x="5069" y="643"/>
                    <a:pt x="2621" y="85"/>
                  </a:cubicBezTo>
                  <a:cubicBezTo>
                    <a:pt x="2363" y="26"/>
                    <a:pt x="2131"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11;p48">
              <a:extLst>
                <a:ext uri="{FF2B5EF4-FFF2-40B4-BE49-F238E27FC236}">
                  <a16:creationId xmlns:a16="http://schemas.microsoft.com/office/drawing/2014/main" id="{78D3A2EC-EAC8-544E-9F16-D4C1FE9F9AED}"/>
                </a:ext>
              </a:extLst>
            </p:cNvPr>
            <p:cNvSpPr/>
            <p:nvPr/>
          </p:nvSpPr>
          <p:spPr>
            <a:xfrm>
              <a:off x="6479029" y="3951687"/>
              <a:ext cx="532371" cy="422658"/>
            </a:xfrm>
            <a:custGeom>
              <a:avLst/>
              <a:gdLst/>
              <a:ahLst/>
              <a:cxnLst/>
              <a:rect l="l" t="t" r="r" b="b"/>
              <a:pathLst>
                <a:path w="6444" h="5116" extrusionOk="0">
                  <a:moveTo>
                    <a:pt x="6302" y="1"/>
                  </a:moveTo>
                  <a:cubicBezTo>
                    <a:pt x="4294" y="1"/>
                    <a:pt x="489" y="3127"/>
                    <a:pt x="1" y="5116"/>
                  </a:cubicBezTo>
                  <a:cubicBezTo>
                    <a:pt x="845" y="4819"/>
                    <a:pt x="1558" y="4795"/>
                    <a:pt x="1764" y="4795"/>
                  </a:cubicBezTo>
                  <a:cubicBezTo>
                    <a:pt x="1803" y="4795"/>
                    <a:pt x="1824" y="4796"/>
                    <a:pt x="1824" y="4796"/>
                  </a:cubicBezTo>
                  <a:cubicBezTo>
                    <a:pt x="1824" y="4796"/>
                    <a:pt x="2415" y="516"/>
                    <a:pt x="6444" y="6"/>
                  </a:cubicBezTo>
                  <a:cubicBezTo>
                    <a:pt x="6397" y="3"/>
                    <a:pt x="6350" y="1"/>
                    <a:pt x="6302"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2;p48">
              <a:extLst>
                <a:ext uri="{FF2B5EF4-FFF2-40B4-BE49-F238E27FC236}">
                  <a16:creationId xmlns:a16="http://schemas.microsoft.com/office/drawing/2014/main" id="{632DED3E-CD25-9249-B63A-D600C0F414CC}"/>
                </a:ext>
              </a:extLst>
            </p:cNvPr>
            <p:cNvSpPr/>
            <p:nvPr/>
          </p:nvSpPr>
          <p:spPr>
            <a:xfrm>
              <a:off x="5743177" y="4166899"/>
              <a:ext cx="166056" cy="55022"/>
            </a:xfrm>
            <a:custGeom>
              <a:avLst/>
              <a:gdLst/>
              <a:ahLst/>
              <a:cxnLst/>
              <a:rect l="l" t="t" r="r" b="b"/>
              <a:pathLst>
                <a:path w="2010" h="666" extrusionOk="0">
                  <a:moveTo>
                    <a:pt x="1695" y="0"/>
                  </a:moveTo>
                  <a:cubicBezTo>
                    <a:pt x="1371" y="0"/>
                    <a:pt x="802" y="110"/>
                    <a:pt x="1" y="665"/>
                  </a:cubicBezTo>
                  <a:lnTo>
                    <a:pt x="2010" y="46"/>
                  </a:lnTo>
                  <a:cubicBezTo>
                    <a:pt x="2010" y="46"/>
                    <a:pt x="1903" y="0"/>
                    <a:pt x="16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13;p48">
              <a:extLst>
                <a:ext uri="{FF2B5EF4-FFF2-40B4-BE49-F238E27FC236}">
                  <a16:creationId xmlns:a16="http://schemas.microsoft.com/office/drawing/2014/main" id="{334F110B-506D-5C49-8866-434F74A9CD66}"/>
                </a:ext>
              </a:extLst>
            </p:cNvPr>
            <p:cNvSpPr/>
            <p:nvPr/>
          </p:nvSpPr>
          <p:spPr>
            <a:xfrm>
              <a:off x="6624018" y="3690128"/>
              <a:ext cx="15779" cy="43538"/>
            </a:xfrm>
            <a:custGeom>
              <a:avLst/>
              <a:gdLst/>
              <a:ahLst/>
              <a:cxnLst/>
              <a:rect l="l" t="t" r="r" b="b"/>
              <a:pathLst>
                <a:path w="191" h="527" extrusionOk="0">
                  <a:moveTo>
                    <a:pt x="96" y="0"/>
                  </a:moveTo>
                  <a:cubicBezTo>
                    <a:pt x="48" y="0"/>
                    <a:pt x="0" y="31"/>
                    <a:pt x="0" y="92"/>
                  </a:cubicBezTo>
                  <a:lnTo>
                    <a:pt x="0" y="435"/>
                  </a:lnTo>
                  <a:cubicBezTo>
                    <a:pt x="0" y="496"/>
                    <a:pt x="48" y="527"/>
                    <a:pt x="96" y="527"/>
                  </a:cubicBezTo>
                  <a:cubicBezTo>
                    <a:pt x="143" y="527"/>
                    <a:pt x="191" y="496"/>
                    <a:pt x="191" y="435"/>
                  </a:cubicBezTo>
                  <a:lnTo>
                    <a:pt x="191" y="92"/>
                  </a:lnTo>
                  <a:cubicBezTo>
                    <a:pt x="191" y="31"/>
                    <a:pt x="143"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4;p48">
              <a:extLst>
                <a:ext uri="{FF2B5EF4-FFF2-40B4-BE49-F238E27FC236}">
                  <a16:creationId xmlns:a16="http://schemas.microsoft.com/office/drawing/2014/main" id="{4CE88EE3-EBCB-1245-A3EC-A1FBC353EB1E}"/>
                </a:ext>
              </a:extLst>
            </p:cNvPr>
            <p:cNvSpPr/>
            <p:nvPr/>
          </p:nvSpPr>
          <p:spPr>
            <a:xfrm>
              <a:off x="6668630" y="3531589"/>
              <a:ext cx="20075" cy="38168"/>
            </a:xfrm>
            <a:custGeom>
              <a:avLst/>
              <a:gdLst/>
              <a:ahLst/>
              <a:cxnLst/>
              <a:rect l="l" t="t" r="r" b="b"/>
              <a:pathLst>
                <a:path w="243" h="462" extrusionOk="0">
                  <a:moveTo>
                    <a:pt x="116" y="0"/>
                  </a:moveTo>
                  <a:cubicBezTo>
                    <a:pt x="59" y="0"/>
                    <a:pt x="1" y="46"/>
                    <a:pt x="21" y="117"/>
                  </a:cubicBezTo>
                  <a:cubicBezTo>
                    <a:pt x="45" y="192"/>
                    <a:pt x="56" y="263"/>
                    <a:pt x="42" y="342"/>
                  </a:cubicBezTo>
                  <a:cubicBezTo>
                    <a:pt x="31" y="414"/>
                    <a:pt x="94" y="462"/>
                    <a:pt x="149" y="462"/>
                  </a:cubicBezTo>
                  <a:cubicBezTo>
                    <a:pt x="186" y="462"/>
                    <a:pt x="219" y="441"/>
                    <a:pt x="225" y="392"/>
                  </a:cubicBezTo>
                  <a:cubicBezTo>
                    <a:pt x="243" y="281"/>
                    <a:pt x="239" y="175"/>
                    <a:pt x="205" y="66"/>
                  </a:cubicBezTo>
                  <a:cubicBezTo>
                    <a:pt x="191" y="20"/>
                    <a:pt x="154"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5;p48">
              <a:extLst>
                <a:ext uri="{FF2B5EF4-FFF2-40B4-BE49-F238E27FC236}">
                  <a16:creationId xmlns:a16="http://schemas.microsoft.com/office/drawing/2014/main" id="{E9AE7ECA-E63D-8A48-8017-48ECBA09EEBE}"/>
                </a:ext>
              </a:extLst>
            </p:cNvPr>
            <p:cNvSpPr/>
            <p:nvPr/>
          </p:nvSpPr>
          <p:spPr>
            <a:xfrm>
              <a:off x="6736953" y="3616600"/>
              <a:ext cx="19662" cy="43455"/>
            </a:xfrm>
            <a:custGeom>
              <a:avLst/>
              <a:gdLst/>
              <a:ahLst/>
              <a:cxnLst/>
              <a:rect l="l" t="t" r="r" b="b"/>
              <a:pathLst>
                <a:path w="238" h="526" extrusionOk="0">
                  <a:moveTo>
                    <a:pt x="91" y="1"/>
                  </a:moveTo>
                  <a:cubicBezTo>
                    <a:pt x="44" y="1"/>
                    <a:pt x="0" y="30"/>
                    <a:pt x="7" y="91"/>
                  </a:cubicBezTo>
                  <a:cubicBezTo>
                    <a:pt x="17" y="207"/>
                    <a:pt x="31" y="319"/>
                    <a:pt x="41" y="435"/>
                  </a:cubicBezTo>
                  <a:cubicBezTo>
                    <a:pt x="48" y="495"/>
                    <a:pt x="99" y="525"/>
                    <a:pt x="147" y="525"/>
                  </a:cubicBezTo>
                  <a:cubicBezTo>
                    <a:pt x="194" y="525"/>
                    <a:pt x="238" y="496"/>
                    <a:pt x="232" y="435"/>
                  </a:cubicBezTo>
                  <a:cubicBezTo>
                    <a:pt x="221" y="319"/>
                    <a:pt x="208" y="207"/>
                    <a:pt x="197" y="91"/>
                  </a:cubicBezTo>
                  <a:cubicBezTo>
                    <a:pt x="190" y="31"/>
                    <a:pt x="139"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6;p48">
              <a:extLst>
                <a:ext uri="{FF2B5EF4-FFF2-40B4-BE49-F238E27FC236}">
                  <a16:creationId xmlns:a16="http://schemas.microsoft.com/office/drawing/2014/main" id="{242D0EE3-3F3A-384A-9641-B46C636C959B}"/>
                </a:ext>
              </a:extLst>
            </p:cNvPr>
            <p:cNvSpPr/>
            <p:nvPr/>
          </p:nvSpPr>
          <p:spPr>
            <a:xfrm>
              <a:off x="7288325" y="3868163"/>
              <a:ext cx="15779" cy="46430"/>
            </a:xfrm>
            <a:custGeom>
              <a:avLst/>
              <a:gdLst/>
              <a:ahLst/>
              <a:cxnLst/>
              <a:rect l="l" t="t" r="r" b="b"/>
              <a:pathLst>
                <a:path w="191" h="562" extrusionOk="0">
                  <a:moveTo>
                    <a:pt x="95" y="0"/>
                  </a:moveTo>
                  <a:cubicBezTo>
                    <a:pt x="48" y="0"/>
                    <a:pt x="0" y="31"/>
                    <a:pt x="0" y="92"/>
                  </a:cubicBezTo>
                  <a:lnTo>
                    <a:pt x="0" y="470"/>
                  </a:lnTo>
                  <a:cubicBezTo>
                    <a:pt x="0" y="531"/>
                    <a:pt x="48" y="562"/>
                    <a:pt x="95" y="562"/>
                  </a:cubicBezTo>
                  <a:cubicBezTo>
                    <a:pt x="143" y="562"/>
                    <a:pt x="190" y="531"/>
                    <a:pt x="190" y="470"/>
                  </a:cubicBezTo>
                  <a:lnTo>
                    <a:pt x="190" y="92"/>
                  </a:lnTo>
                  <a:cubicBezTo>
                    <a:pt x="190" y="31"/>
                    <a:pt x="143" y="0"/>
                    <a:pt x="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7;p48">
              <a:extLst>
                <a:ext uri="{FF2B5EF4-FFF2-40B4-BE49-F238E27FC236}">
                  <a16:creationId xmlns:a16="http://schemas.microsoft.com/office/drawing/2014/main" id="{C225016C-14CC-D54D-9D05-F0CAD2D1C368}"/>
                </a:ext>
              </a:extLst>
            </p:cNvPr>
            <p:cNvSpPr/>
            <p:nvPr/>
          </p:nvSpPr>
          <p:spPr>
            <a:xfrm>
              <a:off x="7352022" y="3822890"/>
              <a:ext cx="23628" cy="43621"/>
            </a:xfrm>
            <a:custGeom>
              <a:avLst/>
              <a:gdLst/>
              <a:ahLst/>
              <a:cxnLst/>
              <a:rect l="l" t="t" r="r" b="b"/>
              <a:pathLst>
                <a:path w="286" h="528" extrusionOk="0">
                  <a:moveTo>
                    <a:pt x="116" y="0"/>
                  </a:moveTo>
                  <a:cubicBezTo>
                    <a:pt x="60" y="0"/>
                    <a:pt x="0" y="47"/>
                    <a:pt x="14" y="120"/>
                  </a:cubicBezTo>
                  <a:cubicBezTo>
                    <a:pt x="38" y="232"/>
                    <a:pt x="62" y="348"/>
                    <a:pt x="86" y="460"/>
                  </a:cubicBezTo>
                  <a:cubicBezTo>
                    <a:pt x="97" y="507"/>
                    <a:pt x="132" y="528"/>
                    <a:pt x="170" y="528"/>
                  </a:cubicBezTo>
                  <a:cubicBezTo>
                    <a:pt x="226" y="528"/>
                    <a:pt x="286" y="481"/>
                    <a:pt x="270" y="409"/>
                  </a:cubicBezTo>
                  <a:cubicBezTo>
                    <a:pt x="245" y="297"/>
                    <a:pt x="221" y="182"/>
                    <a:pt x="198" y="69"/>
                  </a:cubicBezTo>
                  <a:cubicBezTo>
                    <a:pt x="188" y="21"/>
                    <a:pt x="153"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8;p48">
              <a:extLst>
                <a:ext uri="{FF2B5EF4-FFF2-40B4-BE49-F238E27FC236}">
                  <a16:creationId xmlns:a16="http://schemas.microsoft.com/office/drawing/2014/main" id="{E2E08798-5865-0441-8A99-CC7D32509AC1}"/>
                </a:ext>
              </a:extLst>
            </p:cNvPr>
            <p:cNvSpPr/>
            <p:nvPr/>
          </p:nvSpPr>
          <p:spPr>
            <a:xfrm>
              <a:off x="7341860" y="3989772"/>
              <a:ext cx="15862" cy="52047"/>
            </a:xfrm>
            <a:custGeom>
              <a:avLst/>
              <a:gdLst/>
              <a:ahLst/>
              <a:cxnLst/>
              <a:rect l="l" t="t" r="r" b="b"/>
              <a:pathLst>
                <a:path w="192" h="630" extrusionOk="0">
                  <a:moveTo>
                    <a:pt x="96" y="0"/>
                  </a:moveTo>
                  <a:cubicBezTo>
                    <a:pt x="49" y="0"/>
                    <a:pt x="1" y="31"/>
                    <a:pt x="1" y="92"/>
                  </a:cubicBezTo>
                  <a:lnTo>
                    <a:pt x="1" y="538"/>
                  </a:lnTo>
                  <a:cubicBezTo>
                    <a:pt x="1" y="599"/>
                    <a:pt x="49" y="629"/>
                    <a:pt x="96" y="629"/>
                  </a:cubicBezTo>
                  <a:cubicBezTo>
                    <a:pt x="144" y="629"/>
                    <a:pt x="192" y="599"/>
                    <a:pt x="192" y="538"/>
                  </a:cubicBezTo>
                  <a:lnTo>
                    <a:pt x="192" y="92"/>
                  </a:lnTo>
                  <a:cubicBezTo>
                    <a:pt x="192" y="31"/>
                    <a:pt x="144"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19;p48">
              <a:extLst>
                <a:ext uri="{FF2B5EF4-FFF2-40B4-BE49-F238E27FC236}">
                  <a16:creationId xmlns:a16="http://schemas.microsoft.com/office/drawing/2014/main" id="{51E38D74-CE4A-9B4C-82F6-A5A69866F632}"/>
                </a:ext>
              </a:extLst>
            </p:cNvPr>
            <p:cNvSpPr/>
            <p:nvPr/>
          </p:nvSpPr>
          <p:spPr>
            <a:xfrm>
              <a:off x="6824855" y="4295117"/>
              <a:ext cx="15532" cy="49156"/>
            </a:xfrm>
            <a:custGeom>
              <a:avLst/>
              <a:gdLst/>
              <a:ahLst/>
              <a:cxnLst/>
              <a:rect l="l" t="t" r="r" b="b"/>
              <a:pathLst>
                <a:path w="188" h="595" extrusionOk="0">
                  <a:moveTo>
                    <a:pt x="94" y="1"/>
                  </a:moveTo>
                  <a:cubicBezTo>
                    <a:pt x="47" y="1"/>
                    <a:pt x="1" y="31"/>
                    <a:pt x="1" y="92"/>
                  </a:cubicBezTo>
                  <a:lnTo>
                    <a:pt x="1" y="504"/>
                  </a:lnTo>
                  <a:cubicBezTo>
                    <a:pt x="1" y="564"/>
                    <a:pt x="48" y="594"/>
                    <a:pt x="95" y="594"/>
                  </a:cubicBezTo>
                  <a:cubicBezTo>
                    <a:pt x="141" y="594"/>
                    <a:pt x="187" y="564"/>
                    <a:pt x="187" y="504"/>
                  </a:cubicBezTo>
                  <a:lnTo>
                    <a:pt x="187" y="92"/>
                  </a:lnTo>
                  <a:cubicBezTo>
                    <a:pt x="187" y="31"/>
                    <a:pt x="141" y="1"/>
                    <a:pt x="9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20;p48">
              <a:extLst>
                <a:ext uri="{FF2B5EF4-FFF2-40B4-BE49-F238E27FC236}">
                  <a16:creationId xmlns:a16="http://schemas.microsoft.com/office/drawing/2014/main" id="{6791F036-C5DA-5E44-A6B7-F4231D0F23DA}"/>
                </a:ext>
              </a:extLst>
            </p:cNvPr>
            <p:cNvSpPr/>
            <p:nvPr/>
          </p:nvSpPr>
          <p:spPr>
            <a:xfrm>
              <a:off x="6877398" y="4224151"/>
              <a:ext cx="21067" cy="38086"/>
            </a:xfrm>
            <a:custGeom>
              <a:avLst/>
              <a:gdLst/>
              <a:ahLst/>
              <a:cxnLst/>
              <a:rect l="l" t="t" r="r" b="b"/>
              <a:pathLst>
                <a:path w="255" h="461" extrusionOk="0">
                  <a:moveTo>
                    <a:pt x="96" y="0"/>
                  </a:moveTo>
                  <a:cubicBezTo>
                    <a:pt x="60" y="0"/>
                    <a:pt x="25" y="21"/>
                    <a:pt x="17" y="70"/>
                  </a:cubicBezTo>
                  <a:cubicBezTo>
                    <a:pt x="0" y="183"/>
                    <a:pt x="7" y="288"/>
                    <a:pt x="48" y="397"/>
                  </a:cubicBezTo>
                  <a:cubicBezTo>
                    <a:pt x="64" y="441"/>
                    <a:pt x="102" y="461"/>
                    <a:pt x="140" y="461"/>
                  </a:cubicBezTo>
                  <a:cubicBezTo>
                    <a:pt x="198" y="461"/>
                    <a:pt x="254" y="416"/>
                    <a:pt x="228" y="346"/>
                  </a:cubicBezTo>
                  <a:cubicBezTo>
                    <a:pt x="201" y="271"/>
                    <a:pt x="190" y="200"/>
                    <a:pt x="201" y="122"/>
                  </a:cubicBezTo>
                  <a:cubicBezTo>
                    <a:pt x="213" y="48"/>
                    <a:pt x="152"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21;p48">
              <a:extLst>
                <a:ext uri="{FF2B5EF4-FFF2-40B4-BE49-F238E27FC236}">
                  <a16:creationId xmlns:a16="http://schemas.microsoft.com/office/drawing/2014/main" id="{58B0ABE8-6287-0C49-AC87-A878DAF219F0}"/>
                </a:ext>
              </a:extLst>
            </p:cNvPr>
            <p:cNvSpPr/>
            <p:nvPr/>
          </p:nvSpPr>
          <p:spPr>
            <a:xfrm>
              <a:off x="5776058" y="3684427"/>
              <a:ext cx="15862" cy="40564"/>
            </a:xfrm>
            <a:custGeom>
              <a:avLst/>
              <a:gdLst/>
              <a:ahLst/>
              <a:cxnLst/>
              <a:rect l="l" t="t" r="r" b="b"/>
              <a:pathLst>
                <a:path w="192" h="491" extrusionOk="0">
                  <a:moveTo>
                    <a:pt x="96" y="1"/>
                  </a:moveTo>
                  <a:cubicBezTo>
                    <a:pt x="48" y="1"/>
                    <a:pt x="0" y="31"/>
                    <a:pt x="0" y="93"/>
                  </a:cubicBezTo>
                  <a:lnTo>
                    <a:pt x="0" y="399"/>
                  </a:lnTo>
                  <a:cubicBezTo>
                    <a:pt x="0" y="460"/>
                    <a:pt x="48" y="490"/>
                    <a:pt x="96" y="490"/>
                  </a:cubicBezTo>
                  <a:cubicBezTo>
                    <a:pt x="143" y="490"/>
                    <a:pt x="191" y="460"/>
                    <a:pt x="191" y="399"/>
                  </a:cubicBezTo>
                  <a:lnTo>
                    <a:pt x="191" y="93"/>
                  </a:lnTo>
                  <a:cubicBezTo>
                    <a:pt x="191" y="31"/>
                    <a:pt x="143" y="1"/>
                    <a:pt x="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22;p48">
              <a:extLst>
                <a:ext uri="{FF2B5EF4-FFF2-40B4-BE49-F238E27FC236}">
                  <a16:creationId xmlns:a16="http://schemas.microsoft.com/office/drawing/2014/main" id="{9ABCF241-EAB3-3E44-9B79-386D7A1E50AA}"/>
                </a:ext>
              </a:extLst>
            </p:cNvPr>
            <p:cNvSpPr/>
            <p:nvPr/>
          </p:nvSpPr>
          <p:spPr>
            <a:xfrm>
              <a:off x="5813978" y="3622136"/>
              <a:ext cx="20819" cy="52047"/>
            </a:xfrm>
            <a:custGeom>
              <a:avLst/>
              <a:gdLst/>
              <a:ahLst/>
              <a:cxnLst/>
              <a:rect l="l" t="t" r="r" b="b"/>
              <a:pathLst>
                <a:path w="252" h="630" extrusionOk="0">
                  <a:moveTo>
                    <a:pt x="118" y="1"/>
                  </a:moveTo>
                  <a:cubicBezTo>
                    <a:pt x="61" y="1"/>
                    <a:pt x="1" y="48"/>
                    <a:pt x="18" y="120"/>
                  </a:cubicBezTo>
                  <a:cubicBezTo>
                    <a:pt x="51" y="258"/>
                    <a:pt x="62" y="395"/>
                    <a:pt x="54" y="537"/>
                  </a:cubicBezTo>
                  <a:cubicBezTo>
                    <a:pt x="50" y="599"/>
                    <a:pt x="95" y="629"/>
                    <a:pt x="142" y="629"/>
                  </a:cubicBezTo>
                  <a:cubicBezTo>
                    <a:pt x="189" y="629"/>
                    <a:pt x="238" y="599"/>
                    <a:pt x="242" y="537"/>
                  </a:cubicBezTo>
                  <a:cubicBezTo>
                    <a:pt x="252" y="381"/>
                    <a:pt x="238" y="225"/>
                    <a:pt x="201" y="68"/>
                  </a:cubicBezTo>
                  <a:cubicBezTo>
                    <a:pt x="190" y="21"/>
                    <a:pt x="155" y="1"/>
                    <a:pt x="11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23;p48">
              <a:extLst>
                <a:ext uri="{FF2B5EF4-FFF2-40B4-BE49-F238E27FC236}">
                  <a16:creationId xmlns:a16="http://schemas.microsoft.com/office/drawing/2014/main" id="{07098595-1B7B-6C44-A74D-869BEB485136}"/>
                </a:ext>
              </a:extLst>
            </p:cNvPr>
            <p:cNvSpPr/>
            <p:nvPr/>
          </p:nvSpPr>
          <p:spPr>
            <a:xfrm rot="-322221">
              <a:off x="6172933" y="4180531"/>
              <a:ext cx="290723" cy="68224"/>
            </a:xfrm>
            <a:custGeom>
              <a:avLst/>
              <a:gdLst/>
              <a:ahLst/>
              <a:cxnLst/>
              <a:rect l="l" t="t" r="r" b="b"/>
              <a:pathLst>
                <a:path w="2520" h="732" extrusionOk="0">
                  <a:moveTo>
                    <a:pt x="871" y="1"/>
                  </a:moveTo>
                  <a:cubicBezTo>
                    <a:pt x="359" y="1"/>
                    <a:pt x="0" y="177"/>
                    <a:pt x="0" y="177"/>
                  </a:cubicBezTo>
                  <a:lnTo>
                    <a:pt x="2519" y="732"/>
                  </a:lnTo>
                  <a:cubicBezTo>
                    <a:pt x="1948" y="152"/>
                    <a:pt x="1344" y="1"/>
                    <a:pt x="871"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4;p48">
              <a:extLst>
                <a:ext uri="{FF2B5EF4-FFF2-40B4-BE49-F238E27FC236}">
                  <a16:creationId xmlns:a16="http://schemas.microsoft.com/office/drawing/2014/main" id="{0F6C29E5-3287-1445-972C-F2D184E4172B}"/>
                </a:ext>
              </a:extLst>
            </p:cNvPr>
            <p:cNvSpPr/>
            <p:nvPr/>
          </p:nvSpPr>
          <p:spPr>
            <a:xfrm rot="-282614">
              <a:off x="7050223" y="3052059"/>
              <a:ext cx="159058" cy="80878"/>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5;p48">
              <a:extLst>
                <a:ext uri="{FF2B5EF4-FFF2-40B4-BE49-F238E27FC236}">
                  <a16:creationId xmlns:a16="http://schemas.microsoft.com/office/drawing/2014/main" id="{D086B6B5-527B-1743-BF7F-30A2298CEBB0}"/>
                </a:ext>
              </a:extLst>
            </p:cNvPr>
            <p:cNvSpPr/>
            <p:nvPr/>
          </p:nvSpPr>
          <p:spPr>
            <a:xfrm>
              <a:off x="5478313" y="1382691"/>
              <a:ext cx="2204994" cy="2020680"/>
            </a:xfrm>
            <a:custGeom>
              <a:avLst/>
              <a:gdLst/>
              <a:ahLst/>
              <a:cxnLst/>
              <a:rect l="l" t="t" r="r" b="b"/>
              <a:pathLst>
                <a:path w="26690" h="24459" extrusionOk="0">
                  <a:moveTo>
                    <a:pt x="14327" y="0"/>
                  </a:moveTo>
                  <a:cubicBezTo>
                    <a:pt x="13645" y="0"/>
                    <a:pt x="12998" y="26"/>
                    <a:pt x="12386" y="76"/>
                  </a:cubicBezTo>
                  <a:cubicBezTo>
                    <a:pt x="11200" y="164"/>
                    <a:pt x="10139" y="341"/>
                    <a:pt x="9184" y="578"/>
                  </a:cubicBezTo>
                  <a:lnTo>
                    <a:pt x="9469" y="3751"/>
                  </a:lnTo>
                  <a:cubicBezTo>
                    <a:pt x="9469" y="3751"/>
                    <a:pt x="8630" y="1738"/>
                    <a:pt x="8242" y="851"/>
                  </a:cubicBezTo>
                  <a:cubicBezTo>
                    <a:pt x="7174" y="1163"/>
                    <a:pt x="6250" y="1612"/>
                    <a:pt x="5443" y="2156"/>
                  </a:cubicBezTo>
                  <a:cubicBezTo>
                    <a:pt x="5321" y="2241"/>
                    <a:pt x="5199" y="2326"/>
                    <a:pt x="5080" y="2414"/>
                  </a:cubicBezTo>
                  <a:cubicBezTo>
                    <a:pt x="3836" y="3336"/>
                    <a:pt x="2904" y="4495"/>
                    <a:pt x="2211" y="5730"/>
                  </a:cubicBezTo>
                  <a:cubicBezTo>
                    <a:pt x="2129" y="5872"/>
                    <a:pt x="2051" y="6022"/>
                    <a:pt x="1976" y="6168"/>
                  </a:cubicBezTo>
                  <a:cubicBezTo>
                    <a:pt x="1" y="10020"/>
                    <a:pt x="201" y="14412"/>
                    <a:pt x="375" y="14698"/>
                  </a:cubicBezTo>
                  <a:lnTo>
                    <a:pt x="3431" y="13600"/>
                  </a:lnTo>
                  <a:lnTo>
                    <a:pt x="912" y="15518"/>
                  </a:lnTo>
                  <a:cubicBezTo>
                    <a:pt x="1983" y="17040"/>
                    <a:pt x="3479" y="18608"/>
                    <a:pt x="5134" y="20009"/>
                  </a:cubicBezTo>
                  <a:cubicBezTo>
                    <a:pt x="5284" y="20131"/>
                    <a:pt x="5434" y="20257"/>
                    <a:pt x="5583" y="20379"/>
                  </a:cubicBezTo>
                  <a:cubicBezTo>
                    <a:pt x="5851" y="20597"/>
                    <a:pt x="6127" y="20814"/>
                    <a:pt x="6399" y="21021"/>
                  </a:cubicBezTo>
                  <a:cubicBezTo>
                    <a:pt x="6491" y="21090"/>
                    <a:pt x="6582" y="21161"/>
                    <a:pt x="6675" y="21225"/>
                  </a:cubicBezTo>
                  <a:cubicBezTo>
                    <a:pt x="6858" y="21365"/>
                    <a:pt x="7045" y="21501"/>
                    <a:pt x="7235" y="21630"/>
                  </a:cubicBezTo>
                  <a:cubicBezTo>
                    <a:pt x="7276" y="21661"/>
                    <a:pt x="7320" y="21691"/>
                    <a:pt x="7365" y="21722"/>
                  </a:cubicBezTo>
                  <a:cubicBezTo>
                    <a:pt x="8038" y="22195"/>
                    <a:pt x="8718" y="22626"/>
                    <a:pt x="9391" y="23007"/>
                  </a:cubicBezTo>
                  <a:cubicBezTo>
                    <a:pt x="9503" y="23075"/>
                    <a:pt x="9615" y="23133"/>
                    <a:pt x="9731" y="23197"/>
                  </a:cubicBezTo>
                  <a:cubicBezTo>
                    <a:pt x="10417" y="23571"/>
                    <a:pt x="11087" y="23888"/>
                    <a:pt x="11734" y="24139"/>
                  </a:cubicBezTo>
                  <a:cubicBezTo>
                    <a:pt x="12128" y="23136"/>
                    <a:pt x="13138" y="20767"/>
                    <a:pt x="13521" y="19872"/>
                  </a:cubicBezTo>
                  <a:cubicBezTo>
                    <a:pt x="13613" y="19651"/>
                    <a:pt x="13671" y="19522"/>
                    <a:pt x="13671" y="19522"/>
                  </a:cubicBezTo>
                  <a:lnTo>
                    <a:pt x="13671" y="24459"/>
                  </a:lnTo>
                  <a:cubicBezTo>
                    <a:pt x="15293" y="23898"/>
                    <a:pt x="20689" y="21770"/>
                    <a:pt x="22966" y="20865"/>
                  </a:cubicBezTo>
                  <a:lnTo>
                    <a:pt x="22823" y="18438"/>
                  </a:lnTo>
                  <a:lnTo>
                    <a:pt x="24003" y="20427"/>
                  </a:lnTo>
                  <a:cubicBezTo>
                    <a:pt x="24139" y="19730"/>
                    <a:pt x="26689" y="6368"/>
                    <a:pt x="20179" y="1642"/>
                  </a:cubicBezTo>
                  <a:lnTo>
                    <a:pt x="16499" y="5672"/>
                  </a:lnTo>
                  <a:cubicBezTo>
                    <a:pt x="16499" y="5672"/>
                    <a:pt x="17693" y="2054"/>
                    <a:pt x="18210" y="599"/>
                  </a:cubicBezTo>
                  <a:cubicBezTo>
                    <a:pt x="17221" y="239"/>
                    <a:pt x="16088" y="24"/>
                    <a:pt x="14786" y="4"/>
                  </a:cubicBezTo>
                  <a:cubicBezTo>
                    <a:pt x="14631" y="1"/>
                    <a:pt x="14478" y="0"/>
                    <a:pt x="14327"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26;p48">
              <a:extLst>
                <a:ext uri="{FF2B5EF4-FFF2-40B4-BE49-F238E27FC236}">
                  <a16:creationId xmlns:a16="http://schemas.microsoft.com/office/drawing/2014/main" id="{DEE6AE96-B6EE-9647-8D3D-86CD9F16A485}"/>
                </a:ext>
              </a:extLst>
            </p:cNvPr>
            <p:cNvSpPr/>
            <p:nvPr/>
          </p:nvSpPr>
          <p:spPr>
            <a:xfrm>
              <a:off x="6490843" y="1382691"/>
              <a:ext cx="1095227" cy="2020680"/>
            </a:xfrm>
            <a:custGeom>
              <a:avLst/>
              <a:gdLst/>
              <a:ahLst/>
              <a:cxnLst/>
              <a:rect l="l" t="t" r="r" b="b"/>
              <a:pathLst>
                <a:path w="13257" h="24459" extrusionOk="0">
                  <a:moveTo>
                    <a:pt x="2071" y="0"/>
                  </a:moveTo>
                  <a:cubicBezTo>
                    <a:pt x="1389" y="0"/>
                    <a:pt x="742" y="26"/>
                    <a:pt x="130" y="76"/>
                  </a:cubicBezTo>
                  <a:cubicBezTo>
                    <a:pt x="222" y="395"/>
                    <a:pt x="392" y="724"/>
                    <a:pt x="460" y="949"/>
                  </a:cubicBezTo>
                  <a:cubicBezTo>
                    <a:pt x="926" y="2551"/>
                    <a:pt x="898" y="4298"/>
                    <a:pt x="347" y="5876"/>
                  </a:cubicBezTo>
                  <a:cubicBezTo>
                    <a:pt x="191" y="6318"/>
                    <a:pt x="1" y="6817"/>
                    <a:pt x="201" y="7242"/>
                  </a:cubicBezTo>
                  <a:cubicBezTo>
                    <a:pt x="331" y="7517"/>
                    <a:pt x="606" y="7694"/>
                    <a:pt x="868" y="7854"/>
                  </a:cubicBezTo>
                  <a:cubicBezTo>
                    <a:pt x="1494" y="8239"/>
                    <a:pt x="2126" y="8606"/>
                    <a:pt x="2768" y="8959"/>
                  </a:cubicBezTo>
                  <a:cubicBezTo>
                    <a:pt x="3366" y="9282"/>
                    <a:pt x="3982" y="9602"/>
                    <a:pt x="4458" y="10088"/>
                  </a:cubicBezTo>
                  <a:cubicBezTo>
                    <a:pt x="5158" y="10795"/>
                    <a:pt x="5498" y="11821"/>
                    <a:pt x="5451" y="12814"/>
                  </a:cubicBezTo>
                  <a:cubicBezTo>
                    <a:pt x="5400" y="13811"/>
                    <a:pt x="4982" y="14770"/>
                    <a:pt x="4353" y="15541"/>
                  </a:cubicBezTo>
                  <a:cubicBezTo>
                    <a:pt x="3744" y="16279"/>
                    <a:pt x="2785" y="16309"/>
                    <a:pt x="2404" y="17180"/>
                  </a:cubicBezTo>
                  <a:cubicBezTo>
                    <a:pt x="1983" y="18142"/>
                    <a:pt x="1415" y="19522"/>
                    <a:pt x="1415" y="19522"/>
                  </a:cubicBezTo>
                  <a:lnTo>
                    <a:pt x="1415" y="24459"/>
                  </a:lnTo>
                  <a:cubicBezTo>
                    <a:pt x="1902" y="24292"/>
                    <a:pt x="2721" y="23987"/>
                    <a:pt x="3693" y="23612"/>
                  </a:cubicBezTo>
                  <a:cubicBezTo>
                    <a:pt x="3846" y="23555"/>
                    <a:pt x="4006" y="23494"/>
                    <a:pt x="4166" y="23432"/>
                  </a:cubicBezTo>
                  <a:cubicBezTo>
                    <a:pt x="5304" y="22994"/>
                    <a:pt x="6600" y="22487"/>
                    <a:pt x="7793" y="22018"/>
                  </a:cubicBezTo>
                  <a:cubicBezTo>
                    <a:pt x="7973" y="21950"/>
                    <a:pt x="8150" y="21878"/>
                    <a:pt x="8320" y="21810"/>
                  </a:cubicBezTo>
                  <a:cubicBezTo>
                    <a:pt x="9255" y="21443"/>
                    <a:pt x="10095" y="21114"/>
                    <a:pt x="10710" y="20865"/>
                  </a:cubicBezTo>
                  <a:lnTo>
                    <a:pt x="10567" y="18438"/>
                  </a:lnTo>
                  <a:lnTo>
                    <a:pt x="11747" y="20427"/>
                  </a:lnTo>
                  <a:cubicBezTo>
                    <a:pt x="12627" y="18479"/>
                    <a:pt x="13257" y="15501"/>
                    <a:pt x="13114" y="12369"/>
                  </a:cubicBezTo>
                  <a:cubicBezTo>
                    <a:pt x="13107" y="12250"/>
                    <a:pt x="13104" y="12132"/>
                    <a:pt x="13097" y="12012"/>
                  </a:cubicBezTo>
                  <a:cubicBezTo>
                    <a:pt x="13076" y="11733"/>
                    <a:pt x="13053" y="11454"/>
                    <a:pt x="13022" y="11173"/>
                  </a:cubicBezTo>
                  <a:cubicBezTo>
                    <a:pt x="13008" y="11040"/>
                    <a:pt x="12991" y="10904"/>
                    <a:pt x="12971" y="10768"/>
                  </a:cubicBezTo>
                  <a:cubicBezTo>
                    <a:pt x="12638" y="8221"/>
                    <a:pt x="11744" y="5678"/>
                    <a:pt x="10020" y="3605"/>
                  </a:cubicBezTo>
                  <a:cubicBezTo>
                    <a:pt x="9891" y="3448"/>
                    <a:pt x="9755" y="3295"/>
                    <a:pt x="9616" y="3142"/>
                  </a:cubicBezTo>
                  <a:cubicBezTo>
                    <a:pt x="9116" y="2601"/>
                    <a:pt x="8552" y="2099"/>
                    <a:pt x="7923" y="1642"/>
                  </a:cubicBezTo>
                  <a:lnTo>
                    <a:pt x="4243" y="5672"/>
                  </a:lnTo>
                  <a:cubicBezTo>
                    <a:pt x="4243" y="5672"/>
                    <a:pt x="5437" y="2054"/>
                    <a:pt x="5954" y="599"/>
                  </a:cubicBezTo>
                  <a:cubicBezTo>
                    <a:pt x="4965" y="239"/>
                    <a:pt x="3832" y="24"/>
                    <a:pt x="2530" y="4"/>
                  </a:cubicBezTo>
                  <a:cubicBezTo>
                    <a:pt x="2375" y="1"/>
                    <a:pt x="2222" y="0"/>
                    <a:pt x="207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27;p48">
              <a:extLst>
                <a:ext uri="{FF2B5EF4-FFF2-40B4-BE49-F238E27FC236}">
                  <a16:creationId xmlns:a16="http://schemas.microsoft.com/office/drawing/2014/main" id="{EE2B8095-62A7-B247-AF76-9CEBDF9779F4}"/>
                </a:ext>
              </a:extLst>
            </p:cNvPr>
            <p:cNvSpPr/>
            <p:nvPr/>
          </p:nvSpPr>
          <p:spPr>
            <a:xfrm>
              <a:off x="5916503" y="1941416"/>
              <a:ext cx="1292925" cy="885633"/>
            </a:xfrm>
            <a:custGeom>
              <a:avLst/>
              <a:gdLst/>
              <a:ahLst/>
              <a:cxnLst/>
              <a:rect l="l" t="t" r="r" b="b"/>
              <a:pathLst>
                <a:path w="15650" h="10720" extrusionOk="0">
                  <a:moveTo>
                    <a:pt x="7732" y="0"/>
                  </a:moveTo>
                  <a:cubicBezTo>
                    <a:pt x="7506" y="0"/>
                    <a:pt x="7282" y="11"/>
                    <a:pt x="7062" y="31"/>
                  </a:cubicBezTo>
                  <a:cubicBezTo>
                    <a:pt x="3577" y="337"/>
                    <a:pt x="674" y="3059"/>
                    <a:pt x="269" y="6670"/>
                  </a:cubicBezTo>
                  <a:cubicBezTo>
                    <a:pt x="1" y="9074"/>
                    <a:pt x="4953" y="10641"/>
                    <a:pt x="9227" y="10716"/>
                  </a:cubicBezTo>
                  <a:cubicBezTo>
                    <a:pt x="9342" y="10718"/>
                    <a:pt x="9456" y="10720"/>
                    <a:pt x="9570" y="10720"/>
                  </a:cubicBezTo>
                  <a:cubicBezTo>
                    <a:pt x="12487" y="10720"/>
                    <a:pt x="15004" y="9999"/>
                    <a:pt x="15190" y="8343"/>
                  </a:cubicBezTo>
                  <a:cubicBezTo>
                    <a:pt x="15650" y="4222"/>
                    <a:pt x="12685" y="510"/>
                    <a:pt x="8568" y="48"/>
                  </a:cubicBezTo>
                  <a:cubicBezTo>
                    <a:pt x="8288" y="16"/>
                    <a:pt x="8008" y="0"/>
                    <a:pt x="773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28;p48">
              <a:extLst>
                <a:ext uri="{FF2B5EF4-FFF2-40B4-BE49-F238E27FC236}">
                  <a16:creationId xmlns:a16="http://schemas.microsoft.com/office/drawing/2014/main" id="{D59BD1BD-73E3-3B44-9422-36B3DD24BB39}"/>
                </a:ext>
              </a:extLst>
            </p:cNvPr>
            <p:cNvSpPr/>
            <p:nvPr/>
          </p:nvSpPr>
          <p:spPr>
            <a:xfrm>
              <a:off x="6136920" y="2255683"/>
              <a:ext cx="172583" cy="208851"/>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29;p48">
              <a:extLst>
                <a:ext uri="{FF2B5EF4-FFF2-40B4-BE49-F238E27FC236}">
                  <a16:creationId xmlns:a16="http://schemas.microsoft.com/office/drawing/2014/main" id="{489EE59F-F8D3-994F-B91C-E0BAED9DD297}"/>
                </a:ext>
              </a:extLst>
            </p:cNvPr>
            <p:cNvSpPr/>
            <p:nvPr/>
          </p:nvSpPr>
          <p:spPr>
            <a:xfrm>
              <a:off x="6143695" y="2471391"/>
              <a:ext cx="116983" cy="116900"/>
            </a:xfrm>
            <a:custGeom>
              <a:avLst/>
              <a:gdLst/>
              <a:ahLst/>
              <a:cxnLst/>
              <a:rect l="l" t="t" r="r" b="b"/>
              <a:pathLst>
                <a:path w="1416" h="1415" extrusionOk="0">
                  <a:moveTo>
                    <a:pt x="708" y="0"/>
                  </a:moveTo>
                  <a:cubicBezTo>
                    <a:pt x="317" y="0"/>
                    <a:pt x="0" y="316"/>
                    <a:pt x="0" y="708"/>
                  </a:cubicBezTo>
                  <a:cubicBezTo>
                    <a:pt x="0" y="1099"/>
                    <a:pt x="317" y="1414"/>
                    <a:pt x="708" y="1414"/>
                  </a:cubicBezTo>
                  <a:cubicBezTo>
                    <a:pt x="1099" y="1414"/>
                    <a:pt x="1415" y="1099"/>
                    <a:pt x="1415" y="708"/>
                  </a:cubicBezTo>
                  <a:cubicBezTo>
                    <a:pt x="1415" y="316"/>
                    <a:pt x="1099" y="0"/>
                    <a:pt x="70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0;p48">
              <a:extLst>
                <a:ext uri="{FF2B5EF4-FFF2-40B4-BE49-F238E27FC236}">
                  <a16:creationId xmlns:a16="http://schemas.microsoft.com/office/drawing/2014/main" id="{DD76AE39-BEBF-6547-B922-9B95E5E2E80F}"/>
                </a:ext>
              </a:extLst>
            </p:cNvPr>
            <p:cNvSpPr/>
            <p:nvPr/>
          </p:nvSpPr>
          <p:spPr>
            <a:xfrm>
              <a:off x="7023875" y="1907874"/>
              <a:ext cx="390025" cy="315341"/>
            </a:xfrm>
            <a:custGeom>
              <a:avLst/>
              <a:gdLst/>
              <a:ahLst/>
              <a:cxnLst/>
              <a:rect l="l" t="t" r="r" b="b"/>
              <a:pathLst>
                <a:path w="4721" h="3817" extrusionOk="0">
                  <a:moveTo>
                    <a:pt x="2948" y="1"/>
                  </a:moveTo>
                  <a:cubicBezTo>
                    <a:pt x="1495" y="1"/>
                    <a:pt x="0" y="1548"/>
                    <a:pt x="876" y="2976"/>
                  </a:cubicBezTo>
                  <a:cubicBezTo>
                    <a:pt x="1096" y="3336"/>
                    <a:pt x="1369" y="3710"/>
                    <a:pt x="1810" y="3785"/>
                  </a:cubicBezTo>
                  <a:cubicBezTo>
                    <a:pt x="1937" y="3806"/>
                    <a:pt x="2069" y="3816"/>
                    <a:pt x="2203" y="3816"/>
                  </a:cubicBezTo>
                  <a:cubicBezTo>
                    <a:pt x="2570" y="3816"/>
                    <a:pt x="2952" y="3741"/>
                    <a:pt x="3276" y="3612"/>
                  </a:cubicBezTo>
                  <a:cubicBezTo>
                    <a:pt x="3779" y="3412"/>
                    <a:pt x="4221" y="3037"/>
                    <a:pt x="4449" y="2544"/>
                  </a:cubicBezTo>
                  <a:cubicBezTo>
                    <a:pt x="4520" y="2388"/>
                    <a:pt x="4571" y="2225"/>
                    <a:pt x="4605" y="2055"/>
                  </a:cubicBezTo>
                  <a:cubicBezTo>
                    <a:pt x="4721" y="1507"/>
                    <a:pt x="4650" y="858"/>
                    <a:pt x="4231" y="450"/>
                  </a:cubicBezTo>
                  <a:cubicBezTo>
                    <a:pt x="3915" y="137"/>
                    <a:pt x="3453" y="15"/>
                    <a:pt x="3010" y="2"/>
                  </a:cubicBezTo>
                  <a:cubicBezTo>
                    <a:pt x="2990" y="1"/>
                    <a:pt x="2969" y="1"/>
                    <a:pt x="2948"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1;p48">
              <a:extLst>
                <a:ext uri="{FF2B5EF4-FFF2-40B4-BE49-F238E27FC236}">
                  <a16:creationId xmlns:a16="http://schemas.microsoft.com/office/drawing/2014/main" id="{AD6DF6E8-81E9-8A4D-89BB-18DCC07D97F9}"/>
                </a:ext>
              </a:extLst>
            </p:cNvPr>
            <p:cNvSpPr/>
            <p:nvPr/>
          </p:nvSpPr>
          <p:spPr>
            <a:xfrm>
              <a:off x="7138297" y="1986689"/>
              <a:ext cx="201085" cy="161678"/>
            </a:xfrm>
            <a:custGeom>
              <a:avLst/>
              <a:gdLst/>
              <a:ahLst/>
              <a:cxnLst/>
              <a:rect l="l" t="t" r="r" b="b"/>
              <a:pathLst>
                <a:path w="2434" h="1957" extrusionOk="0">
                  <a:moveTo>
                    <a:pt x="1590" y="0"/>
                  </a:moveTo>
                  <a:cubicBezTo>
                    <a:pt x="973" y="0"/>
                    <a:pt x="1" y="1740"/>
                    <a:pt x="1" y="1740"/>
                  </a:cubicBezTo>
                  <a:cubicBezTo>
                    <a:pt x="272" y="1894"/>
                    <a:pt x="579" y="1956"/>
                    <a:pt x="880" y="1956"/>
                  </a:cubicBezTo>
                  <a:cubicBezTo>
                    <a:pt x="1676" y="1956"/>
                    <a:pt x="2433" y="1519"/>
                    <a:pt x="2383" y="1176"/>
                  </a:cubicBezTo>
                  <a:cubicBezTo>
                    <a:pt x="2350" y="948"/>
                    <a:pt x="2111" y="889"/>
                    <a:pt x="1874" y="889"/>
                  </a:cubicBezTo>
                  <a:cubicBezTo>
                    <a:pt x="1623" y="889"/>
                    <a:pt x="1374" y="955"/>
                    <a:pt x="1374" y="955"/>
                  </a:cubicBezTo>
                  <a:cubicBezTo>
                    <a:pt x="1374" y="955"/>
                    <a:pt x="2272" y="166"/>
                    <a:pt x="1666" y="10"/>
                  </a:cubicBezTo>
                  <a:cubicBezTo>
                    <a:pt x="1641" y="3"/>
                    <a:pt x="1616"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2;p48">
              <a:extLst>
                <a:ext uri="{FF2B5EF4-FFF2-40B4-BE49-F238E27FC236}">
                  <a16:creationId xmlns:a16="http://schemas.microsoft.com/office/drawing/2014/main" id="{922868B2-E816-E247-B988-16B13D6E0FCF}"/>
                </a:ext>
              </a:extLst>
            </p:cNvPr>
            <p:cNvSpPr/>
            <p:nvPr/>
          </p:nvSpPr>
          <p:spPr>
            <a:xfrm>
              <a:off x="6499848" y="1941333"/>
              <a:ext cx="675625" cy="885715"/>
            </a:xfrm>
            <a:custGeom>
              <a:avLst/>
              <a:gdLst/>
              <a:ahLst/>
              <a:cxnLst/>
              <a:rect l="l" t="t" r="r" b="b"/>
              <a:pathLst>
                <a:path w="8178" h="10721" extrusionOk="0">
                  <a:moveTo>
                    <a:pt x="671" y="1"/>
                  </a:moveTo>
                  <a:cubicBezTo>
                    <a:pt x="446" y="1"/>
                    <a:pt x="222" y="11"/>
                    <a:pt x="1" y="32"/>
                  </a:cubicBezTo>
                  <a:cubicBezTo>
                    <a:pt x="1228" y="559"/>
                    <a:pt x="3618" y="2133"/>
                    <a:pt x="3251" y="6032"/>
                  </a:cubicBezTo>
                  <a:cubicBezTo>
                    <a:pt x="3037" y="8296"/>
                    <a:pt x="2595" y="9776"/>
                    <a:pt x="2166" y="10717"/>
                  </a:cubicBezTo>
                  <a:cubicBezTo>
                    <a:pt x="2282" y="10717"/>
                    <a:pt x="2397" y="10721"/>
                    <a:pt x="2510" y="10721"/>
                  </a:cubicBezTo>
                  <a:cubicBezTo>
                    <a:pt x="5427" y="10721"/>
                    <a:pt x="7943" y="10000"/>
                    <a:pt x="8129" y="8344"/>
                  </a:cubicBezTo>
                  <a:cubicBezTo>
                    <a:pt x="8160" y="8058"/>
                    <a:pt x="8178" y="7777"/>
                    <a:pt x="8178" y="7494"/>
                  </a:cubicBezTo>
                  <a:cubicBezTo>
                    <a:pt x="8173" y="3727"/>
                    <a:pt x="5338" y="480"/>
                    <a:pt x="1507" y="49"/>
                  </a:cubicBezTo>
                  <a:cubicBezTo>
                    <a:pt x="1225" y="18"/>
                    <a:pt x="946" y="1"/>
                    <a:pt x="671" y="1"/>
                  </a:cubicBezTo>
                  <a:close/>
                </a:path>
              </a:pathLst>
            </a:custGeom>
            <a:solidFill>
              <a:srgbClr val="F8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3;p48">
              <a:extLst>
                <a:ext uri="{FF2B5EF4-FFF2-40B4-BE49-F238E27FC236}">
                  <a16:creationId xmlns:a16="http://schemas.microsoft.com/office/drawing/2014/main" id="{113787A0-6729-BA48-97E2-E71794D75896}"/>
                </a:ext>
              </a:extLst>
            </p:cNvPr>
            <p:cNvSpPr/>
            <p:nvPr/>
          </p:nvSpPr>
          <p:spPr>
            <a:xfrm>
              <a:off x="6793957" y="2349204"/>
              <a:ext cx="163826" cy="182579"/>
            </a:xfrm>
            <a:custGeom>
              <a:avLst/>
              <a:gdLst/>
              <a:ahLst/>
              <a:cxnLst/>
              <a:rect l="l" t="t" r="r" b="b"/>
              <a:pathLst>
                <a:path w="1983" h="2210" extrusionOk="0">
                  <a:moveTo>
                    <a:pt x="191" y="0"/>
                  </a:moveTo>
                  <a:cubicBezTo>
                    <a:pt x="55" y="371"/>
                    <a:pt x="0" y="765"/>
                    <a:pt x="41" y="1177"/>
                  </a:cubicBezTo>
                  <a:cubicBezTo>
                    <a:pt x="61" y="1381"/>
                    <a:pt x="116" y="1591"/>
                    <a:pt x="235" y="1799"/>
                  </a:cubicBezTo>
                  <a:cubicBezTo>
                    <a:pt x="269" y="1850"/>
                    <a:pt x="306" y="1901"/>
                    <a:pt x="347" y="1949"/>
                  </a:cubicBezTo>
                  <a:cubicBezTo>
                    <a:pt x="395" y="1993"/>
                    <a:pt x="446" y="2037"/>
                    <a:pt x="500" y="2077"/>
                  </a:cubicBezTo>
                  <a:cubicBezTo>
                    <a:pt x="558" y="2115"/>
                    <a:pt x="623" y="2139"/>
                    <a:pt x="687" y="2166"/>
                  </a:cubicBezTo>
                  <a:cubicBezTo>
                    <a:pt x="748" y="2193"/>
                    <a:pt x="816" y="2193"/>
                    <a:pt x="880" y="2203"/>
                  </a:cubicBezTo>
                  <a:cubicBezTo>
                    <a:pt x="905" y="2208"/>
                    <a:pt x="928" y="2210"/>
                    <a:pt x="951" y="2210"/>
                  </a:cubicBezTo>
                  <a:cubicBezTo>
                    <a:pt x="993" y="2210"/>
                    <a:pt x="1033" y="2203"/>
                    <a:pt x="1075" y="2197"/>
                  </a:cubicBezTo>
                  <a:cubicBezTo>
                    <a:pt x="1139" y="2190"/>
                    <a:pt x="1204" y="2183"/>
                    <a:pt x="1265" y="2153"/>
                  </a:cubicBezTo>
                  <a:cubicBezTo>
                    <a:pt x="1390" y="2108"/>
                    <a:pt x="1500" y="2030"/>
                    <a:pt x="1588" y="1942"/>
                  </a:cubicBezTo>
                  <a:cubicBezTo>
                    <a:pt x="1762" y="1758"/>
                    <a:pt x="1847" y="1547"/>
                    <a:pt x="1891" y="1343"/>
                  </a:cubicBezTo>
                  <a:cubicBezTo>
                    <a:pt x="1982" y="935"/>
                    <a:pt x="1958" y="530"/>
                    <a:pt x="1843" y="153"/>
                  </a:cubicBezTo>
                  <a:cubicBezTo>
                    <a:pt x="1748" y="535"/>
                    <a:pt x="1656" y="902"/>
                    <a:pt x="1517" y="1217"/>
                  </a:cubicBezTo>
                  <a:cubicBezTo>
                    <a:pt x="1442" y="1371"/>
                    <a:pt x="1364" y="1517"/>
                    <a:pt x="1255" y="1595"/>
                  </a:cubicBezTo>
                  <a:cubicBezTo>
                    <a:pt x="1168" y="1670"/>
                    <a:pt x="1064" y="1701"/>
                    <a:pt x="956" y="1701"/>
                  </a:cubicBezTo>
                  <a:cubicBezTo>
                    <a:pt x="946" y="1701"/>
                    <a:pt x="936" y="1701"/>
                    <a:pt x="925" y="1701"/>
                  </a:cubicBezTo>
                  <a:cubicBezTo>
                    <a:pt x="806" y="1693"/>
                    <a:pt x="721" y="1649"/>
                    <a:pt x="632" y="1534"/>
                  </a:cubicBezTo>
                  <a:cubicBezTo>
                    <a:pt x="544" y="1421"/>
                    <a:pt x="486" y="1262"/>
                    <a:pt x="425" y="1098"/>
                  </a:cubicBezTo>
                  <a:cubicBezTo>
                    <a:pt x="323" y="759"/>
                    <a:pt x="262" y="388"/>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4;p48">
              <a:extLst>
                <a:ext uri="{FF2B5EF4-FFF2-40B4-BE49-F238E27FC236}">
                  <a16:creationId xmlns:a16="http://schemas.microsoft.com/office/drawing/2014/main" id="{02EE8960-7B3C-F148-A762-B7C6FB45812F}"/>
                </a:ext>
              </a:extLst>
            </p:cNvPr>
            <p:cNvSpPr/>
            <p:nvPr/>
          </p:nvSpPr>
          <p:spPr>
            <a:xfrm>
              <a:off x="6808002" y="2565738"/>
              <a:ext cx="117148" cy="116900"/>
            </a:xfrm>
            <a:custGeom>
              <a:avLst/>
              <a:gdLst/>
              <a:ahLst/>
              <a:cxnLst/>
              <a:rect l="l" t="t" r="r" b="b"/>
              <a:pathLst>
                <a:path w="1418" h="1415" extrusionOk="0">
                  <a:moveTo>
                    <a:pt x="707" y="1"/>
                  </a:moveTo>
                  <a:cubicBezTo>
                    <a:pt x="316" y="1"/>
                    <a:pt x="1" y="317"/>
                    <a:pt x="1" y="708"/>
                  </a:cubicBezTo>
                  <a:cubicBezTo>
                    <a:pt x="1" y="1099"/>
                    <a:pt x="316" y="1415"/>
                    <a:pt x="707" y="1415"/>
                  </a:cubicBezTo>
                  <a:cubicBezTo>
                    <a:pt x="1098" y="1415"/>
                    <a:pt x="1418" y="1099"/>
                    <a:pt x="1418" y="708"/>
                  </a:cubicBezTo>
                  <a:cubicBezTo>
                    <a:pt x="1418" y="317"/>
                    <a:pt x="1098" y="1"/>
                    <a:pt x="707"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35;p48">
              <a:extLst>
                <a:ext uri="{FF2B5EF4-FFF2-40B4-BE49-F238E27FC236}">
                  <a16:creationId xmlns:a16="http://schemas.microsoft.com/office/drawing/2014/main" id="{F7EDD3C6-94F6-BC43-91E5-040666D6F341}"/>
                </a:ext>
              </a:extLst>
            </p:cNvPr>
            <p:cNvSpPr/>
            <p:nvPr/>
          </p:nvSpPr>
          <p:spPr>
            <a:xfrm>
              <a:off x="6444248" y="2174721"/>
              <a:ext cx="249497" cy="331617"/>
            </a:xfrm>
            <a:custGeom>
              <a:avLst/>
              <a:gdLst/>
              <a:ahLst/>
              <a:cxnLst/>
              <a:rect l="l" t="t" r="r" b="b"/>
              <a:pathLst>
                <a:path w="3020" h="4014" extrusionOk="0">
                  <a:moveTo>
                    <a:pt x="1921" y="0"/>
                  </a:moveTo>
                  <a:cubicBezTo>
                    <a:pt x="1010" y="0"/>
                    <a:pt x="1" y="3452"/>
                    <a:pt x="1" y="3452"/>
                  </a:cubicBezTo>
                  <a:cubicBezTo>
                    <a:pt x="1" y="3452"/>
                    <a:pt x="1613" y="4014"/>
                    <a:pt x="2627" y="4014"/>
                  </a:cubicBezTo>
                  <a:cubicBezTo>
                    <a:pt x="2772" y="4014"/>
                    <a:pt x="2905" y="4002"/>
                    <a:pt x="3020" y="3976"/>
                  </a:cubicBezTo>
                  <a:cubicBezTo>
                    <a:pt x="3020" y="3976"/>
                    <a:pt x="2863" y="62"/>
                    <a:pt x="1945" y="1"/>
                  </a:cubicBezTo>
                  <a:cubicBezTo>
                    <a:pt x="1937" y="1"/>
                    <a:pt x="1929"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36;p48">
              <a:extLst>
                <a:ext uri="{FF2B5EF4-FFF2-40B4-BE49-F238E27FC236}">
                  <a16:creationId xmlns:a16="http://schemas.microsoft.com/office/drawing/2014/main" id="{361EC5B9-7625-624E-A37A-F98492375CFE}"/>
                </a:ext>
              </a:extLst>
            </p:cNvPr>
            <p:cNvSpPr/>
            <p:nvPr/>
          </p:nvSpPr>
          <p:spPr>
            <a:xfrm>
              <a:off x="6329909" y="2489814"/>
              <a:ext cx="461900" cy="268912"/>
            </a:xfrm>
            <a:custGeom>
              <a:avLst/>
              <a:gdLst/>
              <a:ahLst/>
              <a:cxnLst/>
              <a:rect l="l" t="t" r="r" b="b"/>
              <a:pathLst>
                <a:path w="5591" h="3255" extrusionOk="0">
                  <a:moveTo>
                    <a:pt x="2278" y="0"/>
                  </a:moveTo>
                  <a:cubicBezTo>
                    <a:pt x="1982" y="0"/>
                    <a:pt x="1577" y="138"/>
                    <a:pt x="1085" y="641"/>
                  </a:cubicBezTo>
                  <a:cubicBezTo>
                    <a:pt x="1" y="1750"/>
                    <a:pt x="735" y="2871"/>
                    <a:pt x="1320" y="2953"/>
                  </a:cubicBezTo>
                  <a:cubicBezTo>
                    <a:pt x="1375" y="2961"/>
                    <a:pt x="1427" y="2964"/>
                    <a:pt x="1479" y="2964"/>
                  </a:cubicBezTo>
                  <a:cubicBezTo>
                    <a:pt x="2385" y="2964"/>
                    <a:pt x="2830" y="1868"/>
                    <a:pt x="2830" y="1868"/>
                  </a:cubicBezTo>
                  <a:cubicBezTo>
                    <a:pt x="2830" y="1868"/>
                    <a:pt x="2976" y="3255"/>
                    <a:pt x="4058" y="3255"/>
                  </a:cubicBezTo>
                  <a:cubicBezTo>
                    <a:pt x="4131" y="3255"/>
                    <a:pt x="4209" y="3248"/>
                    <a:pt x="4291" y="3235"/>
                  </a:cubicBezTo>
                  <a:cubicBezTo>
                    <a:pt x="5590" y="3024"/>
                    <a:pt x="4781" y="522"/>
                    <a:pt x="3703" y="294"/>
                  </a:cubicBezTo>
                  <a:cubicBezTo>
                    <a:pt x="3203" y="190"/>
                    <a:pt x="2979" y="162"/>
                    <a:pt x="2883" y="162"/>
                  </a:cubicBezTo>
                  <a:cubicBezTo>
                    <a:pt x="2812" y="162"/>
                    <a:pt x="2810" y="177"/>
                    <a:pt x="2817" y="188"/>
                  </a:cubicBezTo>
                  <a:lnTo>
                    <a:pt x="2817" y="188"/>
                  </a:lnTo>
                  <a:cubicBezTo>
                    <a:pt x="2769" y="146"/>
                    <a:pt x="2581"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7;p48">
              <a:extLst>
                <a:ext uri="{FF2B5EF4-FFF2-40B4-BE49-F238E27FC236}">
                  <a16:creationId xmlns:a16="http://schemas.microsoft.com/office/drawing/2014/main" id="{B03299B7-37DF-A441-A26B-27A6F260A9EB}"/>
                </a:ext>
              </a:extLst>
            </p:cNvPr>
            <p:cNvSpPr/>
            <p:nvPr/>
          </p:nvSpPr>
          <p:spPr>
            <a:xfrm>
              <a:off x="6410293" y="2439006"/>
              <a:ext cx="290722" cy="127640"/>
            </a:xfrm>
            <a:custGeom>
              <a:avLst/>
              <a:gdLst/>
              <a:ahLst/>
              <a:cxnLst/>
              <a:rect l="l" t="t" r="r" b="b"/>
              <a:pathLst>
                <a:path w="3519" h="1545" extrusionOk="0">
                  <a:moveTo>
                    <a:pt x="691" y="0"/>
                  </a:moveTo>
                  <a:cubicBezTo>
                    <a:pt x="606" y="0"/>
                    <a:pt x="527" y="17"/>
                    <a:pt x="459" y="55"/>
                  </a:cubicBezTo>
                  <a:cubicBezTo>
                    <a:pt x="0" y="321"/>
                    <a:pt x="1989" y="1545"/>
                    <a:pt x="1989" y="1545"/>
                  </a:cubicBezTo>
                  <a:cubicBezTo>
                    <a:pt x="1989" y="1545"/>
                    <a:pt x="3519" y="902"/>
                    <a:pt x="3427" y="535"/>
                  </a:cubicBezTo>
                  <a:cubicBezTo>
                    <a:pt x="3397" y="415"/>
                    <a:pt x="3220" y="374"/>
                    <a:pt x="2995" y="374"/>
                  </a:cubicBezTo>
                  <a:cubicBezTo>
                    <a:pt x="2533" y="374"/>
                    <a:pt x="1870" y="545"/>
                    <a:pt x="1870" y="545"/>
                  </a:cubicBezTo>
                  <a:cubicBezTo>
                    <a:pt x="1870" y="545"/>
                    <a:pt x="1179"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38;p48">
              <a:extLst>
                <a:ext uri="{FF2B5EF4-FFF2-40B4-BE49-F238E27FC236}">
                  <a16:creationId xmlns:a16="http://schemas.microsoft.com/office/drawing/2014/main" id="{26159887-EA51-1E41-BD59-ED15CC94D8D6}"/>
                </a:ext>
              </a:extLst>
            </p:cNvPr>
            <p:cNvSpPr/>
            <p:nvPr/>
          </p:nvSpPr>
          <p:spPr>
            <a:xfrm>
              <a:off x="6423429" y="2698004"/>
              <a:ext cx="9666" cy="9666"/>
            </a:xfrm>
            <a:custGeom>
              <a:avLst/>
              <a:gdLst/>
              <a:ahLst/>
              <a:cxnLst/>
              <a:rect l="l" t="t" r="r" b="b"/>
              <a:pathLst>
                <a:path w="117" h="117" extrusionOk="0">
                  <a:moveTo>
                    <a:pt x="59" y="1"/>
                  </a:moveTo>
                  <a:cubicBezTo>
                    <a:pt x="28" y="1"/>
                    <a:pt x="1" y="28"/>
                    <a:pt x="1" y="59"/>
                  </a:cubicBezTo>
                  <a:cubicBezTo>
                    <a:pt x="1" y="90"/>
                    <a:pt x="28" y="116"/>
                    <a:pt x="59" y="116"/>
                  </a:cubicBezTo>
                  <a:cubicBezTo>
                    <a:pt x="90" y="116"/>
                    <a:pt x="116" y="90"/>
                    <a:pt x="116" y="59"/>
                  </a:cubicBezTo>
                  <a:cubicBezTo>
                    <a:pt x="116" y="28"/>
                    <a:pt x="90" y="1"/>
                    <a:pt x="59"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39;p48">
              <a:extLst>
                <a:ext uri="{FF2B5EF4-FFF2-40B4-BE49-F238E27FC236}">
                  <a16:creationId xmlns:a16="http://schemas.microsoft.com/office/drawing/2014/main" id="{43BB2A83-C1AA-6748-9FEC-1CB343F50834}"/>
                </a:ext>
              </a:extLst>
            </p:cNvPr>
            <p:cNvSpPr/>
            <p:nvPr/>
          </p:nvSpPr>
          <p:spPr>
            <a:xfrm>
              <a:off x="6428221" y="2614893"/>
              <a:ext cx="9666" cy="9418"/>
            </a:xfrm>
            <a:custGeom>
              <a:avLst/>
              <a:gdLst/>
              <a:ahLst/>
              <a:cxnLst/>
              <a:rect l="l" t="t" r="r" b="b"/>
              <a:pathLst>
                <a:path w="117" h="114" extrusionOk="0">
                  <a:moveTo>
                    <a:pt x="58" y="1"/>
                  </a:moveTo>
                  <a:cubicBezTo>
                    <a:pt x="28" y="1"/>
                    <a:pt x="1" y="24"/>
                    <a:pt x="1" y="55"/>
                  </a:cubicBezTo>
                  <a:cubicBezTo>
                    <a:pt x="1" y="89"/>
                    <a:pt x="28" y="113"/>
                    <a:pt x="58" y="113"/>
                  </a:cubicBezTo>
                  <a:cubicBezTo>
                    <a:pt x="89" y="113"/>
                    <a:pt x="116" y="89"/>
                    <a:pt x="116" y="55"/>
                  </a:cubicBezTo>
                  <a:cubicBezTo>
                    <a:pt x="116" y="24"/>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40;p48">
              <a:extLst>
                <a:ext uri="{FF2B5EF4-FFF2-40B4-BE49-F238E27FC236}">
                  <a16:creationId xmlns:a16="http://schemas.microsoft.com/office/drawing/2014/main" id="{DF7B77B1-63B7-D349-A826-4ED412482D34}"/>
                </a:ext>
              </a:extLst>
            </p:cNvPr>
            <p:cNvSpPr/>
            <p:nvPr/>
          </p:nvSpPr>
          <p:spPr>
            <a:xfrm>
              <a:off x="6481920" y="2631499"/>
              <a:ext cx="9583" cy="9666"/>
            </a:xfrm>
            <a:custGeom>
              <a:avLst/>
              <a:gdLst/>
              <a:ahLst/>
              <a:cxnLst/>
              <a:rect l="l" t="t" r="r" b="b"/>
              <a:pathLst>
                <a:path w="116" h="117" extrusionOk="0">
                  <a:moveTo>
                    <a:pt x="58" y="0"/>
                  </a:moveTo>
                  <a:cubicBezTo>
                    <a:pt x="27" y="0"/>
                    <a:pt x="0" y="27"/>
                    <a:pt x="0" y="58"/>
                  </a:cubicBezTo>
                  <a:cubicBezTo>
                    <a:pt x="0" y="88"/>
                    <a:pt x="27" y="116"/>
                    <a:pt x="58" y="116"/>
                  </a:cubicBezTo>
                  <a:cubicBezTo>
                    <a:pt x="88" y="116"/>
                    <a:pt x="116" y="88"/>
                    <a:pt x="116" y="58"/>
                  </a:cubicBezTo>
                  <a:cubicBezTo>
                    <a:pt x="116" y="27"/>
                    <a:pt x="88" y="0"/>
                    <a:pt x="58" y="0"/>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41;p48">
              <a:extLst>
                <a:ext uri="{FF2B5EF4-FFF2-40B4-BE49-F238E27FC236}">
                  <a16:creationId xmlns:a16="http://schemas.microsoft.com/office/drawing/2014/main" id="{99D0A5B8-65A5-AE47-80B6-2194CD409251}"/>
                </a:ext>
              </a:extLst>
            </p:cNvPr>
            <p:cNvSpPr/>
            <p:nvPr/>
          </p:nvSpPr>
          <p:spPr>
            <a:xfrm>
              <a:off x="6660782" y="2605310"/>
              <a:ext cx="9666" cy="9666"/>
            </a:xfrm>
            <a:custGeom>
              <a:avLst/>
              <a:gdLst/>
              <a:ahLst/>
              <a:cxnLst/>
              <a:rect l="l" t="t" r="r" b="b"/>
              <a:pathLst>
                <a:path w="117" h="117" extrusionOk="0">
                  <a:moveTo>
                    <a:pt x="58" y="1"/>
                  </a:moveTo>
                  <a:cubicBezTo>
                    <a:pt x="28" y="1"/>
                    <a:pt x="1" y="28"/>
                    <a:pt x="1" y="59"/>
                  </a:cubicBezTo>
                  <a:cubicBezTo>
                    <a:pt x="1" y="90"/>
                    <a:pt x="28" y="117"/>
                    <a:pt x="58" y="117"/>
                  </a:cubicBezTo>
                  <a:cubicBezTo>
                    <a:pt x="89" y="117"/>
                    <a:pt x="116" y="90"/>
                    <a:pt x="116" y="59"/>
                  </a:cubicBezTo>
                  <a:cubicBezTo>
                    <a:pt x="116" y="28"/>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42;p48">
              <a:extLst>
                <a:ext uri="{FF2B5EF4-FFF2-40B4-BE49-F238E27FC236}">
                  <a16:creationId xmlns:a16="http://schemas.microsoft.com/office/drawing/2014/main" id="{A87F18DF-C0C2-3846-BFCC-F4B954BFB8C1}"/>
                </a:ext>
              </a:extLst>
            </p:cNvPr>
            <p:cNvSpPr/>
            <p:nvPr/>
          </p:nvSpPr>
          <p:spPr>
            <a:xfrm>
              <a:off x="6618400" y="2673302"/>
              <a:ext cx="9335" cy="9335"/>
            </a:xfrm>
            <a:custGeom>
              <a:avLst/>
              <a:gdLst/>
              <a:ahLst/>
              <a:cxnLst/>
              <a:rect l="l" t="t" r="r" b="b"/>
              <a:pathLst>
                <a:path w="113" h="113" extrusionOk="0">
                  <a:moveTo>
                    <a:pt x="58" y="1"/>
                  </a:moveTo>
                  <a:cubicBezTo>
                    <a:pt x="24" y="1"/>
                    <a:pt x="0" y="25"/>
                    <a:pt x="0" y="59"/>
                  </a:cubicBezTo>
                  <a:cubicBezTo>
                    <a:pt x="0" y="89"/>
                    <a:pt x="24" y="113"/>
                    <a:pt x="58" y="113"/>
                  </a:cubicBezTo>
                  <a:cubicBezTo>
                    <a:pt x="88" y="113"/>
                    <a:pt x="113" y="89"/>
                    <a:pt x="113" y="59"/>
                  </a:cubicBezTo>
                  <a:cubicBezTo>
                    <a:pt x="113" y="25"/>
                    <a:pt x="88"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43;p48">
              <a:extLst>
                <a:ext uri="{FF2B5EF4-FFF2-40B4-BE49-F238E27FC236}">
                  <a16:creationId xmlns:a16="http://schemas.microsoft.com/office/drawing/2014/main" id="{7846939B-D46C-334C-9E0D-871DE2362125}"/>
                </a:ext>
              </a:extLst>
            </p:cNvPr>
            <p:cNvSpPr/>
            <p:nvPr/>
          </p:nvSpPr>
          <p:spPr>
            <a:xfrm>
              <a:off x="6665574" y="2693295"/>
              <a:ext cx="9418" cy="9583"/>
            </a:xfrm>
            <a:custGeom>
              <a:avLst/>
              <a:gdLst/>
              <a:ahLst/>
              <a:cxnLst/>
              <a:rect l="l" t="t" r="r" b="b"/>
              <a:pathLst>
                <a:path w="114" h="116" extrusionOk="0">
                  <a:moveTo>
                    <a:pt x="58" y="1"/>
                  </a:moveTo>
                  <a:cubicBezTo>
                    <a:pt x="24" y="1"/>
                    <a:pt x="0" y="27"/>
                    <a:pt x="0" y="58"/>
                  </a:cubicBezTo>
                  <a:cubicBezTo>
                    <a:pt x="0" y="89"/>
                    <a:pt x="24" y="116"/>
                    <a:pt x="58" y="116"/>
                  </a:cubicBezTo>
                  <a:cubicBezTo>
                    <a:pt x="89" y="116"/>
                    <a:pt x="113" y="89"/>
                    <a:pt x="113" y="58"/>
                  </a:cubicBezTo>
                  <a:cubicBezTo>
                    <a:pt x="113" y="27"/>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44;p48">
              <a:extLst>
                <a:ext uri="{FF2B5EF4-FFF2-40B4-BE49-F238E27FC236}">
                  <a16:creationId xmlns:a16="http://schemas.microsoft.com/office/drawing/2014/main" id="{2131C6E9-11A9-F940-8D58-E6105D59D0E0}"/>
                </a:ext>
              </a:extLst>
            </p:cNvPr>
            <p:cNvSpPr/>
            <p:nvPr/>
          </p:nvSpPr>
          <p:spPr>
            <a:xfrm>
              <a:off x="6335031" y="1833438"/>
              <a:ext cx="204472" cy="159943"/>
            </a:xfrm>
            <a:custGeom>
              <a:avLst/>
              <a:gdLst/>
              <a:ahLst/>
              <a:cxnLst/>
              <a:rect l="l" t="t" r="r" b="b"/>
              <a:pathLst>
                <a:path w="2475" h="1936" extrusionOk="0">
                  <a:moveTo>
                    <a:pt x="1937" y="0"/>
                  </a:moveTo>
                  <a:cubicBezTo>
                    <a:pt x="1550" y="0"/>
                    <a:pt x="1781" y="1457"/>
                    <a:pt x="1781" y="1457"/>
                  </a:cubicBezTo>
                  <a:cubicBezTo>
                    <a:pt x="1781" y="1457"/>
                    <a:pt x="1418" y="200"/>
                    <a:pt x="986" y="200"/>
                  </a:cubicBezTo>
                  <a:cubicBezTo>
                    <a:pt x="976" y="200"/>
                    <a:pt x="966" y="200"/>
                    <a:pt x="956" y="202"/>
                  </a:cubicBezTo>
                  <a:cubicBezTo>
                    <a:pt x="623" y="250"/>
                    <a:pt x="1194" y="1025"/>
                    <a:pt x="1505" y="1416"/>
                  </a:cubicBezTo>
                  <a:lnTo>
                    <a:pt x="1505" y="1416"/>
                  </a:lnTo>
                  <a:cubicBezTo>
                    <a:pt x="1284" y="1165"/>
                    <a:pt x="904" y="792"/>
                    <a:pt x="595" y="792"/>
                  </a:cubicBezTo>
                  <a:cubicBezTo>
                    <a:pt x="550" y="792"/>
                    <a:pt x="507" y="800"/>
                    <a:pt x="466" y="817"/>
                  </a:cubicBezTo>
                  <a:cubicBezTo>
                    <a:pt x="0" y="1014"/>
                    <a:pt x="1894" y="1936"/>
                    <a:pt x="1894" y="1936"/>
                  </a:cubicBezTo>
                  <a:lnTo>
                    <a:pt x="1996" y="1338"/>
                  </a:lnTo>
                  <a:cubicBezTo>
                    <a:pt x="1996" y="1338"/>
                    <a:pt x="2475" y="172"/>
                    <a:pt x="1999" y="12"/>
                  </a:cubicBezTo>
                  <a:cubicBezTo>
                    <a:pt x="1977" y="4"/>
                    <a:pt x="1956" y="0"/>
                    <a:pt x="1937"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45;p48">
              <a:extLst>
                <a:ext uri="{FF2B5EF4-FFF2-40B4-BE49-F238E27FC236}">
                  <a16:creationId xmlns:a16="http://schemas.microsoft.com/office/drawing/2014/main" id="{003A8745-7F0D-734B-9D10-F4C0151756FC}"/>
                </a:ext>
              </a:extLst>
            </p:cNvPr>
            <p:cNvSpPr/>
            <p:nvPr/>
          </p:nvSpPr>
          <p:spPr>
            <a:xfrm>
              <a:off x="6254068" y="3187333"/>
              <a:ext cx="78815" cy="111861"/>
            </a:xfrm>
            <a:custGeom>
              <a:avLst/>
              <a:gdLst/>
              <a:ahLst/>
              <a:cxnLst/>
              <a:rect l="l" t="t" r="r" b="b"/>
              <a:pathLst>
                <a:path w="954" h="1354" extrusionOk="0">
                  <a:moveTo>
                    <a:pt x="953" y="1"/>
                  </a:moveTo>
                  <a:lnTo>
                    <a:pt x="1" y="1163"/>
                  </a:lnTo>
                  <a:cubicBezTo>
                    <a:pt x="113" y="1231"/>
                    <a:pt x="225" y="1289"/>
                    <a:pt x="341" y="1353"/>
                  </a:cubicBezTo>
                  <a:lnTo>
                    <a:pt x="953"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46;p48">
              <a:extLst>
                <a:ext uri="{FF2B5EF4-FFF2-40B4-BE49-F238E27FC236}">
                  <a16:creationId xmlns:a16="http://schemas.microsoft.com/office/drawing/2014/main" id="{C214A141-CC34-A84C-9BAC-577CD35BD7C9}"/>
                </a:ext>
              </a:extLst>
            </p:cNvPr>
            <p:cNvSpPr/>
            <p:nvPr/>
          </p:nvSpPr>
          <p:spPr>
            <a:xfrm>
              <a:off x="6029686" y="2937918"/>
              <a:ext cx="194145" cy="231818"/>
            </a:xfrm>
            <a:custGeom>
              <a:avLst/>
              <a:gdLst/>
              <a:ahLst/>
              <a:cxnLst/>
              <a:rect l="l" t="t" r="r" b="b"/>
              <a:pathLst>
                <a:path w="2350" h="2806" extrusionOk="0">
                  <a:moveTo>
                    <a:pt x="2350" y="1"/>
                  </a:moveTo>
                  <a:lnTo>
                    <a:pt x="1" y="2400"/>
                  </a:lnTo>
                  <a:cubicBezTo>
                    <a:pt x="184" y="2540"/>
                    <a:pt x="371" y="2676"/>
                    <a:pt x="561" y="2805"/>
                  </a:cubicBezTo>
                  <a:lnTo>
                    <a:pt x="2350"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47;p48">
              <a:extLst>
                <a:ext uri="{FF2B5EF4-FFF2-40B4-BE49-F238E27FC236}">
                  <a16:creationId xmlns:a16="http://schemas.microsoft.com/office/drawing/2014/main" id="{8021EAF9-7E88-804A-BEA5-BF448E358C4B}"/>
                </a:ext>
              </a:extLst>
            </p:cNvPr>
            <p:cNvSpPr/>
            <p:nvPr/>
          </p:nvSpPr>
          <p:spPr>
            <a:xfrm>
              <a:off x="5902459" y="2905946"/>
              <a:ext cx="206785" cy="160438"/>
            </a:xfrm>
            <a:custGeom>
              <a:avLst/>
              <a:gdLst/>
              <a:ahLst/>
              <a:cxnLst/>
              <a:rect l="l" t="t" r="r" b="b"/>
              <a:pathLst>
                <a:path w="2503" h="1942" extrusionOk="0">
                  <a:moveTo>
                    <a:pt x="2503" y="0"/>
                  </a:moveTo>
                  <a:lnTo>
                    <a:pt x="0" y="1571"/>
                  </a:lnTo>
                  <a:cubicBezTo>
                    <a:pt x="150" y="1693"/>
                    <a:pt x="300" y="1819"/>
                    <a:pt x="449" y="1941"/>
                  </a:cubicBezTo>
                  <a:lnTo>
                    <a:pt x="250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48;p48">
              <a:extLst>
                <a:ext uri="{FF2B5EF4-FFF2-40B4-BE49-F238E27FC236}">
                  <a16:creationId xmlns:a16="http://schemas.microsoft.com/office/drawing/2014/main" id="{B6FA9E26-700E-8242-8B4B-2D01B743FEA2}"/>
                </a:ext>
              </a:extLst>
            </p:cNvPr>
            <p:cNvSpPr/>
            <p:nvPr/>
          </p:nvSpPr>
          <p:spPr>
            <a:xfrm>
              <a:off x="5641478" y="1855992"/>
              <a:ext cx="211907" cy="129871"/>
            </a:xfrm>
            <a:custGeom>
              <a:avLst/>
              <a:gdLst/>
              <a:ahLst/>
              <a:cxnLst/>
              <a:rect l="l" t="t" r="r" b="b"/>
              <a:pathLst>
                <a:path w="2565" h="1572" extrusionOk="0">
                  <a:moveTo>
                    <a:pt x="236" y="1"/>
                  </a:moveTo>
                  <a:cubicBezTo>
                    <a:pt x="154" y="143"/>
                    <a:pt x="76" y="293"/>
                    <a:pt x="1" y="439"/>
                  </a:cubicBezTo>
                  <a:cubicBezTo>
                    <a:pt x="851" y="809"/>
                    <a:pt x="2384" y="1482"/>
                    <a:pt x="2564" y="1571"/>
                  </a:cubicBezTo>
                  <a:cubicBezTo>
                    <a:pt x="2395" y="1476"/>
                    <a:pt x="953" y="490"/>
                    <a:pt x="23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49;p48">
              <a:extLst>
                <a:ext uri="{FF2B5EF4-FFF2-40B4-BE49-F238E27FC236}">
                  <a16:creationId xmlns:a16="http://schemas.microsoft.com/office/drawing/2014/main" id="{095F79B6-AB01-1949-94DF-2CEDFE55A2E0}"/>
                </a:ext>
              </a:extLst>
            </p:cNvPr>
            <p:cNvSpPr/>
            <p:nvPr/>
          </p:nvSpPr>
          <p:spPr>
            <a:xfrm>
              <a:off x="5897998" y="1560809"/>
              <a:ext cx="137141" cy="171674"/>
            </a:xfrm>
            <a:custGeom>
              <a:avLst/>
              <a:gdLst/>
              <a:ahLst/>
              <a:cxnLst/>
              <a:rect l="l" t="t" r="r" b="b"/>
              <a:pathLst>
                <a:path w="1660" h="2078" extrusionOk="0">
                  <a:moveTo>
                    <a:pt x="363" y="0"/>
                  </a:moveTo>
                  <a:cubicBezTo>
                    <a:pt x="241" y="82"/>
                    <a:pt x="119" y="170"/>
                    <a:pt x="0" y="258"/>
                  </a:cubicBezTo>
                  <a:cubicBezTo>
                    <a:pt x="537" y="840"/>
                    <a:pt x="1571" y="1982"/>
                    <a:pt x="1659" y="2077"/>
                  </a:cubicBezTo>
                  <a:lnTo>
                    <a:pt x="36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50;p48">
              <a:extLst>
                <a:ext uri="{FF2B5EF4-FFF2-40B4-BE49-F238E27FC236}">
                  <a16:creationId xmlns:a16="http://schemas.microsoft.com/office/drawing/2014/main" id="{1ACD3695-173A-4B45-AC1C-1A239BD6E571}"/>
                </a:ext>
              </a:extLst>
            </p:cNvPr>
            <p:cNvSpPr/>
            <p:nvPr/>
          </p:nvSpPr>
          <p:spPr>
            <a:xfrm>
              <a:off x="5786385" y="1810802"/>
              <a:ext cx="388621" cy="285765"/>
            </a:xfrm>
            <a:custGeom>
              <a:avLst/>
              <a:gdLst/>
              <a:ahLst/>
              <a:cxnLst/>
              <a:rect l="l" t="t" r="r" b="b"/>
              <a:pathLst>
                <a:path w="4704" h="3459" extrusionOk="0">
                  <a:moveTo>
                    <a:pt x="2425" y="0"/>
                  </a:moveTo>
                  <a:cubicBezTo>
                    <a:pt x="1959" y="0"/>
                    <a:pt x="1504" y="146"/>
                    <a:pt x="1096" y="374"/>
                  </a:cubicBezTo>
                  <a:cubicBezTo>
                    <a:pt x="647" y="619"/>
                    <a:pt x="233" y="1000"/>
                    <a:pt x="123" y="1499"/>
                  </a:cubicBezTo>
                  <a:cubicBezTo>
                    <a:pt x="1" y="2064"/>
                    <a:pt x="317" y="2655"/>
                    <a:pt x="783" y="2992"/>
                  </a:cubicBezTo>
                  <a:cubicBezTo>
                    <a:pt x="1253" y="3325"/>
                    <a:pt x="1844" y="3441"/>
                    <a:pt x="2419" y="3457"/>
                  </a:cubicBezTo>
                  <a:cubicBezTo>
                    <a:pt x="2439" y="3458"/>
                    <a:pt x="2460" y="3458"/>
                    <a:pt x="2480" y="3458"/>
                  </a:cubicBezTo>
                  <a:cubicBezTo>
                    <a:pt x="3074" y="3458"/>
                    <a:pt x="3654" y="3174"/>
                    <a:pt x="3975" y="2662"/>
                  </a:cubicBezTo>
                  <a:cubicBezTo>
                    <a:pt x="4703" y="1496"/>
                    <a:pt x="3748" y="3"/>
                    <a:pt x="2425"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51;p48">
              <a:extLst>
                <a:ext uri="{FF2B5EF4-FFF2-40B4-BE49-F238E27FC236}">
                  <a16:creationId xmlns:a16="http://schemas.microsoft.com/office/drawing/2014/main" id="{B241F465-2F9B-E042-8CEB-C2FF18FCB116}"/>
                </a:ext>
              </a:extLst>
            </p:cNvPr>
            <p:cNvSpPr/>
            <p:nvPr/>
          </p:nvSpPr>
          <p:spPr>
            <a:xfrm>
              <a:off x="5857599" y="1871689"/>
              <a:ext cx="199680" cy="152590"/>
            </a:xfrm>
            <a:custGeom>
              <a:avLst/>
              <a:gdLst/>
              <a:ahLst/>
              <a:cxnLst/>
              <a:rect l="l" t="t" r="r" b="b"/>
              <a:pathLst>
                <a:path w="2417" h="1847" extrusionOk="0">
                  <a:moveTo>
                    <a:pt x="1644" y="1"/>
                  </a:moveTo>
                  <a:cubicBezTo>
                    <a:pt x="1625" y="1"/>
                    <a:pt x="1606" y="2"/>
                    <a:pt x="1587" y="4"/>
                  </a:cubicBezTo>
                  <a:cubicBezTo>
                    <a:pt x="758" y="93"/>
                    <a:pt x="1301" y="994"/>
                    <a:pt x="1301" y="994"/>
                  </a:cubicBezTo>
                  <a:cubicBezTo>
                    <a:pt x="1301" y="994"/>
                    <a:pt x="948" y="834"/>
                    <a:pt x="627" y="834"/>
                  </a:cubicBezTo>
                  <a:cubicBezTo>
                    <a:pt x="510" y="834"/>
                    <a:pt x="398" y="855"/>
                    <a:pt x="309" y="912"/>
                  </a:cubicBezTo>
                  <a:cubicBezTo>
                    <a:pt x="0" y="1106"/>
                    <a:pt x="84" y="1847"/>
                    <a:pt x="1783" y="1847"/>
                  </a:cubicBezTo>
                  <a:cubicBezTo>
                    <a:pt x="1956" y="1847"/>
                    <a:pt x="2145" y="1839"/>
                    <a:pt x="2352" y="1823"/>
                  </a:cubicBezTo>
                  <a:cubicBezTo>
                    <a:pt x="2352" y="1823"/>
                    <a:pt x="2417"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52;p48">
              <a:extLst>
                <a:ext uri="{FF2B5EF4-FFF2-40B4-BE49-F238E27FC236}">
                  <a16:creationId xmlns:a16="http://schemas.microsoft.com/office/drawing/2014/main" id="{685DCEC7-09EF-3946-B45C-7BA6D6421EF9}"/>
                </a:ext>
              </a:extLst>
            </p:cNvPr>
            <p:cNvSpPr/>
            <p:nvPr/>
          </p:nvSpPr>
          <p:spPr>
            <a:xfrm>
              <a:off x="6791396" y="3066302"/>
              <a:ext cx="43621" cy="267094"/>
            </a:xfrm>
            <a:custGeom>
              <a:avLst/>
              <a:gdLst/>
              <a:ahLst/>
              <a:cxnLst/>
              <a:rect l="l" t="t" r="r" b="b"/>
              <a:pathLst>
                <a:path w="528" h="3233" extrusionOk="0">
                  <a:moveTo>
                    <a:pt x="1" y="0"/>
                  </a:moveTo>
                  <a:lnTo>
                    <a:pt x="55" y="3233"/>
                  </a:lnTo>
                  <a:cubicBezTo>
                    <a:pt x="208" y="3176"/>
                    <a:pt x="368" y="3115"/>
                    <a:pt x="528" y="3053"/>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53;p48">
              <a:extLst>
                <a:ext uri="{FF2B5EF4-FFF2-40B4-BE49-F238E27FC236}">
                  <a16:creationId xmlns:a16="http://schemas.microsoft.com/office/drawing/2014/main" id="{687CEADD-80DB-2F42-B87D-DD91858036AD}"/>
                </a:ext>
              </a:extLst>
            </p:cNvPr>
            <p:cNvSpPr/>
            <p:nvPr/>
          </p:nvSpPr>
          <p:spPr>
            <a:xfrm>
              <a:off x="7112438" y="3003019"/>
              <a:ext cx="65762" cy="198689"/>
            </a:xfrm>
            <a:custGeom>
              <a:avLst/>
              <a:gdLst/>
              <a:ahLst/>
              <a:cxnLst/>
              <a:rect l="l" t="t" r="r" b="b"/>
              <a:pathLst>
                <a:path w="796" h="2405" extrusionOk="0">
                  <a:moveTo>
                    <a:pt x="0" y="1"/>
                  </a:moveTo>
                  <a:cubicBezTo>
                    <a:pt x="0" y="1"/>
                    <a:pt x="181" y="1694"/>
                    <a:pt x="269" y="2405"/>
                  </a:cubicBezTo>
                  <a:cubicBezTo>
                    <a:pt x="449" y="2337"/>
                    <a:pt x="626" y="2265"/>
                    <a:pt x="796" y="2197"/>
                  </a:cubicBezTo>
                  <a:lnTo>
                    <a:pt x="0"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54;p48">
              <a:extLst>
                <a:ext uri="{FF2B5EF4-FFF2-40B4-BE49-F238E27FC236}">
                  <a16:creationId xmlns:a16="http://schemas.microsoft.com/office/drawing/2014/main" id="{7E184B93-F95B-EA43-93D9-952FBBEA2904}"/>
                </a:ext>
              </a:extLst>
            </p:cNvPr>
            <p:cNvSpPr/>
            <p:nvPr/>
          </p:nvSpPr>
          <p:spPr>
            <a:xfrm>
              <a:off x="7301792" y="2272289"/>
              <a:ext cx="264946" cy="68240"/>
            </a:xfrm>
            <a:custGeom>
              <a:avLst/>
              <a:gdLst/>
              <a:ahLst/>
              <a:cxnLst/>
              <a:rect l="l" t="t" r="r" b="b"/>
              <a:pathLst>
                <a:path w="3207" h="826" extrusionOk="0">
                  <a:moveTo>
                    <a:pt x="3155" y="0"/>
                  </a:moveTo>
                  <a:lnTo>
                    <a:pt x="0" y="826"/>
                  </a:lnTo>
                  <a:lnTo>
                    <a:pt x="3206" y="405"/>
                  </a:lnTo>
                  <a:cubicBezTo>
                    <a:pt x="3192" y="272"/>
                    <a:pt x="3175" y="136"/>
                    <a:pt x="315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55;p48">
              <a:extLst>
                <a:ext uri="{FF2B5EF4-FFF2-40B4-BE49-F238E27FC236}">
                  <a16:creationId xmlns:a16="http://schemas.microsoft.com/office/drawing/2014/main" id="{D1096D2E-E778-FE4B-B985-17759BD407E8}"/>
                </a:ext>
              </a:extLst>
            </p:cNvPr>
            <p:cNvSpPr/>
            <p:nvPr/>
          </p:nvSpPr>
          <p:spPr>
            <a:xfrm>
              <a:off x="7408530" y="2375062"/>
              <a:ext cx="165726" cy="29494"/>
            </a:xfrm>
            <a:custGeom>
              <a:avLst/>
              <a:gdLst/>
              <a:ahLst/>
              <a:cxnLst/>
              <a:rect l="l" t="t" r="r" b="b"/>
              <a:pathLst>
                <a:path w="2006" h="357" extrusionOk="0">
                  <a:moveTo>
                    <a:pt x="1989" y="0"/>
                  </a:moveTo>
                  <a:lnTo>
                    <a:pt x="0" y="217"/>
                  </a:lnTo>
                  <a:lnTo>
                    <a:pt x="2006" y="357"/>
                  </a:lnTo>
                  <a:cubicBezTo>
                    <a:pt x="1999" y="238"/>
                    <a:pt x="1996" y="120"/>
                    <a:pt x="198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56;p48">
              <a:extLst>
                <a:ext uri="{FF2B5EF4-FFF2-40B4-BE49-F238E27FC236}">
                  <a16:creationId xmlns:a16="http://schemas.microsoft.com/office/drawing/2014/main" id="{1FFDE26D-FEF2-B447-8310-3AA80F17DEAD}"/>
                </a:ext>
              </a:extLst>
            </p:cNvPr>
            <p:cNvSpPr/>
            <p:nvPr/>
          </p:nvSpPr>
          <p:spPr>
            <a:xfrm>
              <a:off x="7138627" y="1642267"/>
              <a:ext cx="180101" cy="168865"/>
            </a:xfrm>
            <a:custGeom>
              <a:avLst/>
              <a:gdLst/>
              <a:ahLst/>
              <a:cxnLst/>
              <a:rect l="l" t="t" r="r" b="b"/>
              <a:pathLst>
                <a:path w="2180" h="2044" extrusionOk="0">
                  <a:moveTo>
                    <a:pt x="1775" y="0"/>
                  </a:moveTo>
                  <a:lnTo>
                    <a:pt x="0" y="2043"/>
                  </a:lnTo>
                  <a:lnTo>
                    <a:pt x="2179" y="463"/>
                  </a:lnTo>
                  <a:cubicBezTo>
                    <a:pt x="2050" y="306"/>
                    <a:pt x="1914" y="153"/>
                    <a:pt x="17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488;p48">
            <a:extLst>
              <a:ext uri="{FF2B5EF4-FFF2-40B4-BE49-F238E27FC236}">
                <a16:creationId xmlns:a16="http://schemas.microsoft.com/office/drawing/2014/main" id="{8F6BE90E-3DFC-D440-B82C-F2DB0A0D4CA8}"/>
              </a:ext>
            </a:extLst>
          </p:cNvPr>
          <p:cNvGrpSpPr/>
          <p:nvPr/>
        </p:nvGrpSpPr>
        <p:grpSpPr>
          <a:xfrm>
            <a:off x="3380158" y="1064475"/>
            <a:ext cx="2645591" cy="852354"/>
            <a:chOff x="4566208" y="1958250"/>
            <a:chExt cx="4266394" cy="1374543"/>
          </a:xfrm>
        </p:grpSpPr>
        <p:sp>
          <p:nvSpPr>
            <p:cNvPr id="64" name="Google Shape;1489;p48">
              <a:extLst>
                <a:ext uri="{FF2B5EF4-FFF2-40B4-BE49-F238E27FC236}">
                  <a16:creationId xmlns:a16="http://schemas.microsoft.com/office/drawing/2014/main" id="{C0E03ADB-9995-8E46-9065-CC05CD9D0F14}"/>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0;p48">
              <a:extLst>
                <a:ext uri="{FF2B5EF4-FFF2-40B4-BE49-F238E27FC236}">
                  <a16:creationId xmlns:a16="http://schemas.microsoft.com/office/drawing/2014/main" id="{36622BAF-E92A-F44E-BE03-827AF6596A8B}"/>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91;p48">
              <a:extLst>
                <a:ext uri="{FF2B5EF4-FFF2-40B4-BE49-F238E27FC236}">
                  <a16:creationId xmlns:a16="http://schemas.microsoft.com/office/drawing/2014/main" id="{D1994CFF-EE5C-DC4E-9012-78DE5B966E8B}"/>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2;p48">
              <a:extLst>
                <a:ext uri="{FF2B5EF4-FFF2-40B4-BE49-F238E27FC236}">
                  <a16:creationId xmlns:a16="http://schemas.microsoft.com/office/drawing/2014/main" id="{B72830F1-9BEB-B943-AC49-E8AC247B85B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93;p48">
              <a:extLst>
                <a:ext uri="{FF2B5EF4-FFF2-40B4-BE49-F238E27FC236}">
                  <a16:creationId xmlns:a16="http://schemas.microsoft.com/office/drawing/2014/main" id="{C4DDBE27-823C-B24E-9AFB-C21419134457}"/>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a:extLst>
              <a:ext uri="{FF2B5EF4-FFF2-40B4-BE49-F238E27FC236}">
                <a16:creationId xmlns:a16="http://schemas.microsoft.com/office/drawing/2014/main" id="{12D9F5FB-5081-4A91-BE4B-C8C4AF4FA269}"/>
              </a:ext>
            </a:extLst>
          </p:cNvPr>
          <p:cNvSpPr txBox="1">
            <a:spLocks/>
          </p:cNvSpPr>
          <p:nvPr/>
        </p:nvSpPr>
        <p:spPr>
          <a:xfrm>
            <a:off x="410558" y="1203594"/>
            <a:ext cx="4504924" cy="18461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itan One"/>
              <a:buNone/>
              <a:defRPr sz="24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9pPr>
          </a:lstStyle>
          <a:p>
            <a:pPr algn="l"/>
            <a:r>
              <a:rPr lang="en-US" sz="2800" dirty="0"/>
              <a:t>All of the work on the power point is ungraded. You do not need to turn it in. Please submit and complete your makeup work by May 24th.</a:t>
            </a:r>
          </a:p>
        </p:txBody>
      </p:sp>
    </p:spTree>
    <p:extLst>
      <p:ext uri="{BB962C8B-B14F-4D97-AF65-F5344CB8AC3E}">
        <p14:creationId xmlns:p14="http://schemas.microsoft.com/office/powerpoint/2010/main" val="401467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23A0-5671-EF4C-8487-9679D27F93F8}"/>
              </a:ext>
            </a:extLst>
          </p:cNvPr>
          <p:cNvSpPr>
            <a:spLocks noGrp="1"/>
          </p:cNvSpPr>
          <p:nvPr>
            <p:ph type="ctrTitle"/>
          </p:nvPr>
        </p:nvSpPr>
        <p:spPr>
          <a:xfrm>
            <a:off x="2003955" y="143070"/>
            <a:ext cx="5052300" cy="2201700"/>
          </a:xfrm>
        </p:spPr>
        <p:txBody>
          <a:bodyPr/>
          <a:lstStyle/>
          <a:p>
            <a:r>
              <a:rPr lang="en-US"/>
              <a:t>Yay! You are done!!</a:t>
            </a:r>
          </a:p>
        </p:txBody>
      </p:sp>
      <p:grpSp>
        <p:nvGrpSpPr>
          <p:cNvPr id="4" name="Google Shape;1756;p49">
            <a:extLst>
              <a:ext uri="{FF2B5EF4-FFF2-40B4-BE49-F238E27FC236}">
                <a16:creationId xmlns:a16="http://schemas.microsoft.com/office/drawing/2014/main" id="{A06E7F85-B3DE-E049-B246-E89AA9BE205C}"/>
              </a:ext>
            </a:extLst>
          </p:cNvPr>
          <p:cNvGrpSpPr/>
          <p:nvPr/>
        </p:nvGrpSpPr>
        <p:grpSpPr>
          <a:xfrm>
            <a:off x="5625569" y="899917"/>
            <a:ext cx="3028951" cy="4100513"/>
            <a:chOff x="4459081" y="808256"/>
            <a:chExt cx="3324155" cy="4148284"/>
          </a:xfrm>
        </p:grpSpPr>
        <p:grpSp>
          <p:nvGrpSpPr>
            <p:cNvPr id="5" name="Google Shape;1757;p49">
              <a:extLst>
                <a:ext uri="{FF2B5EF4-FFF2-40B4-BE49-F238E27FC236}">
                  <a16:creationId xmlns:a16="http://schemas.microsoft.com/office/drawing/2014/main" id="{23899146-CD11-8E46-9C33-AA5AF4E98B07}"/>
                </a:ext>
              </a:extLst>
            </p:cNvPr>
            <p:cNvGrpSpPr/>
            <p:nvPr/>
          </p:nvGrpSpPr>
          <p:grpSpPr>
            <a:xfrm>
              <a:off x="4459081" y="808256"/>
              <a:ext cx="3324155" cy="4148284"/>
              <a:chOff x="1360275" y="2785325"/>
              <a:chExt cx="671750" cy="838325"/>
            </a:xfrm>
          </p:grpSpPr>
          <p:sp>
            <p:nvSpPr>
              <p:cNvPr id="8" name="Google Shape;1758;p49">
                <a:extLst>
                  <a:ext uri="{FF2B5EF4-FFF2-40B4-BE49-F238E27FC236}">
                    <a16:creationId xmlns:a16="http://schemas.microsoft.com/office/drawing/2014/main" id="{F2F7069B-3506-9346-82FD-52FBE314913F}"/>
                  </a:ext>
                </a:extLst>
              </p:cNvPr>
              <p:cNvSpPr/>
              <p:nvPr/>
            </p:nvSpPr>
            <p:spPr>
              <a:xfrm>
                <a:off x="1381075" y="3055675"/>
                <a:ext cx="318625" cy="219025"/>
              </a:xfrm>
              <a:custGeom>
                <a:avLst/>
                <a:gdLst/>
                <a:ahLst/>
                <a:cxnLst/>
                <a:rect l="l" t="t" r="r" b="b"/>
                <a:pathLst>
                  <a:path w="12745" h="8761" extrusionOk="0">
                    <a:moveTo>
                      <a:pt x="10034" y="0"/>
                    </a:moveTo>
                    <a:cubicBezTo>
                      <a:pt x="9608" y="0"/>
                      <a:pt x="9001" y="127"/>
                      <a:pt x="8168" y="420"/>
                    </a:cubicBezTo>
                    <a:cubicBezTo>
                      <a:pt x="2034" y="2576"/>
                      <a:pt x="1" y="7279"/>
                      <a:pt x="649" y="8427"/>
                    </a:cubicBezTo>
                    <a:lnTo>
                      <a:pt x="2603" y="8760"/>
                    </a:lnTo>
                    <a:lnTo>
                      <a:pt x="8141" y="5126"/>
                    </a:lnTo>
                    <a:cubicBezTo>
                      <a:pt x="8141" y="5126"/>
                      <a:pt x="12745" y="0"/>
                      <a:pt x="10034"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9;p49">
                <a:extLst>
                  <a:ext uri="{FF2B5EF4-FFF2-40B4-BE49-F238E27FC236}">
                    <a16:creationId xmlns:a16="http://schemas.microsoft.com/office/drawing/2014/main" id="{92AF46A0-049F-9B41-9FE5-5CE0CD4BF4B0}"/>
                  </a:ext>
                </a:extLst>
              </p:cNvPr>
              <p:cNvSpPr/>
              <p:nvPr/>
            </p:nvSpPr>
            <p:spPr>
              <a:xfrm>
                <a:off x="1659800" y="3061500"/>
                <a:ext cx="257675" cy="271175"/>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60;p49">
                <a:extLst>
                  <a:ext uri="{FF2B5EF4-FFF2-40B4-BE49-F238E27FC236}">
                    <a16:creationId xmlns:a16="http://schemas.microsoft.com/office/drawing/2014/main" id="{2931B8DF-AA7C-B94E-A0E7-B6203BF4CE21}"/>
                  </a:ext>
                </a:extLst>
              </p:cNvPr>
              <p:cNvSpPr/>
              <p:nvPr/>
            </p:nvSpPr>
            <p:spPr>
              <a:xfrm>
                <a:off x="1760025" y="3069575"/>
                <a:ext cx="170975" cy="133800"/>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61;p49">
                <a:extLst>
                  <a:ext uri="{FF2B5EF4-FFF2-40B4-BE49-F238E27FC236}">
                    <a16:creationId xmlns:a16="http://schemas.microsoft.com/office/drawing/2014/main" id="{56315C77-6C5A-1749-8C8B-D43ED364AEA5}"/>
                  </a:ext>
                </a:extLst>
              </p:cNvPr>
              <p:cNvSpPr/>
              <p:nvPr/>
            </p:nvSpPr>
            <p:spPr>
              <a:xfrm>
                <a:off x="1771550" y="3363350"/>
                <a:ext cx="249450" cy="117850"/>
              </a:xfrm>
              <a:custGeom>
                <a:avLst/>
                <a:gdLst/>
                <a:ahLst/>
                <a:cxnLst/>
                <a:rect l="l" t="t" r="r" b="b"/>
                <a:pathLst>
                  <a:path w="9978" h="4714" extrusionOk="0">
                    <a:moveTo>
                      <a:pt x="9637" y="0"/>
                    </a:moveTo>
                    <a:cubicBezTo>
                      <a:pt x="9610" y="0"/>
                      <a:pt x="9581" y="8"/>
                      <a:pt x="9549" y="24"/>
                    </a:cubicBezTo>
                    <a:cubicBezTo>
                      <a:pt x="9113" y="244"/>
                      <a:pt x="9260" y="986"/>
                      <a:pt x="9260" y="986"/>
                    </a:cubicBezTo>
                    <a:lnTo>
                      <a:pt x="8813" y="1675"/>
                    </a:lnTo>
                    <a:cubicBezTo>
                      <a:pt x="8813" y="1675"/>
                      <a:pt x="8399" y="1364"/>
                      <a:pt x="8009" y="1364"/>
                    </a:cubicBezTo>
                    <a:cubicBezTo>
                      <a:pt x="7906" y="1364"/>
                      <a:pt x="7804" y="1386"/>
                      <a:pt x="7712" y="1442"/>
                    </a:cubicBezTo>
                    <a:cubicBezTo>
                      <a:pt x="7279" y="1712"/>
                      <a:pt x="7712" y="2444"/>
                      <a:pt x="7712" y="2444"/>
                    </a:cubicBezTo>
                    <a:lnTo>
                      <a:pt x="6810" y="2893"/>
                    </a:lnTo>
                    <a:cubicBezTo>
                      <a:pt x="6810" y="2893"/>
                      <a:pt x="6509" y="2218"/>
                      <a:pt x="5980" y="2218"/>
                    </a:cubicBezTo>
                    <a:cubicBezTo>
                      <a:pt x="5926" y="2218"/>
                      <a:pt x="5870" y="2225"/>
                      <a:pt x="5812" y="2240"/>
                    </a:cubicBezTo>
                    <a:cubicBezTo>
                      <a:pt x="5176" y="2411"/>
                      <a:pt x="5047" y="3026"/>
                      <a:pt x="5047" y="3026"/>
                    </a:cubicBezTo>
                    <a:lnTo>
                      <a:pt x="4074" y="3323"/>
                    </a:lnTo>
                    <a:cubicBezTo>
                      <a:pt x="4074" y="3323"/>
                      <a:pt x="3825" y="2341"/>
                      <a:pt x="3263" y="2341"/>
                    </a:cubicBezTo>
                    <a:cubicBezTo>
                      <a:pt x="3244" y="2341"/>
                      <a:pt x="3225" y="2342"/>
                      <a:pt x="3205" y="2344"/>
                    </a:cubicBezTo>
                    <a:cubicBezTo>
                      <a:pt x="2606" y="2411"/>
                      <a:pt x="2304" y="3176"/>
                      <a:pt x="2304" y="3176"/>
                    </a:cubicBezTo>
                    <a:lnTo>
                      <a:pt x="1282" y="3043"/>
                    </a:lnTo>
                    <a:cubicBezTo>
                      <a:pt x="1282" y="3043"/>
                      <a:pt x="1335" y="2108"/>
                      <a:pt x="969" y="1974"/>
                    </a:cubicBezTo>
                    <a:cubicBezTo>
                      <a:pt x="940" y="1964"/>
                      <a:pt x="909" y="1959"/>
                      <a:pt x="877" y="1959"/>
                    </a:cubicBezTo>
                    <a:cubicBezTo>
                      <a:pt x="511" y="1959"/>
                      <a:pt x="1" y="2610"/>
                      <a:pt x="1" y="2610"/>
                    </a:cubicBezTo>
                    <a:lnTo>
                      <a:pt x="374" y="3143"/>
                    </a:lnTo>
                    <a:lnTo>
                      <a:pt x="1838" y="4177"/>
                    </a:lnTo>
                    <a:lnTo>
                      <a:pt x="5209" y="4713"/>
                    </a:lnTo>
                    <a:lnTo>
                      <a:pt x="9949" y="1202"/>
                    </a:lnTo>
                    <a:cubicBezTo>
                      <a:pt x="9949" y="1202"/>
                      <a:pt x="9977" y="0"/>
                      <a:pt x="9637"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62;p49">
                <a:extLst>
                  <a:ext uri="{FF2B5EF4-FFF2-40B4-BE49-F238E27FC236}">
                    <a16:creationId xmlns:a16="http://schemas.microsoft.com/office/drawing/2014/main" id="{AB2CC083-F0BF-234D-BE40-67160AD83808}"/>
                  </a:ext>
                </a:extLst>
              </p:cNvPr>
              <p:cNvSpPr/>
              <p:nvPr/>
            </p:nvSpPr>
            <p:spPr>
              <a:xfrm>
                <a:off x="1398375" y="3074375"/>
                <a:ext cx="212300" cy="220250"/>
              </a:xfrm>
              <a:custGeom>
                <a:avLst/>
                <a:gdLst/>
                <a:ahLst/>
                <a:cxnLst/>
                <a:rect l="l" t="t" r="r" b="b"/>
                <a:pathLst>
                  <a:path w="8492" h="8810" extrusionOk="0">
                    <a:moveTo>
                      <a:pt x="4776" y="0"/>
                    </a:moveTo>
                    <a:cubicBezTo>
                      <a:pt x="4727" y="0"/>
                      <a:pt x="4677" y="11"/>
                      <a:pt x="4630" y="34"/>
                    </a:cubicBezTo>
                    <a:lnTo>
                      <a:pt x="234" y="2228"/>
                    </a:lnTo>
                    <a:cubicBezTo>
                      <a:pt x="60" y="2314"/>
                      <a:pt x="0" y="2530"/>
                      <a:pt x="100" y="2693"/>
                    </a:cubicBezTo>
                    <a:lnTo>
                      <a:pt x="3768" y="8655"/>
                    </a:lnTo>
                    <a:cubicBezTo>
                      <a:pt x="3831" y="8754"/>
                      <a:pt x="3937" y="8810"/>
                      <a:pt x="4047" y="8810"/>
                    </a:cubicBezTo>
                    <a:cubicBezTo>
                      <a:pt x="4101" y="8810"/>
                      <a:pt x="4157" y="8796"/>
                      <a:pt x="4208" y="8767"/>
                    </a:cubicBezTo>
                    <a:lnTo>
                      <a:pt x="8275" y="6508"/>
                    </a:lnTo>
                    <a:cubicBezTo>
                      <a:pt x="8435" y="6421"/>
                      <a:pt x="8491" y="6218"/>
                      <a:pt x="8401" y="6059"/>
                    </a:cubicBezTo>
                    <a:lnTo>
                      <a:pt x="5063" y="168"/>
                    </a:lnTo>
                    <a:cubicBezTo>
                      <a:pt x="5003" y="60"/>
                      <a:pt x="4891" y="0"/>
                      <a:pt x="4776"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63;p49">
                <a:extLst>
                  <a:ext uri="{FF2B5EF4-FFF2-40B4-BE49-F238E27FC236}">
                    <a16:creationId xmlns:a16="http://schemas.microsoft.com/office/drawing/2014/main" id="{2AD70314-780C-3843-A2CC-6A8ED495EF79}"/>
                  </a:ext>
                </a:extLst>
              </p:cNvPr>
              <p:cNvSpPr/>
              <p:nvPr/>
            </p:nvSpPr>
            <p:spPr>
              <a:xfrm>
                <a:off x="1500900" y="3231825"/>
                <a:ext cx="46275" cy="52925"/>
              </a:xfrm>
              <a:custGeom>
                <a:avLst/>
                <a:gdLst/>
                <a:ahLst/>
                <a:cxnLst/>
                <a:rect l="l" t="t" r="r" b="b"/>
                <a:pathLst>
                  <a:path w="1851" h="2117" extrusionOk="0">
                    <a:moveTo>
                      <a:pt x="1850" y="0"/>
                    </a:moveTo>
                    <a:lnTo>
                      <a:pt x="269" y="1059"/>
                    </a:lnTo>
                    <a:lnTo>
                      <a:pt x="0" y="2117"/>
                    </a:lnTo>
                    <a:lnTo>
                      <a:pt x="0" y="2117"/>
                    </a:lnTo>
                    <a:lnTo>
                      <a:pt x="1850" y="988"/>
                    </a:lnTo>
                    <a:lnTo>
                      <a:pt x="1850" y="0"/>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64;p49">
                <a:extLst>
                  <a:ext uri="{FF2B5EF4-FFF2-40B4-BE49-F238E27FC236}">
                    <a16:creationId xmlns:a16="http://schemas.microsoft.com/office/drawing/2014/main" id="{B9AC51EF-0BC4-D24E-A448-681A5DD1D3BD}"/>
                  </a:ext>
                </a:extLst>
              </p:cNvPr>
              <p:cNvSpPr/>
              <p:nvPr/>
            </p:nvSpPr>
            <p:spPr>
              <a:xfrm>
                <a:off x="1406850" y="3106425"/>
                <a:ext cx="107625" cy="178325"/>
              </a:xfrm>
              <a:custGeom>
                <a:avLst/>
                <a:gdLst/>
                <a:ahLst/>
                <a:cxnLst/>
                <a:rect l="l" t="t" r="r" b="b"/>
                <a:pathLst>
                  <a:path w="4305" h="7133" extrusionOk="0">
                    <a:moveTo>
                      <a:pt x="61" y="1"/>
                    </a:moveTo>
                    <a:lnTo>
                      <a:pt x="61" y="1"/>
                    </a:lnTo>
                    <a:cubicBezTo>
                      <a:pt x="61" y="1"/>
                      <a:pt x="284" y="872"/>
                      <a:pt x="1" y="1202"/>
                    </a:cubicBezTo>
                    <a:cubicBezTo>
                      <a:pt x="234" y="1611"/>
                      <a:pt x="3762" y="7133"/>
                      <a:pt x="3762" y="7133"/>
                    </a:cubicBezTo>
                    <a:cubicBezTo>
                      <a:pt x="3762" y="7133"/>
                      <a:pt x="4305" y="6743"/>
                      <a:pt x="4071" y="6161"/>
                    </a:cubicBezTo>
                    <a:cubicBezTo>
                      <a:pt x="3839" y="5582"/>
                      <a:pt x="61" y="1"/>
                      <a:pt x="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65;p49">
                <a:extLst>
                  <a:ext uri="{FF2B5EF4-FFF2-40B4-BE49-F238E27FC236}">
                    <a16:creationId xmlns:a16="http://schemas.microsoft.com/office/drawing/2014/main" id="{691FE247-16A6-3943-A998-A41FBB81F34D}"/>
                  </a:ext>
                </a:extLst>
              </p:cNvPr>
              <p:cNvSpPr/>
              <p:nvPr/>
            </p:nvSpPr>
            <p:spPr>
              <a:xfrm>
                <a:off x="1402275" y="3044950"/>
                <a:ext cx="209725" cy="221150"/>
              </a:xfrm>
              <a:custGeom>
                <a:avLst/>
                <a:gdLst/>
                <a:ahLst/>
                <a:cxnLst/>
                <a:rect l="l" t="t" r="r" b="b"/>
                <a:pathLst>
                  <a:path w="8389" h="8846" extrusionOk="0">
                    <a:moveTo>
                      <a:pt x="4812" y="0"/>
                    </a:moveTo>
                    <a:cubicBezTo>
                      <a:pt x="4771" y="0"/>
                      <a:pt x="4729" y="10"/>
                      <a:pt x="4691" y="30"/>
                    </a:cubicBezTo>
                    <a:lnTo>
                      <a:pt x="197" y="2270"/>
                    </a:lnTo>
                    <a:cubicBezTo>
                      <a:pt x="55" y="2343"/>
                      <a:pt x="1" y="2526"/>
                      <a:pt x="88" y="2663"/>
                    </a:cubicBezTo>
                    <a:lnTo>
                      <a:pt x="3812" y="8713"/>
                    </a:lnTo>
                    <a:cubicBezTo>
                      <a:pt x="3862" y="8799"/>
                      <a:pt x="3954" y="8845"/>
                      <a:pt x="4046" y="8845"/>
                    </a:cubicBezTo>
                    <a:cubicBezTo>
                      <a:pt x="4058" y="8845"/>
                      <a:pt x="4070" y="8844"/>
                      <a:pt x="4082" y="8843"/>
                    </a:cubicBezTo>
                    <a:cubicBezTo>
                      <a:pt x="4115" y="8836"/>
                      <a:pt x="4148" y="8830"/>
                      <a:pt x="4182" y="8810"/>
                    </a:cubicBezTo>
                    <a:lnTo>
                      <a:pt x="5792" y="7915"/>
                    </a:lnTo>
                    <a:lnTo>
                      <a:pt x="8388" y="6021"/>
                    </a:lnTo>
                    <a:lnTo>
                      <a:pt x="5056" y="143"/>
                    </a:lnTo>
                    <a:cubicBezTo>
                      <a:pt x="5036" y="107"/>
                      <a:pt x="5010" y="79"/>
                      <a:pt x="4984" y="60"/>
                    </a:cubicBezTo>
                    <a:cubicBezTo>
                      <a:pt x="4936" y="22"/>
                      <a:pt x="4875" y="0"/>
                      <a:pt x="481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66;p49">
                <a:extLst>
                  <a:ext uri="{FF2B5EF4-FFF2-40B4-BE49-F238E27FC236}">
                    <a16:creationId xmlns:a16="http://schemas.microsoft.com/office/drawing/2014/main" id="{B6B3B2A6-66F9-4A41-9FA5-45C0856D2F46}"/>
                  </a:ext>
                </a:extLst>
              </p:cNvPr>
              <p:cNvSpPr/>
              <p:nvPr/>
            </p:nvSpPr>
            <p:spPr>
              <a:xfrm>
                <a:off x="1758150" y="2840425"/>
                <a:ext cx="48025" cy="194150"/>
              </a:xfrm>
              <a:custGeom>
                <a:avLst/>
                <a:gdLst/>
                <a:ahLst/>
                <a:cxnLst/>
                <a:rect l="l" t="t" r="r" b="b"/>
                <a:pathLst>
                  <a:path w="1921" h="7766" extrusionOk="0">
                    <a:moveTo>
                      <a:pt x="693" y="0"/>
                    </a:moveTo>
                    <a:lnTo>
                      <a:pt x="184" y="220"/>
                    </a:lnTo>
                    <a:lnTo>
                      <a:pt x="1" y="7765"/>
                    </a:lnTo>
                    <a:cubicBezTo>
                      <a:pt x="1" y="7765"/>
                      <a:pt x="926" y="7572"/>
                      <a:pt x="999" y="7039"/>
                    </a:cubicBezTo>
                    <a:cubicBezTo>
                      <a:pt x="1076" y="6503"/>
                      <a:pt x="184" y="6257"/>
                      <a:pt x="184" y="6257"/>
                    </a:cubicBezTo>
                    <a:lnTo>
                      <a:pt x="397" y="5022"/>
                    </a:lnTo>
                    <a:cubicBezTo>
                      <a:pt x="397" y="5022"/>
                      <a:pt x="1565" y="4942"/>
                      <a:pt x="1458" y="4354"/>
                    </a:cubicBezTo>
                    <a:cubicBezTo>
                      <a:pt x="1352" y="3764"/>
                      <a:pt x="693" y="3458"/>
                      <a:pt x="693" y="3458"/>
                    </a:cubicBezTo>
                    <a:lnTo>
                      <a:pt x="693" y="2027"/>
                    </a:lnTo>
                    <a:cubicBezTo>
                      <a:pt x="693" y="2027"/>
                      <a:pt x="1705" y="2027"/>
                      <a:pt x="1812" y="1388"/>
                    </a:cubicBezTo>
                    <a:cubicBezTo>
                      <a:pt x="1921" y="749"/>
                      <a:pt x="693" y="0"/>
                      <a:pt x="69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67;p49">
                <a:extLst>
                  <a:ext uri="{FF2B5EF4-FFF2-40B4-BE49-F238E27FC236}">
                    <a16:creationId xmlns:a16="http://schemas.microsoft.com/office/drawing/2014/main" id="{11CC673E-B318-604C-B892-31A82D1B805D}"/>
                  </a:ext>
                </a:extLst>
              </p:cNvPr>
              <p:cNvSpPr/>
              <p:nvPr/>
            </p:nvSpPr>
            <p:spPr>
              <a:xfrm>
                <a:off x="1360275" y="2785325"/>
                <a:ext cx="671750" cy="740450"/>
              </a:xfrm>
              <a:custGeom>
                <a:avLst/>
                <a:gdLst/>
                <a:ahLst/>
                <a:cxnLst/>
                <a:rect l="l" t="t" r="r" b="b"/>
                <a:pathLst>
                  <a:path w="26870" h="29618" extrusionOk="0">
                    <a:moveTo>
                      <a:pt x="16000" y="1"/>
                    </a:moveTo>
                    <a:cubicBezTo>
                      <a:pt x="14709" y="1"/>
                      <a:pt x="14169" y="1845"/>
                      <a:pt x="14169" y="1845"/>
                    </a:cubicBezTo>
                    <a:cubicBezTo>
                      <a:pt x="14169" y="1845"/>
                      <a:pt x="14358" y="224"/>
                      <a:pt x="13337" y="14"/>
                    </a:cubicBezTo>
                    <a:cubicBezTo>
                      <a:pt x="13307" y="8"/>
                      <a:pt x="13277" y="5"/>
                      <a:pt x="13248" y="5"/>
                    </a:cubicBezTo>
                    <a:cubicBezTo>
                      <a:pt x="12296" y="5"/>
                      <a:pt x="11936" y="3249"/>
                      <a:pt x="11936" y="3249"/>
                    </a:cubicBezTo>
                    <a:lnTo>
                      <a:pt x="2679" y="3632"/>
                    </a:lnTo>
                    <a:cubicBezTo>
                      <a:pt x="2679" y="3632"/>
                      <a:pt x="3066" y="1782"/>
                      <a:pt x="2363" y="1782"/>
                    </a:cubicBezTo>
                    <a:cubicBezTo>
                      <a:pt x="1658" y="1782"/>
                      <a:pt x="1595" y="2993"/>
                      <a:pt x="1595" y="2993"/>
                    </a:cubicBezTo>
                    <a:cubicBezTo>
                      <a:pt x="1595" y="2993"/>
                      <a:pt x="1323" y="1954"/>
                      <a:pt x="775" y="1954"/>
                    </a:cubicBezTo>
                    <a:cubicBezTo>
                      <a:pt x="732" y="1954"/>
                      <a:pt x="686" y="1960"/>
                      <a:pt x="639" y="1974"/>
                    </a:cubicBezTo>
                    <a:cubicBezTo>
                      <a:pt x="0" y="2165"/>
                      <a:pt x="1658" y="6375"/>
                      <a:pt x="1658" y="6375"/>
                    </a:cubicBezTo>
                    <a:lnTo>
                      <a:pt x="12638" y="4717"/>
                    </a:lnTo>
                    <a:lnTo>
                      <a:pt x="12638" y="4717"/>
                    </a:lnTo>
                    <a:lnTo>
                      <a:pt x="6254" y="9100"/>
                    </a:lnTo>
                    <a:cubicBezTo>
                      <a:pt x="6254" y="9100"/>
                      <a:pt x="9189" y="8864"/>
                      <a:pt x="10530" y="7845"/>
                    </a:cubicBezTo>
                    <a:lnTo>
                      <a:pt x="10530" y="7845"/>
                    </a:lnTo>
                    <a:cubicBezTo>
                      <a:pt x="9762" y="8864"/>
                      <a:pt x="8850" y="10488"/>
                      <a:pt x="8085" y="12485"/>
                    </a:cubicBezTo>
                    <a:cubicBezTo>
                      <a:pt x="7080" y="15111"/>
                      <a:pt x="6327" y="18383"/>
                      <a:pt x="6510" y="21754"/>
                    </a:cubicBezTo>
                    <a:cubicBezTo>
                      <a:pt x="6567" y="22836"/>
                      <a:pt x="6873" y="23791"/>
                      <a:pt x="7359" y="24627"/>
                    </a:cubicBezTo>
                    <a:cubicBezTo>
                      <a:pt x="8677" y="26899"/>
                      <a:pt x="11343" y="28304"/>
                      <a:pt x="14075" y="29023"/>
                    </a:cubicBezTo>
                    <a:cubicBezTo>
                      <a:pt x="15627" y="29429"/>
                      <a:pt x="17199" y="29617"/>
                      <a:pt x="18558" y="29617"/>
                    </a:cubicBezTo>
                    <a:cubicBezTo>
                      <a:pt x="18758" y="29617"/>
                      <a:pt x="18954" y="29613"/>
                      <a:pt x="19144" y="29605"/>
                    </a:cubicBezTo>
                    <a:cubicBezTo>
                      <a:pt x="22742" y="29455"/>
                      <a:pt x="25205" y="28014"/>
                      <a:pt x="26286" y="25315"/>
                    </a:cubicBezTo>
                    <a:cubicBezTo>
                      <a:pt x="26590" y="24567"/>
                      <a:pt x="26782" y="23718"/>
                      <a:pt x="26869" y="22776"/>
                    </a:cubicBezTo>
                    <a:lnTo>
                      <a:pt x="26869" y="22776"/>
                    </a:lnTo>
                    <a:cubicBezTo>
                      <a:pt x="25768" y="24141"/>
                      <a:pt x="24183" y="26202"/>
                      <a:pt x="20504" y="26202"/>
                    </a:cubicBezTo>
                    <a:cubicBezTo>
                      <a:pt x="18846" y="26202"/>
                      <a:pt x="16762" y="25783"/>
                      <a:pt x="14105" y="24693"/>
                    </a:cubicBezTo>
                    <a:cubicBezTo>
                      <a:pt x="10661" y="22659"/>
                      <a:pt x="15952" y="11483"/>
                      <a:pt x="15952" y="11483"/>
                    </a:cubicBezTo>
                    <a:cubicBezTo>
                      <a:pt x="15952" y="11483"/>
                      <a:pt x="18189" y="547"/>
                      <a:pt x="16401" y="57"/>
                    </a:cubicBezTo>
                    <a:cubicBezTo>
                      <a:pt x="16260" y="18"/>
                      <a:pt x="16126" y="1"/>
                      <a:pt x="16000"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68;p49">
                <a:extLst>
                  <a:ext uri="{FF2B5EF4-FFF2-40B4-BE49-F238E27FC236}">
                    <a16:creationId xmlns:a16="http://schemas.microsoft.com/office/drawing/2014/main" id="{2988E090-38BC-154F-849F-1853C4EBEC33}"/>
                  </a:ext>
                </a:extLst>
              </p:cNvPr>
              <p:cNvSpPr/>
              <p:nvPr/>
            </p:nvSpPr>
            <p:spPr>
              <a:xfrm>
                <a:off x="1702250" y="3418200"/>
                <a:ext cx="315200" cy="107575"/>
              </a:xfrm>
              <a:custGeom>
                <a:avLst/>
                <a:gdLst/>
                <a:ahLst/>
                <a:cxnLst/>
                <a:rect l="l" t="t" r="r" b="b"/>
                <a:pathLst>
                  <a:path w="12608" h="4303" extrusionOk="0">
                    <a:moveTo>
                      <a:pt x="12607" y="0"/>
                    </a:moveTo>
                    <a:lnTo>
                      <a:pt x="12607" y="0"/>
                    </a:lnTo>
                    <a:cubicBezTo>
                      <a:pt x="11559" y="170"/>
                      <a:pt x="11283" y="1395"/>
                      <a:pt x="8581" y="2519"/>
                    </a:cubicBezTo>
                    <a:cubicBezTo>
                      <a:pt x="7321" y="3044"/>
                      <a:pt x="5689" y="3200"/>
                      <a:pt x="4187" y="3200"/>
                    </a:cubicBezTo>
                    <a:cubicBezTo>
                      <a:pt x="1950" y="3200"/>
                      <a:pt x="0" y="2852"/>
                      <a:pt x="0" y="2852"/>
                    </a:cubicBezTo>
                    <a:lnTo>
                      <a:pt x="0" y="2852"/>
                    </a:lnTo>
                    <a:lnTo>
                      <a:pt x="396" y="3708"/>
                    </a:lnTo>
                    <a:cubicBezTo>
                      <a:pt x="1948" y="4114"/>
                      <a:pt x="3520" y="4302"/>
                      <a:pt x="4879" y="4302"/>
                    </a:cubicBezTo>
                    <a:cubicBezTo>
                      <a:pt x="5079" y="4302"/>
                      <a:pt x="5275" y="4298"/>
                      <a:pt x="5465" y="4290"/>
                    </a:cubicBezTo>
                    <a:cubicBezTo>
                      <a:pt x="9063" y="4140"/>
                      <a:pt x="11526" y="2699"/>
                      <a:pt x="12607" y="0"/>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69;p49">
                <a:extLst>
                  <a:ext uri="{FF2B5EF4-FFF2-40B4-BE49-F238E27FC236}">
                    <a16:creationId xmlns:a16="http://schemas.microsoft.com/office/drawing/2014/main" id="{4E9F4B1E-671B-A341-BAD4-1E4AFC540B39}"/>
                  </a:ext>
                </a:extLst>
              </p:cNvPr>
              <p:cNvSpPr/>
              <p:nvPr/>
            </p:nvSpPr>
            <p:spPr>
              <a:xfrm>
                <a:off x="1592325" y="3059500"/>
                <a:ext cx="253875" cy="323900"/>
              </a:xfrm>
              <a:custGeom>
                <a:avLst/>
                <a:gdLst/>
                <a:ahLst/>
                <a:cxnLst/>
                <a:rect l="l" t="t" r="r" b="b"/>
                <a:pathLst>
                  <a:path w="10155" h="12956" extrusionOk="0">
                    <a:moveTo>
                      <a:pt x="6314" y="1"/>
                    </a:moveTo>
                    <a:lnTo>
                      <a:pt x="1" y="4307"/>
                    </a:lnTo>
                    <a:cubicBezTo>
                      <a:pt x="1" y="4307"/>
                      <a:pt x="4463" y="12956"/>
                      <a:pt x="7348" y="12956"/>
                    </a:cubicBezTo>
                    <a:cubicBezTo>
                      <a:pt x="8097" y="12956"/>
                      <a:pt x="8739" y="12375"/>
                      <a:pt x="9170" y="10910"/>
                    </a:cubicBezTo>
                    <a:cubicBezTo>
                      <a:pt x="10155" y="3299"/>
                      <a:pt x="6314" y="1"/>
                      <a:pt x="63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0;p49">
                <a:extLst>
                  <a:ext uri="{FF2B5EF4-FFF2-40B4-BE49-F238E27FC236}">
                    <a16:creationId xmlns:a16="http://schemas.microsoft.com/office/drawing/2014/main" id="{836BA017-E75F-F34C-A98C-E67760B38E8F}"/>
                  </a:ext>
                </a:extLst>
              </p:cNvPr>
              <p:cNvSpPr/>
              <p:nvPr/>
            </p:nvSpPr>
            <p:spPr>
              <a:xfrm>
                <a:off x="1425925" y="2937425"/>
                <a:ext cx="26225" cy="23650"/>
              </a:xfrm>
              <a:custGeom>
                <a:avLst/>
                <a:gdLst/>
                <a:ahLst/>
                <a:cxnLst/>
                <a:rect l="l" t="t" r="r" b="b"/>
                <a:pathLst>
                  <a:path w="1049" h="946" extrusionOk="0">
                    <a:moveTo>
                      <a:pt x="966" y="1"/>
                    </a:moveTo>
                    <a:lnTo>
                      <a:pt x="1" y="144"/>
                    </a:lnTo>
                    <a:cubicBezTo>
                      <a:pt x="1" y="144"/>
                      <a:pt x="175" y="945"/>
                      <a:pt x="579" y="945"/>
                    </a:cubicBezTo>
                    <a:cubicBezTo>
                      <a:pt x="592" y="945"/>
                      <a:pt x="606" y="944"/>
                      <a:pt x="620" y="943"/>
                    </a:cubicBezTo>
                    <a:cubicBezTo>
                      <a:pt x="1049" y="890"/>
                      <a:pt x="966"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71;p49">
                <a:extLst>
                  <a:ext uri="{FF2B5EF4-FFF2-40B4-BE49-F238E27FC236}">
                    <a16:creationId xmlns:a16="http://schemas.microsoft.com/office/drawing/2014/main" id="{5DD1D14D-5043-4D44-87BA-A3165638B081}"/>
                  </a:ext>
                </a:extLst>
              </p:cNvPr>
              <p:cNvSpPr/>
              <p:nvPr/>
            </p:nvSpPr>
            <p:spPr>
              <a:xfrm>
                <a:off x="1474350" y="2930375"/>
                <a:ext cx="23575" cy="23975"/>
              </a:xfrm>
              <a:custGeom>
                <a:avLst/>
                <a:gdLst/>
                <a:ahLst/>
                <a:cxnLst/>
                <a:rect l="l" t="t" r="r" b="b"/>
                <a:pathLst>
                  <a:path w="943" h="959" extrusionOk="0">
                    <a:moveTo>
                      <a:pt x="892" y="0"/>
                    </a:moveTo>
                    <a:lnTo>
                      <a:pt x="1" y="133"/>
                    </a:lnTo>
                    <a:cubicBezTo>
                      <a:pt x="1" y="133"/>
                      <a:pt x="79" y="958"/>
                      <a:pt x="474" y="958"/>
                    </a:cubicBezTo>
                    <a:cubicBezTo>
                      <a:pt x="486" y="958"/>
                      <a:pt x="499" y="957"/>
                      <a:pt x="513" y="955"/>
                    </a:cubicBezTo>
                    <a:cubicBezTo>
                      <a:pt x="942" y="902"/>
                      <a:pt x="892" y="0"/>
                      <a:pt x="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2;p49">
                <a:extLst>
                  <a:ext uri="{FF2B5EF4-FFF2-40B4-BE49-F238E27FC236}">
                    <a16:creationId xmlns:a16="http://schemas.microsoft.com/office/drawing/2014/main" id="{0CEA402E-BB52-8743-A238-2994AA7AB27B}"/>
                  </a:ext>
                </a:extLst>
              </p:cNvPr>
              <p:cNvSpPr/>
              <p:nvPr/>
            </p:nvSpPr>
            <p:spPr>
              <a:xfrm>
                <a:off x="1504300" y="3046425"/>
                <a:ext cx="55700" cy="219600"/>
              </a:xfrm>
              <a:custGeom>
                <a:avLst/>
                <a:gdLst/>
                <a:ahLst/>
                <a:cxnLst/>
                <a:rect l="l" t="t" r="r" b="b"/>
                <a:pathLst>
                  <a:path w="2228" h="8784" extrusionOk="0">
                    <a:moveTo>
                      <a:pt x="903" y="1"/>
                    </a:moveTo>
                    <a:lnTo>
                      <a:pt x="1" y="8784"/>
                    </a:lnTo>
                    <a:cubicBezTo>
                      <a:pt x="34" y="8777"/>
                      <a:pt x="67" y="8771"/>
                      <a:pt x="101" y="8751"/>
                    </a:cubicBezTo>
                    <a:lnTo>
                      <a:pt x="816" y="8355"/>
                    </a:lnTo>
                    <a:cubicBezTo>
                      <a:pt x="1026" y="6161"/>
                      <a:pt x="1565" y="4088"/>
                      <a:pt x="2227" y="2297"/>
                    </a:cubicBezTo>
                    <a:lnTo>
                      <a:pt x="1725" y="1409"/>
                    </a:lnTo>
                    <a:lnTo>
                      <a:pt x="975" y="84"/>
                    </a:lnTo>
                    <a:cubicBezTo>
                      <a:pt x="955" y="48"/>
                      <a:pt x="929" y="20"/>
                      <a:pt x="903" y="1"/>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73;p49">
                <a:extLst>
                  <a:ext uri="{FF2B5EF4-FFF2-40B4-BE49-F238E27FC236}">
                    <a16:creationId xmlns:a16="http://schemas.microsoft.com/office/drawing/2014/main" id="{59B4BC38-6833-D145-84D5-1FAAC0216E59}"/>
                  </a:ext>
                </a:extLst>
              </p:cNvPr>
              <p:cNvSpPr/>
              <p:nvPr/>
            </p:nvSpPr>
            <p:spPr>
              <a:xfrm>
                <a:off x="1524675" y="3103825"/>
                <a:ext cx="35325" cy="151475"/>
              </a:xfrm>
              <a:custGeom>
                <a:avLst/>
                <a:gdLst/>
                <a:ahLst/>
                <a:cxnLst/>
                <a:rect l="l" t="t" r="r" b="b"/>
                <a:pathLst>
                  <a:path w="1413" h="6059" extrusionOk="0">
                    <a:moveTo>
                      <a:pt x="1412" y="1"/>
                    </a:moveTo>
                    <a:lnTo>
                      <a:pt x="1412" y="1"/>
                    </a:lnTo>
                    <a:cubicBezTo>
                      <a:pt x="750" y="1792"/>
                      <a:pt x="211" y="3865"/>
                      <a:pt x="1" y="6059"/>
                    </a:cubicBezTo>
                    <a:lnTo>
                      <a:pt x="1" y="6059"/>
                    </a:lnTo>
                    <a:cubicBezTo>
                      <a:pt x="211" y="3865"/>
                      <a:pt x="750" y="1792"/>
                      <a:pt x="1412" y="1"/>
                    </a:cubicBezTo>
                    <a:close/>
                  </a:path>
                </a:pathLst>
              </a:custGeom>
              <a:solidFill>
                <a:srgbClr val="3EA8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4;p49">
                <a:extLst>
                  <a:ext uri="{FF2B5EF4-FFF2-40B4-BE49-F238E27FC236}">
                    <a16:creationId xmlns:a16="http://schemas.microsoft.com/office/drawing/2014/main" id="{57864A2F-8A9F-1E4D-A77B-392CD7076BF9}"/>
                  </a:ext>
                </a:extLst>
              </p:cNvPr>
              <p:cNvSpPr/>
              <p:nvPr/>
            </p:nvSpPr>
            <p:spPr>
              <a:xfrm>
                <a:off x="1514700" y="2923375"/>
                <a:ext cx="28325" cy="26075"/>
              </a:xfrm>
              <a:custGeom>
                <a:avLst/>
                <a:gdLst/>
                <a:ahLst/>
                <a:cxnLst/>
                <a:rect l="l" t="t" r="r" b="b"/>
                <a:pathLst>
                  <a:path w="1133" h="1043" extrusionOk="0">
                    <a:moveTo>
                      <a:pt x="1115" y="1"/>
                    </a:moveTo>
                    <a:lnTo>
                      <a:pt x="0" y="170"/>
                    </a:lnTo>
                    <a:cubicBezTo>
                      <a:pt x="0" y="170"/>
                      <a:pt x="297" y="1042"/>
                      <a:pt x="674" y="1042"/>
                    </a:cubicBezTo>
                    <a:cubicBezTo>
                      <a:pt x="693" y="1042"/>
                      <a:pt x="711" y="1040"/>
                      <a:pt x="730" y="1036"/>
                    </a:cubicBezTo>
                    <a:cubicBezTo>
                      <a:pt x="1132" y="939"/>
                      <a:pt x="1115" y="1"/>
                      <a:pt x="1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5;p49">
                <a:extLst>
                  <a:ext uri="{FF2B5EF4-FFF2-40B4-BE49-F238E27FC236}">
                    <a16:creationId xmlns:a16="http://schemas.microsoft.com/office/drawing/2014/main" id="{86A69A7B-0F96-4546-9757-D171AA644A4D}"/>
                  </a:ext>
                </a:extLst>
              </p:cNvPr>
              <p:cNvSpPr/>
              <p:nvPr/>
            </p:nvSpPr>
            <p:spPr>
              <a:xfrm>
                <a:off x="1565225" y="2916125"/>
                <a:ext cx="25625" cy="21550"/>
              </a:xfrm>
              <a:custGeom>
                <a:avLst/>
                <a:gdLst/>
                <a:ahLst/>
                <a:cxnLst/>
                <a:rect l="l" t="t" r="r" b="b"/>
                <a:pathLst>
                  <a:path w="1025" h="862" extrusionOk="0">
                    <a:moveTo>
                      <a:pt x="1025" y="1"/>
                    </a:moveTo>
                    <a:lnTo>
                      <a:pt x="0" y="154"/>
                    </a:lnTo>
                    <a:cubicBezTo>
                      <a:pt x="0" y="154"/>
                      <a:pt x="238" y="862"/>
                      <a:pt x="557" y="862"/>
                    </a:cubicBezTo>
                    <a:cubicBezTo>
                      <a:pt x="577" y="862"/>
                      <a:pt x="598" y="859"/>
                      <a:pt x="619" y="853"/>
                    </a:cubicBezTo>
                    <a:cubicBezTo>
                      <a:pt x="971" y="747"/>
                      <a:pt x="1025"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6;p49">
                <a:extLst>
                  <a:ext uri="{FF2B5EF4-FFF2-40B4-BE49-F238E27FC236}">
                    <a16:creationId xmlns:a16="http://schemas.microsoft.com/office/drawing/2014/main" id="{712550A5-4511-0A4C-B13A-18F0C987A5E9}"/>
                  </a:ext>
                </a:extLst>
              </p:cNvPr>
              <p:cNvSpPr/>
              <p:nvPr/>
            </p:nvSpPr>
            <p:spPr>
              <a:xfrm>
                <a:off x="1525925" y="2976375"/>
                <a:ext cx="24575" cy="25650"/>
              </a:xfrm>
              <a:custGeom>
                <a:avLst/>
                <a:gdLst/>
                <a:ahLst/>
                <a:cxnLst/>
                <a:rect l="l" t="t" r="r" b="b"/>
                <a:pathLst>
                  <a:path w="983" h="1026" extrusionOk="0">
                    <a:moveTo>
                      <a:pt x="364" y="1"/>
                    </a:moveTo>
                    <a:cubicBezTo>
                      <a:pt x="327" y="1"/>
                      <a:pt x="293" y="11"/>
                      <a:pt x="261" y="34"/>
                    </a:cubicBezTo>
                    <a:cubicBezTo>
                      <a:pt x="1" y="220"/>
                      <a:pt x="261" y="1025"/>
                      <a:pt x="261" y="1025"/>
                    </a:cubicBezTo>
                    <a:lnTo>
                      <a:pt x="983" y="530"/>
                    </a:lnTo>
                    <a:cubicBezTo>
                      <a:pt x="983" y="530"/>
                      <a:pt x="628"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7;p49">
                <a:extLst>
                  <a:ext uri="{FF2B5EF4-FFF2-40B4-BE49-F238E27FC236}">
                    <a16:creationId xmlns:a16="http://schemas.microsoft.com/office/drawing/2014/main" id="{E36367D5-158B-604F-99B7-BF2C0CB81BC1}"/>
                  </a:ext>
                </a:extLst>
              </p:cNvPr>
              <p:cNvSpPr/>
              <p:nvPr/>
            </p:nvSpPr>
            <p:spPr>
              <a:xfrm>
                <a:off x="1558050" y="2954400"/>
                <a:ext cx="31225" cy="23150"/>
              </a:xfrm>
              <a:custGeom>
                <a:avLst/>
                <a:gdLst/>
                <a:ahLst/>
                <a:cxnLst/>
                <a:rect l="l" t="t" r="r" b="b"/>
                <a:pathLst>
                  <a:path w="1249" h="926" extrusionOk="0">
                    <a:moveTo>
                      <a:pt x="601" y="0"/>
                    </a:moveTo>
                    <a:cubicBezTo>
                      <a:pt x="536" y="0"/>
                      <a:pt x="469" y="13"/>
                      <a:pt x="403" y="44"/>
                    </a:cubicBezTo>
                    <a:cubicBezTo>
                      <a:pt x="0" y="234"/>
                      <a:pt x="403" y="926"/>
                      <a:pt x="403" y="926"/>
                    </a:cubicBezTo>
                    <a:lnTo>
                      <a:pt x="1249" y="343"/>
                    </a:lnTo>
                    <a:cubicBezTo>
                      <a:pt x="1249" y="343"/>
                      <a:pt x="940"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78;p49">
                <a:extLst>
                  <a:ext uri="{FF2B5EF4-FFF2-40B4-BE49-F238E27FC236}">
                    <a16:creationId xmlns:a16="http://schemas.microsoft.com/office/drawing/2014/main" id="{5AF2C589-D1B4-AA49-9959-5EA92AD1C599}"/>
                  </a:ext>
                </a:extLst>
              </p:cNvPr>
              <p:cNvSpPr/>
              <p:nvPr/>
            </p:nvSpPr>
            <p:spPr>
              <a:xfrm>
                <a:off x="1422325" y="3496400"/>
                <a:ext cx="143725" cy="97800"/>
              </a:xfrm>
              <a:custGeom>
                <a:avLst/>
                <a:gdLst/>
                <a:ahLst/>
                <a:cxnLst/>
                <a:rect l="l" t="t" r="r" b="b"/>
                <a:pathLst>
                  <a:path w="5749" h="3912" extrusionOk="0">
                    <a:moveTo>
                      <a:pt x="2007" y="2201"/>
                    </a:moveTo>
                    <a:cubicBezTo>
                      <a:pt x="2000" y="2203"/>
                      <a:pt x="1989" y="2208"/>
                      <a:pt x="1978" y="2210"/>
                    </a:cubicBezTo>
                    <a:cubicBezTo>
                      <a:pt x="1990" y="2205"/>
                      <a:pt x="2001" y="2202"/>
                      <a:pt x="2007" y="2201"/>
                    </a:cubicBezTo>
                    <a:close/>
                    <a:moveTo>
                      <a:pt x="3739" y="1"/>
                    </a:moveTo>
                    <a:lnTo>
                      <a:pt x="3739" y="1172"/>
                    </a:lnTo>
                    <a:cubicBezTo>
                      <a:pt x="3739" y="1172"/>
                      <a:pt x="1552" y="1731"/>
                      <a:pt x="560" y="2134"/>
                    </a:cubicBezTo>
                    <a:cubicBezTo>
                      <a:pt x="208" y="2281"/>
                      <a:pt x="1" y="2407"/>
                      <a:pt x="101" y="2480"/>
                    </a:cubicBezTo>
                    <a:cubicBezTo>
                      <a:pt x="179" y="2535"/>
                      <a:pt x="305" y="2559"/>
                      <a:pt x="456" y="2559"/>
                    </a:cubicBezTo>
                    <a:cubicBezTo>
                      <a:pt x="497" y="2559"/>
                      <a:pt x="540" y="2557"/>
                      <a:pt x="584" y="2554"/>
                    </a:cubicBezTo>
                    <a:cubicBezTo>
                      <a:pt x="1096" y="2514"/>
                      <a:pt x="1792" y="2277"/>
                      <a:pt x="1972" y="2214"/>
                    </a:cubicBezTo>
                    <a:lnTo>
                      <a:pt x="1972" y="2214"/>
                    </a:lnTo>
                    <a:cubicBezTo>
                      <a:pt x="1812" y="2281"/>
                      <a:pt x="1253" y="2517"/>
                      <a:pt x="880" y="2743"/>
                    </a:cubicBezTo>
                    <a:cubicBezTo>
                      <a:pt x="614" y="2903"/>
                      <a:pt x="440" y="3056"/>
                      <a:pt x="570" y="3139"/>
                    </a:cubicBezTo>
                    <a:cubicBezTo>
                      <a:pt x="623" y="3171"/>
                      <a:pt x="690" y="3185"/>
                      <a:pt x="764" y="3185"/>
                    </a:cubicBezTo>
                    <a:cubicBezTo>
                      <a:pt x="822" y="3185"/>
                      <a:pt x="885" y="3177"/>
                      <a:pt x="950" y="3162"/>
                    </a:cubicBezTo>
                    <a:cubicBezTo>
                      <a:pt x="1349" y="3076"/>
                      <a:pt x="1852" y="2766"/>
                      <a:pt x="1905" y="2733"/>
                    </a:cubicBezTo>
                    <a:lnTo>
                      <a:pt x="1905" y="2733"/>
                    </a:lnTo>
                    <a:cubicBezTo>
                      <a:pt x="1855" y="2769"/>
                      <a:pt x="1489" y="3053"/>
                      <a:pt x="1226" y="3342"/>
                    </a:cubicBezTo>
                    <a:cubicBezTo>
                      <a:pt x="1043" y="3548"/>
                      <a:pt x="913" y="3755"/>
                      <a:pt x="979" y="3892"/>
                    </a:cubicBezTo>
                    <a:cubicBezTo>
                      <a:pt x="987" y="3905"/>
                      <a:pt x="1011" y="3912"/>
                      <a:pt x="1048" y="3912"/>
                    </a:cubicBezTo>
                    <a:cubicBezTo>
                      <a:pt x="1110" y="3912"/>
                      <a:pt x="1209" y="3894"/>
                      <a:pt x="1339" y="3861"/>
                    </a:cubicBezTo>
                    <a:cubicBezTo>
                      <a:pt x="2448" y="3588"/>
                      <a:pt x="5749" y="2261"/>
                      <a:pt x="5749" y="2261"/>
                    </a:cubicBezTo>
                    <a:lnTo>
                      <a:pt x="5749" y="377"/>
                    </a:lnTo>
                    <a:lnTo>
                      <a:pt x="3739"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79;p49">
                <a:extLst>
                  <a:ext uri="{FF2B5EF4-FFF2-40B4-BE49-F238E27FC236}">
                    <a16:creationId xmlns:a16="http://schemas.microsoft.com/office/drawing/2014/main" id="{87E611AA-AD78-0C4F-94B8-DA1A971DCA3A}"/>
                  </a:ext>
                </a:extLst>
              </p:cNvPr>
              <p:cNvSpPr/>
              <p:nvPr/>
            </p:nvSpPr>
            <p:spPr>
              <a:xfrm>
                <a:off x="1575450" y="3496400"/>
                <a:ext cx="161925" cy="127250"/>
              </a:xfrm>
              <a:custGeom>
                <a:avLst/>
                <a:gdLst/>
                <a:ahLst/>
                <a:cxnLst/>
                <a:rect l="l" t="t" r="r" b="b"/>
                <a:pathLst>
                  <a:path w="6477" h="5090" extrusionOk="0">
                    <a:moveTo>
                      <a:pt x="6227" y="1"/>
                    </a:moveTo>
                    <a:lnTo>
                      <a:pt x="3388" y="383"/>
                    </a:lnTo>
                    <a:lnTo>
                      <a:pt x="3388" y="1748"/>
                    </a:lnTo>
                    <a:cubicBezTo>
                      <a:pt x="3388" y="1748"/>
                      <a:pt x="1441" y="2866"/>
                      <a:pt x="530" y="3548"/>
                    </a:cubicBezTo>
                    <a:cubicBezTo>
                      <a:pt x="197" y="3798"/>
                      <a:pt x="0" y="3987"/>
                      <a:pt x="90" y="4044"/>
                    </a:cubicBezTo>
                    <a:cubicBezTo>
                      <a:pt x="134" y="4074"/>
                      <a:pt x="192" y="4087"/>
                      <a:pt x="261" y="4087"/>
                    </a:cubicBezTo>
                    <a:cubicBezTo>
                      <a:pt x="396" y="4087"/>
                      <a:pt x="570" y="4036"/>
                      <a:pt x="742" y="3968"/>
                    </a:cubicBezTo>
                    <a:cubicBezTo>
                      <a:pt x="1098" y="3825"/>
                      <a:pt x="1455" y="3602"/>
                      <a:pt x="1488" y="3582"/>
                    </a:cubicBezTo>
                    <a:lnTo>
                      <a:pt x="1488" y="3582"/>
                    </a:lnTo>
                    <a:cubicBezTo>
                      <a:pt x="1458" y="3602"/>
                      <a:pt x="1181" y="3812"/>
                      <a:pt x="955" y="4035"/>
                    </a:cubicBezTo>
                    <a:cubicBezTo>
                      <a:pt x="756" y="4227"/>
                      <a:pt x="599" y="4431"/>
                      <a:pt x="699" y="4514"/>
                    </a:cubicBezTo>
                    <a:cubicBezTo>
                      <a:pt x="727" y="4537"/>
                      <a:pt x="765" y="4547"/>
                      <a:pt x="809" y="4547"/>
                    </a:cubicBezTo>
                    <a:cubicBezTo>
                      <a:pt x="958" y="4547"/>
                      <a:pt x="1182" y="4437"/>
                      <a:pt x="1372" y="4324"/>
                    </a:cubicBezTo>
                    <a:cubicBezTo>
                      <a:pt x="1554" y="4214"/>
                      <a:pt x="1708" y="4101"/>
                      <a:pt x="1728" y="4091"/>
                    </a:cubicBezTo>
                    <a:lnTo>
                      <a:pt x="1728" y="4091"/>
                    </a:lnTo>
                    <a:cubicBezTo>
                      <a:pt x="1711" y="4111"/>
                      <a:pt x="1574" y="4287"/>
                      <a:pt x="1455" y="4487"/>
                    </a:cubicBezTo>
                    <a:cubicBezTo>
                      <a:pt x="1304" y="4740"/>
                      <a:pt x="1185" y="5026"/>
                      <a:pt x="1381" y="5086"/>
                    </a:cubicBezTo>
                    <a:cubicBezTo>
                      <a:pt x="1388" y="5088"/>
                      <a:pt x="1398" y="5089"/>
                      <a:pt x="1409" y="5089"/>
                    </a:cubicBezTo>
                    <a:cubicBezTo>
                      <a:pt x="1519" y="5089"/>
                      <a:pt x="1814" y="4983"/>
                      <a:pt x="2210" y="4817"/>
                    </a:cubicBezTo>
                    <a:cubicBezTo>
                      <a:pt x="3665" y="4194"/>
                      <a:pt x="6476" y="2733"/>
                      <a:pt x="6476" y="2733"/>
                    </a:cubicBezTo>
                    <a:lnTo>
                      <a:pt x="6227"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0;p49">
                <a:extLst>
                  <a:ext uri="{FF2B5EF4-FFF2-40B4-BE49-F238E27FC236}">
                    <a16:creationId xmlns:a16="http://schemas.microsoft.com/office/drawing/2014/main" id="{07F9CF78-E90D-C34B-A5F5-BEDF6568DB3B}"/>
                  </a:ext>
                </a:extLst>
              </p:cNvPr>
              <p:cNvSpPr/>
              <p:nvPr/>
            </p:nvSpPr>
            <p:spPr>
              <a:xfrm>
                <a:off x="1390975" y="3144300"/>
                <a:ext cx="154125" cy="147400"/>
              </a:xfrm>
              <a:custGeom>
                <a:avLst/>
                <a:gdLst/>
                <a:ahLst/>
                <a:cxnLst/>
                <a:rect l="l" t="t" r="r" b="b"/>
                <a:pathLst>
                  <a:path w="6165" h="5896" extrusionOk="0">
                    <a:moveTo>
                      <a:pt x="4423" y="0"/>
                    </a:moveTo>
                    <a:cubicBezTo>
                      <a:pt x="3212" y="0"/>
                      <a:pt x="1398" y="2148"/>
                      <a:pt x="526" y="3278"/>
                    </a:cubicBezTo>
                    <a:cubicBezTo>
                      <a:pt x="130" y="3794"/>
                      <a:pt x="1" y="4492"/>
                      <a:pt x="273" y="5085"/>
                    </a:cubicBezTo>
                    <a:cubicBezTo>
                      <a:pt x="457" y="5486"/>
                      <a:pt x="830" y="5895"/>
                      <a:pt x="1475" y="5895"/>
                    </a:cubicBezTo>
                    <a:cubicBezTo>
                      <a:pt x="1729" y="5895"/>
                      <a:pt x="2026" y="5831"/>
                      <a:pt x="2370" y="5678"/>
                    </a:cubicBezTo>
                    <a:cubicBezTo>
                      <a:pt x="4184" y="4866"/>
                      <a:pt x="6164" y="196"/>
                      <a:pt x="4534" y="7"/>
                    </a:cubicBezTo>
                    <a:cubicBezTo>
                      <a:pt x="4498" y="2"/>
                      <a:pt x="4461" y="0"/>
                      <a:pt x="442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1;p49">
                <a:extLst>
                  <a:ext uri="{FF2B5EF4-FFF2-40B4-BE49-F238E27FC236}">
                    <a16:creationId xmlns:a16="http://schemas.microsoft.com/office/drawing/2014/main" id="{67D0E9C7-AE23-BF4E-961F-33CA4FA5353D}"/>
                  </a:ext>
                </a:extLst>
              </p:cNvPr>
              <p:cNvSpPr/>
              <p:nvPr/>
            </p:nvSpPr>
            <p:spPr>
              <a:xfrm>
                <a:off x="1491075" y="3112425"/>
                <a:ext cx="49600" cy="59325"/>
              </a:xfrm>
              <a:custGeom>
                <a:avLst/>
                <a:gdLst/>
                <a:ahLst/>
                <a:cxnLst/>
                <a:rect l="l" t="t" r="r" b="b"/>
                <a:pathLst>
                  <a:path w="1984" h="2373" extrusionOk="0">
                    <a:moveTo>
                      <a:pt x="421" y="0"/>
                    </a:moveTo>
                    <a:cubicBezTo>
                      <a:pt x="419" y="0"/>
                      <a:pt x="416" y="0"/>
                      <a:pt x="413" y="0"/>
                    </a:cubicBezTo>
                    <a:cubicBezTo>
                      <a:pt x="80" y="30"/>
                      <a:pt x="0" y="1987"/>
                      <a:pt x="0" y="1987"/>
                    </a:cubicBezTo>
                    <a:lnTo>
                      <a:pt x="530" y="2373"/>
                    </a:lnTo>
                    <a:cubicBezTo>
                      <a:pt x="530" y="2373"/>
                      <a:pt x="1984" y="1408"/>
                      <a:pt x="1821" y="1278"/>
                    </a:cubicBezTo>
                    <a:cubicBezTo>
                      <a:pt x="1804" y="1265"/>
                      <a:pt x="1778" y="1258"/>
                      <a:pt x="1746" y="1258"/>
                    </a:cubicBezTo>
                    <a:cubicBezTo>
                      <a:pt x="1466" y="1258"/>
                      <a:pt x="690" y="1724"/>
                      <a:pt x="690" y="1724"/>
                    </a:cubicBezTo>
                    <a:cubicBezTo>
                      <a:pt x="690" y="1724"/>
                      <a:pt x="1405" y="500"/>
                      <a:pt x="1162" y="443"/>
                    </a:cubicBezTo>
                    <a:cubicBezTo>
                      <a:pt x="1156" y="442"/>
                      <a:pt x="1150" y="441"/>
                      <a:pt x="1144" y="441"/>
                    </a:cubicBezTo>
                    <a:cubicBezTo>
                      <a:pt x="893" y="441"/>
                      <a:pt x="413" y="1601"/>
                      <a:pt x="413" y="1601"/>
                    </a:cubicBezTo>
                    <a:cubicBezTo>
                      <a:pt x="413" y="1601"/>
                      <a:pt x="737" y="0"/>
                      <a:pt x="42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82;p49">
                <a:extLst>
                  <a:ext uri="{FF2B5EF4-FFF2-40B4-BE49-F238E27FC236}">
                    <a16:creationId xmlns:a16="http://schemas.microsoft.com/office/drawing/2014/main" id="{F255AECB-0580-9A4F-92EF-B8A03AE25036}"/>
                  </a:ext>
                </a:extLst>
              </p:cNvPr>
              <p:cNvSpPr/>
              <p:nvPr/>
            </p:nvSpPr>
            <p:spPr>
              <a:xfrm>
                <a:off x="1518450" y="3090925"/>
                <a:ext cx="151150" cy="355475"/>
              </a:xfrm>
              <a:custGeom>
                <a:avLst/>
                <a:gdLst/>
                <a:ahLst/>
                <a:cxnLst/>
                <a:rect l="l" t="t" r="r" b="b"/>
                <a:pathLst>
                  <a:path w="6046" h="14219" extrusionOk="0">
                    <a:moveTo>
                      <a:pt x="2963" y="1"/>
                    </a:moveTo>
                    <a:cubicBezTo>
                      <a:pt x="2677" y="1"/>
                      <a:pt x="1844" y="44"/>
                      <a:pt x="1758" y="261"/>
                    </a:cubicBezTo>
                    <a:cubicBezTo>
                      <a:pt x="753" y="2887"/>
                      <a:pt x="0" y="6159"/>
                      <a:pt x="183" y="9530"/>
                    </a:cubicBezTo>
                    <a:cubicBezTo>
                      <a:pt x="243" y="10612"/>
                      <a:pt x="546" y="11567"/>
                      <a:pt x="1032" y="12403"/>
                    </a:cubicBezTo>
                    <a:lnTo>
                      <a:pt x="2346" y="13357"/>
                    </a:lnTo>
                    <a:cubicBezTo>
                      <a:pt x="2346" y="13357"/>
                      <a:pt x="4324" y="14219"/>
                      <a:pt x="5268" y="14219"/>
                    </a:cubicBezTo>
                    <a:cubicBezTo>
                      <a:pt x="5860" y="14219"/>
                      <a:pt x="6045" y="13879"/>
                      <a:pt x="5076" y="12772"/>
                    </a:cubicBezTo>
                    <a:cubicBezTo>
                      <a:pt x="4417" y="12023"/>
                      <a:pt x="4231" y="10971"/>
                      <a:pt x="4174" y="10009"/>
                    </a:cubicBezTo>
                    <a:cubicBezTo>
                      <a:pt x="4084" y="8545"/>
                      <a:pt x="4280" y="7071"/>
                      <a:pt x="4473" y="5623"/>
                    </a:cubicBezTo>
                    <a:cubicBezTo>
                      <a:pt x="4633" y="4431"/>
                      <a:pt x="4803" y="3246"/>
                      <a:pt x="4853" y="2045"/>
                    </a:cubicBezTo>
                    <a:cubicBezTo>
                      <a:pt x="4866" y="1669"/>
                      <a:pt x="4850" y="1283"/>
                      <a:pt x="4710" y="936"/>
                    </a:cubicBezTo>
                    <a:cubicBezTo>
                      <a:pt x="4430" y="231"/>
                      <a:pt x="3728" y="18"/>
                      <a:pt x="3025" y="2"/>
                    </a:cubicBezTo>
                    <a:cubicBezTo>
                      <a:pt x="3009" y="1"/>
                      <a:pt x="2988" y="1"/>
                      <a:pt x="2963" y="1"/>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83;p49">
                <a:extLst>
                  <a:ext uri="{FF2B5EF4-FFF2-40B4-BE49-F238E27FC236}">
                    <a16:creationId xmlns:a16="http://schemas.microsoft.com/office/drawing/2014/main" id="{7E152F35-7EEE-3F46-B532-FD57E8430161}"/>
                  </a:ext>
                </a:extLst>
              </p:cNvPr>
              <p:cNvSpPr/>
              <p:nvPr/>
            </p:nvSpPr>
            <p:spPr>
              <a:xfrm>
                <a:off x="1485500" y="3345650"/>
                <a:ext cx="284500" cy="180050"/>
              </a:xfrm>
              <a:custGeom>
                <a:avLst/>
                <a:gdLst/>
                <a:ahLst/>
                <a:cxnLst/>
                <a:rect l="l" t="t" r="r" b="b"/>
                <a:pathLst>
                  <a:path w="11380" h="7202" extrusionOk="0">
                    <a:moveTo>
                      <a:pt x="1572" y="0"/>
                    </a:moveTo>
                    <a:cubicBezTo>
                      <a:pt x="1572" y="0"/>
                      <a:pt x="1372" y="666"/>
                      <a:pt x="1085" y="1704"/>
                    </a:cubicBezTo>
                    <a:cubicBezTo>
                      <a:pt x="779" y="2799"/>
                      <a:pt x="377" y="4310"/>
                      <a:pt x="0" y="5888"/>
                    </a:cubicBezTo>
                    <a:cubicBezTo>
                      <a:pt x="2369" y="6843"/>
                      <a:pt x="4292" y="6879"/>
                      <a:pt x="4574" y="6879"/>
                    </a:cubicBezTo>
                    <a:cubicBezTo>
                      <a:pt x="4598" y="6879"/>
                      <a:pt x="4610" y="6879"/>
                      <a:pt x="4610" y="6879"/>
                    </a:cubicBezTo>
                    <a:lnTo>
                      <a:pt x="4902" y="5119"/>
                    </a:lnTo>
                    <a:lnTo>
                      <a:pt x="5652" y="5269"/>
                    </a:lnTo>
                    <a:cubicBezTo>
                      <a:pt x="5652" y="5269"/>
                      <a:pt x="5948" y="5425"/>
                      <a:pt x="5831" y="7046"/>
                    </a:cubicBezTo>
                    <a:cubicBezTo>
                      <a:pt x="6374" y="7166"/>
                      <a:pt x="7196" y="7202"/>
                      <a:pt x="8034" y="7202"/>
                    </a:cubicBezTo>
                    <a:cubicBezTo>
                      <a:pt x="9626" y="7195"/>
                      <a:pt x="11289" y="7046"/>
                      <a:pt x="11289" y="7046"/>
                    </a:cubicBezTo>
                    <a:cubicBezTo>
                      <a:pt x="11289" y="7046"/>
                      <a:pt x="11380" y="4982"/>
                      <a:pt x="11090" y="1051"/>
                    </a:cubicBezTo>
                    <a:cubicBezTo>
                      <a:pt x="9857" y="1428"/>
                      <a:pt x="8682" y="1572"/>
                      <a:pt x="7606" y="1572"/>
                    </a:cubicBezTo>
                    <a:cubicBezTo>
                      <a:pt x="4055" y="1572"/>
                      <a:pt x="1572" y="0"/>
                      <a:pt x="1572" y="0"/>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84;p49">
                <a:extLst>
                  <a:ext uri="{FF2B5EF4-FFF2-40B4-BE49-F238E27FC236}">
                    <a16:creationId xmlns:a16="http://schemas.microsoft.com/office/drawing/2014/main" id="{DADB1DA8-0FC0-8C41-8073-87522A606A56}"/>
                  </a:ext>
                </a:extLst>
              </p:cNvPr>
              <p:cNvSpPr/>
              <p:nvPr/>
            </p:nvSpPr>
            <p:spPr>
              <a:xfrm>
                <a:off x="1657725" y="3062650"/>
                <a:ext cx="117775" cy="330775"/>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85;p49">
                <a:extLst>
                  <a:ext uri="{FF2B5EF4-FFF2-40B4-BE49-F238E27FC236}">
                    <a16:creationId xmlns:a16="http://schemas.microsoft.com/office/drawing/2014/main" id="{298B22C3-44B8-6D49-9DF4-D2C2D7939EB1}"/>
                  </a:ext>
                </a:extLst>
              </p:cNvPr>
              <p:cNvSpPr/>
              <p:nvPr/>
            </p:nvSpPr>
            <p:spPr>
              <a:xfrm>
                <a:off x="1575450" y="3585100"/>
                <a:ext cx="19575" cy="13500"/>
              </a:xfrm>
              <a:custGeom>
                <a:avLst/>
                <a:gdLst/>
                <a:ahLst/>
                <a:cxnLst/>
                <a:rect l="l" t="t" r="r" b="b"/>
                <a:pathLst>
                  <a:path w="783" h="540" extrusionOk="0">
                    <a:moveTo>
                      <a:pt x="530" y="0"/>
                    </a:moveTo>
                    <a:cubicBezTo>
                      <a:pt x="197" y="250"/>
                      <a:pt x="0" y="439"/>
                      <a:pt x="90" y="496"/>
                    </a:cubicBezTo>
                    <a:cubicBezTo>
                      <a:pt x="134" y="526"/>
                      <a:pt x="192" y="539"/>
                      <a:pt x="261" y="539"/>
                    </a:cubicBezTo>
                    <a:cubicBezTo>
                      <a:pt x="396" y="539"/>
                      <a:pt x="570" y="488"/>
                      <a:pt x="742" y="420"/>
                    </a:cubicBezTo>
                    <a:cubicBezTo>
                      <a:pt x="782" y="244"/>
                      <a:pt x="699" y="74"/>
                      <a:pt x="53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86;p49">
                <a:extLst>
                  <a:ext uri="{FF2B5EF4-FFF2-40B4-BE49-F238E27FC236}">
                    <a16:creationId xmlns:a16="http://schemas.microsoft.com/office/drawing/2014/main" id="{0A8C0BD6-41E7-EE45-A5ED-998110353D9E}"/>
                  </a:ext>
                </a:extLst>
              </p:cNvPr>
              <p:cNvSpPr/>
              <p:nvPr/>
            </p:nvSpPr>
            <p:spPr>
              <a:xfrm>
                <a:off x="1590425" y="3597175"/>
                <a:ext cx="19475" cy="12925"/>
              </a:xfrm>
              <a:custGeom>
                <a:avLst/>
                <a:gdLst/>
                <a:ahLst/>
                <a:cxnLst/>
                <a:rect l="l" t="t" r="r" b="b"/>
                <a:pathLst>
                  <a:path w="779" h="517" extrusionOk="0">
                    <a:moveTo>
                      <a:pt x="412" y="1"/>
                    </a:moveTo>
                    <a:cubicBezTo>
                      <a:pt x="394" y="1"/>
                      <a:pt x="375" y="2"/>
                      <a:pt x="356" y="4"/>
                    </a:cubicBezTo>
                    <a:cubicBezTo>
                      <a:pt x="157" y="196"/>
                      <a:pt x="0" y="400"/>
                      <a:pt x="100" y="483"/>
                    </a:cubicBezTo>
                    <a:cubicBezTo>
                      <a:pt x="128" y="506"/>
                      <a:pt x="166" y="516"/>
                      <a:pt x="210" y="516"/>
                    </a:cubicBezTo>
                    <a:cubicBezTo>
                      <a:pt x="359" y="516"/>
                      <a:pt x="583" y="406"/>
                      <a:pt x="773" y="293"/>
                    </a:cubicBezTo>
                    <a:cubicBezTo>
                      <a:pt x="778" y="127"/>
                      <a:pt x="628" y="1"/>
                      <a:pt x="412"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87;p49">
                <a:extLst>
                  <a:ext uri="{FF2B5EF4-FFF2-40B4-BE49-F238E27FC236}">
                    <a16:creationId xmlns:a16="http://schemas.microsoft.com/office/drawing/2014/main" id="{1EE1DE4A-86CE-6140-9355-F0D07014DCDA}"/>
                  </a:ext>
                </a:extLst>
              </p:cNvPr>
              <p:cNvSpPr/>
              <p:nvPr/>
            </p:nvSpPr>
            <p:spPr>
              <a:xfrm>
                <a:off x="1422325" y="3549750"/>
                <a:ext cx="16700" cy="10625"/>
              </a:xfrm>
              <a:custGeom>
                <a:avLst/>
                <a:gdLst/>
                <a:ahLst/>
                <a:cxnLst/>
                <a:rect l="l" t="t" r="r" b="b"/>
                <a:pathLst>
                  <a:path w="668" h="425" extrusionOk="0">
                    <a:moveTo>
                      <a:pt x="560" y="0"/>
                    </a:moveTo>
                    <a:cubicBezTo>
                      <a:pt x="208" y="147"/>
                      <a:pt x="1" y="273"/>
                      <a:pt x="101" y="346"/>
                    </a:cubicBezTo>
                    <a:cubicBezTo>
                      <a:pt x="179" y="401"/>
                      <a:pt x="305" y="425"/>
                      <a:pt x="456" y="425"/>
                    </a:cubicBezTo>
                    <a:cubicBezTo>
                      <a:pt x="497" y="425"/>
                      <a:pt x="540" y="423"/>
                      <a:pt x="584" y="420"/>
                    </a:cubicBezTo>
                    <a:cubicBezTo>
                      <a:pt x="667" y="273"/>
                      <a:pt x="644" y="120"/>
                      <a:pt x="56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88;p49">
                <a:extLst>
                  <a:ext uri="{FF2B5EF4-FFF2-40B4-BE49-F238E27FC236}">
                    <a16:creationId xmlns:a16="http://schemas.microsoft.com/office/drawing/2014/main" id="{3D761D42-6891-984C-933C-43ECCE0E62E9}"/>
                  </a:ext>
                </a:extLst>
              </p:cNvPr>
              <p:cNvSpPr/>
              <p:nvPr/>
            </p:nvSpPr>
            <p:spPr>
              <a:xfrm>
                <a:off x="1433325" y="3564950"/>
                <a:ext cx="14600" cy="11100"/>
              </a:xfrm>
              <a:custGeom>
                <a:avLst/>
                <a:gdLst/>
                <a:ahLst/>
                <a:cxnLst/>
                <a:rect l="l" t="t" r="r" b="b"/>
                <a:pathLst>
                  <a:path w="584" h="444" extrusionOk="0">
                    <a:moveTo>
                      <a:pt x="440" y="1"/>
                    </a:moveTo>
                    <a:cubicBezTo>
                      <a:pt x="174" y="161"/>
                      <a:pt x="0" y="314"/>
                      <a:pt x="130" y="397"/>
                    </a:cubicBezTo>
                    <a:cubicBezTo>
                      <a:pt x="183" y="429"/>
                      <a:pt x="250" y="443"/>
                      <a:pt x="324" y="443"/>
                    </a:cubicBezTo>
                    <a:cubicBezTo>
                      <a:pt x="382" y="443"/>
                      <a:pt x="445" y="435"/>
                      <a:pt x="510" y="420"/>
                    </a:cubicBezTo>
                    <a:cubicBezTo>
                      <a:pt x="583" y="271"/>
                      <a:pt x="559" y="98"/>
                      <a:pt x="440"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89;p49">
                <a:extLst>
                  <a:ext uri="{FF2B5EF4-FFF2-40B4-BE49-F238E27FC236}">
                    <a16:creationId xmlns:a16="http://schemas.microsoft.com/office/drawing/2014/main" id="{510C8707-8E4E-3843-B8BA-7191B690695C}"/>
                  </a:ext>
                </a:extLst>
              </p:cNvPr>
              <p:cNvSpPr/>
              <p:nvPr/>
            </p:nvSpPr>
            <p:spPr>
              <a:xfrm>
                <a:off x="1445150" y="3579950"/>
                <a:ext cx="14075" cy="14250"/>
              </a:xfrm>
              <a:custGeom>
                <a:avLst/>
                <a:gdLst/>
                <a:ahLst/>
                <a:cxnLst/>
                <a:rect l="l" t="t" r="r" b="b"/>
                <a:pathLst>
                  <a:path w="563" h="570" extrusionOk="0">
                    <a:moveTo>
                      <a:pt x="313" y="0"/>
                    </a:moveTo>
                    <a:cubicBezTo>
                      <a:pt x="130" y="206"/>
                      <a:pt x="0" y="413"/>
                      <a:pt x="66" y="550"/>
                    </a:cubicBezTo>
                    <a:cubicBezTo>
                      <a:pt x="74" y="563"/>
                      <a:pt x="98" y="570"/>
                      <a:pt x="135" y="570"/>
                    </a:cubicBezTo>
                    <a:cubicBezTo>
                      <a:pt x="197" y="570"/>
                      <a:pt x="296" y="552"/>
                      <a:pt x="426" y="519"/>
                    </a:cubicBezTo>
                    <a:cubicBezTo>
                      <a:pt x="503" y="353"/>
                      <a:pt x="562" y="103"/>
                      <a:pt x="31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0;p49">
                <a:extLst>
                  <a:ext uri="{FF2B5EF4-FFF2-40B4-BE49-F238E27FC236}">
                    <a16:creationId xmlns:a16="http://schemas.microsoft.com/office/drawing/2014/main" id="{9495E95E-7E95-E54B-9CFD-5B14955A103A}"/>
                  </a:ext>
                </a:extLst>
              </p:cNvPr>
              <p:cNvSpPr/>
              <p:nvPr/>
            </p:nvSpPr>
            <p:spPr>
              <a:xfrm>
                <a:off x="1522600" y="3320250"/>
                <a:ext cx="100200" cy="24825"/>
              </a:xfrm>
              <a:custGeom>
                <a:avLst/>
                <a:gdLst/>
                <a:ahLst/>
                <a:cxnLst/>
                <a:rect l="l" t="t" r="r" b="b"/>
                <a:pathLst>
                  <a:path w="4008" h="993" extrusionOk="0">
                    <a:moveTo>
                      <a:pt x="1" y="1"/>
                    </a:moveTo>
                    <a:lnTo>
                      <a:pt x="1" y="1"/>
                    </a:lnTo>
                    <a:cubicBezTo>
                      <a:pt x="263" y="241"/>
                      <a:pt x="570" y="427"/>
                      <a:pt x="893" y="574"/>
                    </a:cubicBezTo>
                    <a:cubicBezTo>
                      <a:pt x="1212" y="720"/>
                      <a:pt x="1555" y="833"/>
                      <a:pt x="1901" y="903"/>
                    </a:cubicBezTo>
                    <a:cubicBezTo>
                      <a:pt x="2196" y="956"/>
                      <a:pt x="2497" y="993"/>
                      <a:pt x="2798" y="993"/>
                    </a:cubicBezTo>
                    <a:cubicBezTo>
                      <a:pt x="2853" y="993"/>
                      <a:pt x="2908" y="992"/>
                      <a:pt x="2963" y="989"/>
                    </a:cubicBezTo>
                    <a:cubicBezTo>
                      <a:pt x="3139" y="989"/>
                      <a:pt x="3315" y="963"/>
                      <a:pt x="3492" y="943"/>
                    </a:cubicBezTo>
                    <a:cubicBezTo>
                      <a:pt x="3665" y="916"/>
                      <a:pt x="3838" y="876"/>
                      <a:pt x="4008" y="836"/>
                    </a:cubicBezTo>
                    <a:lnTo>
                      <a:pt x="4008" y="836"/>
                    </a:lnTo>
                    <a:cubicBezTo>
                      <a:pt x="3772" y="848"/>
                      <a:pt x="3539" y="859"/>
                      <a:pt x="3307" y="859"/>
                    </a:cubicBezTo>
                    <a:cubicBezTo>
                      <a:pt x="3192" y="859"/>
                      <a:pt x="3078" y="856"/>
                      <a:pt x="2963" y="849"/>
                    </a:cubicBezTo>
                    <a:cubicBezTo>
                      <a:pt x="2616" y="840"/>
                      <a:pt x="2274" y="793"/>
                      <a:pt x="1938" y="726"/>
                    </a:cubicBezTo>
                    <a:cubicBezTo>
                      <a:pt x="1598" y="663"/>
                      <a:pt x="1269" y="563"/>
                      <a:pt x="946" y="443"/>
                    </a:cubicBezTo>
                    <a:cubicBezTo>
                      <a:pt x="623" y="324"/>
                      <a:pt x="303" y="18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1;p49">
                <a:extLst>
                  <a:ext uri="{FF2B5EF4-FFF2-40B4-BE49-F238E27FC236}">
                    <a16:creationId xmlns:a16="http://schemas.microsoft.com/office/drawing/2014/main" id="{5A259F69-B71B-EA4C-95C3-C5790EE2A77D}"/>
                  </a:ext>
                </a:extLst>
              </p:cNvPr>
              <p:cNvSpPr/>
              <p:nvPr/>
            </p:nvSpPr>
            <p:spPr>
              <a:xfrm>
                <a:off x="1523850" y="3287475"/>
                <a:ext cx="98950" cy="19425"/>
              </a:xfrm>
              <a:custGeom>
                <a:avLst/>
                <a:gdLst/>
                <a:ahLst/>
                <a:cxnLst/>
                <a:rect l="l" t="t" r="r" b="b"/>
                <a:pathLst>
                  <a:path w="3958" h="777" extrusionOk="0">
                    <a:moveTo>
                      <a:pt x="1" y="0"/>
                    </a:moveTo>
                    <a:lnTo>
                      <a:pt x="1" y="0"/>
                    </a:lnTo>
                    <a:cubicBezTo>
                      <a:pt x="590" y="343"/>
                      <a:pt x="1249" y="567"/>
                      <a:pt x="1921" y="696"/>
                    </a:cubicBezTo>
                    <a:cubicBezTo>
                      <a:pt x="2227" y="750"/>
                      <a:pt x="2536" y="777"/>
                      <a:pt x="2848" y="777"/>
                    </a:cubicBezTo>
                    <a:cubicBezTo>
                      <a:pt x="2882" y="777"/>
                      <a:pt x="2915" y="777"/>
                      <a:pt x="2949" y="776"/>
                    </a:cubicBezTo>
                    <a:cubicBezTo>
                      <a:pt x="3293" y="766"/>
                      <a:pt x="3635" y="702"/>
                      <a:pt x="3958" y="596"/>
                    </a:cubicBezTo>
                    <a:lnTo>
                      <a:pt x="3958" y="596"/>
                    </a:lnTo>
                    <a:cubicBezTo>
                      <a:pt x="3704" y="626"/>
                      <a:pt x="3451" y="641"/>
                      <a:pt x="3200" y="641"/>
                    </a:cubicBezTo>
                    <a:cubicBezTo>
                      <a:pt x="3116" y="641"/>
                      <a:pt x="3033" y="640"/>
                      <a:pt x="2949" y="636"/>
                    </a:cubicBezTo>
                    <a:cubicBezTo>
                      <a:pt x="2614" y="616"/>
                      <a:pt x="2281" y="579"/>
                      <a:pt x="1951" y="520"/>
                    </a:cubicBezTo>
                    <a:cubicBezTo>
                      <a:pt x="1622" y="460"/>
                      <a:pt x="1296" y="383"/>
                      <a:pt x="972" y="297"/>
                    </a:cubicBezTo>
                    <a:cubicBezTo>
                      <a:pt x="646" y="207"/>
                      <a:pt x="324" y="11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2;p49">
                <a:extLst>
                  <a:ext uri="{FF2B5EF4-FFF2-40B4-BE49-F238E27FC236}">
                    <a16:creationId xmlns:a16="http://schemas.microsoft.com/office/drawing/2014/main" id="{84CE66A3-DAAC-AB42-8403-7C7D2E431D52}"/>
                  </a:ext>
                </a:extLst>
              </p:cNvPr>
              <p:cNvSpPr/>
              <p:nvPr/>
            </p:nvSpPr>
            <p:spPr>
              <a:xfrm>
                <a:off x="1525425" y="3247800"/>
                <a:ext cx="98875" cy="16400"/>
              </a:xfrm>
              <a:custGeom>
                <a:avLst/>
                <a:gdLst/>
                <a:ahLst/>
                <a:cxnLst/>
                <a:rect l="l" t="t" r="r" b="b"/>
                <a:pathLst>
                  <a:path w="3955" h="656" extrusionOk="0">
                    <a:moveTo>
                      <a:pt x="1" y="0"/>
                    </a:moveTo>
                    <a:lnTo>
                      <a:pt x="1" y="0"/>
                    </a:lnTo>
                    <a:cubicBezTo>
                      <a:pt x="657" y="329"/>
                      <a:pt x="1319" y="509"/>
                      <a:pt x="2047" y="609"/>
                    </a:cubicBezTo>
                    <a:cubicBezTo>
                      <a:pt x="2295" y="641"/>
                      <a:pt x="2546" y="655"/>
                      <a:pt x="2796" y="655"/>
                    </a:cubicBezTo>
                    <a:cubicBezTo>
                      <a:pt x="2916" y="655"/>
                      <a:pt x="3036" y="652"/>
                      <a:pt x="3156" y="646"/>
                    </a:cubicBezTo>
                    <a:cubicBezTo>
                      <a:pt x="3525" y="619"/>
                      <a:pt x="3609" y="579"/>
                      <a:pt x="3955" y="456"/>
                    </a:cubicBezTo>
                    <a:lnTo>
                      <a:pt x="3955" y="456"/>
                    </a:lnTo>
                    <a:cubicBezTo>
                      <a:pt x="3631" y="503"/>
                      <a:pt x="3533" y="506"/>
                      <a:pt x="3258" y="506"/>
                    </a:cubicBezTo>
                    <a:cubicBezTo>
                      <a:pt x="3225" y="506"/>
                      <a:pt x="3189" y="506"/>
                      <a:pt x="3150" y="506"/>
                    </a:cubicBezTo>
                    <a:cubicBezTo>
                      <a:pt x="2790" y="499"/>
                      <a:pt x="2431" y="483"/>
                      <a:pt x="2071" y="432"/>
                    </a:cubicBezTo>
                    <a:cubicBezTo>
                      <a:pt x="1712" y="389"/>
                      <a:pt x="1359" y="323"/>
                      <a:pt x="1003" y="249"/>
                    </a:cubicBezTo>
                    <a:cubicBezTo>
                      <a:pt x="650" y="170"/>
                      <a:pt x="354" y="10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3;p49">
                <a:extLst>
                  <a:ext uri="{FF2B5EF4-FFF2-40B4-BE49-F238E27FC236}">
                    <a16:creationId xmlns:a16="http://schemas.microsoft.com/office/drawing/2014/main" id="{E43A7DA0-4FE0-1944-B7B0-ACE992973A95}"/>
                  </a:ext>
                </a:extLst>
              </p:cNvPr>
              <p:cNvSpPr/>
              <p:nvPr/>
            </p:nvSpPr>
            <p:spPr>
              <a:xfrm>
                <a:off x="1532175" y="3203350"/>
                <a:ext cx="100200" cy="15375"/>
              </a:xfrm>
              <a:custGeom>
                <a:avLst/>
                <a:gdLst/>
                <a:ahLst/>
                <a:cxnLst/>
                <a:rect l="l" t="t" r="r" b="b"/>
                <a:pathLst>
                  <a:path w="4008" h="615" extrusionOk="0">
                    <a:moveTo>
                      <a:pt x="0" y="1"/>
                    </a:moveTo>
                    <a:lnTo>
                      <a:pt x="0" y="1"/>
                    </a:lnTo>
                    <a:cubicBezTo>
                      <a:pt x="636" y="241"/>
                      <a:pt x="1302" y="404"/>
                      <a:pt x="1974" y="513"/>
                    </a:cubicBezTo>
                    <a:cubicBezTo>
                      <a:pt x="2310" y="567"/>
                      <a:pt x="2650" y="603"/>
                      <a:pt x="2992" y="613"/>
                    </a:cubicBezTo>
                    <a:cubicBezTo>
                      <a:pt x="3040" y="614"/>
                      <a:pt x="3088" y="614"/>
                      <a:pt x="3136" y="614"/>
                    </a:cubicBezTo>
                    <a:cubicBezTo>
                      <a:pt x="3430" y="614"/>
                      <a:pt x="3727" y="592"/>
                      <a:pt x="4008" y="503"/>
                    </a:cubicBezTo>
                    <a:lnTo>
                      <a:pt x="4008" y="503"/>
                    </a:lnTo>
                    <a:cubicBezTo>
                      <a:pt x="3908" y="513"/>
                      <a:pt x="3809" y="517"/>
                      <a:pt x="3709" y="517"/>
                    </a:cubicBezTo>
                    <a:cubicBezTo>
                      <a:pt x="3472" y="517"/>
                      <a:pt x="3236" y="494"/>
                      <a:pt x="3000" y="473"/>
                    </a:cubicBezTo>
                    <a:cubicBezTo>
                      <a:pt x="2666" y="437"/>
                      <a:pt x="2333" y="393"/>
                      <a:pt x="2001" y="337"/>
                    </a:cubicBezTo>
                    <a:cubicBezTo>
                      <a:pt x="1335" y="233"/>
                      <a:pt x="67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94;p49">
                <a:extLst>
                  <a:ext uri="{FF2B5EF4-FFF2-40B4-BE49-F238E27FC236}">
                    <a16:creationId xmlns:a16="http://schemas.microsoft.com/office/drawing/2014/main" id="{D4D9F172-7CFB-3140-87CB-5761A6718A97}"/>
                  </a:ext>
                </a:extLst>
              </p:cNvPr>
              <p:cNvSpPr/>
              <p:nvPr/>
            </p:nvSpPr>
            <p:spPr>
              <a:xfrm>
                <a:off x="1542575" y="3158175"/>
                <a:ext cx="95125" cy="16825"/>
              </a:xfrm>
              <a:custGeom>
                <a:avLst/>
                <a:gdLst/>
                <a:ahLst/>
                <a:cxnLst/>
                <a:rect l="l" t="t" r="r" b="b"/>
                <a:pathLst>
                  <a:path w="3805" h="673" extrusionOk="0">
                    <a:moveTo>
                      <a:pt x="0" y="0"/>
                    </a:moveTo>
                    <a:lnTo>
                      <a:pt x="0" y="0"/>
                    </a:lnTo>
                    <a:cubicBezTo>
                      <a:pt x="583" y="294"/>
                      <a:pt x="1215" y="480"/>
                      <a:pt x="1857" y="593"/>
                    </a:cubicBezTo>
                    <a:cubicBezTo>
                      <a:pt x="2180" y="643"/>
                      <a:pt x="2507" y="673"/>
                      <a:pt x="2833" y="673"/>
                    </a:cubicBezTo>
                    <a:cubicBezTo>
                      <a:pt x="3163" y="670"/>
                      <a:pt x="3489" y="630"/>
                      <a:pt x="3805" y="543"/>
                    </a:cubicBezTo>
                    <a:lnTo>
                      <a:pt x="3805" y="543"/>
                    </a:lnTo>
                    <a:cubicBezTo>
                      <a:pt x="3672" y="550"/>
                      <a:pt x="3539" y="553"/>
                      <a:pt x="3408" y="553"/>
                    </a:cubicBezTo>
                    <a:cubicBezTo>
                      <a:pt x="3217" y="553"/>
                      <a:pt x="3028" y="546"/>
                      <a:pt x="2839" y="536"/>
                    </a:cubicBezTo>
                    <a:cubicBezTo>
                      <a:pt x="2520" y="507"/>
                      <a:pt x="2200" y="470"/>
                      <a:pt x="1888" y="417"/>
                    </a:cubicBezTo>
                    <a:cubicBezTo>
                      <a:pt x="1571" y="367"/>
                      <a:pt x="1255" y="300"/>
                      <a:pt x="942" y="230"/>
                    </a:cubicBezTo>
                    <a:cubicBezTo>
                      <a:pt x="630" y="157"/>
                      <a:pt x="313" y="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95;p49">
                <a:extLst>
                  <a:ext uri="{FF2B5EF4-FFF2-40B4-BE49-F238E27FC236}">
                    <a16:creationId xmlns:a16="http://schemas.microsoft.com/office/drawing/2014/main" id="{24CB9A0F-7599-934D-9796-9FB552FAEB8C}"/>
                  </a:ext>
                </a:extLst>
              </p:cNvPr>
              <p:cNvSpPr/>
              <p:nvPr/>
            </p:nvSpPr>
            <p:spPr>
              <a:xfrm>
                <a:off x="1637925" y="3140625"/>
                <a:ext cx="89150" cy="75350"/>
              </a:xfrm>
              <a:custGeom>
                <a:avLst/>
                <a:gdLst/>
                <a:ahLst/>
                <a:cxnLst/>
                <a:rect l="l" t="t" r="r" b="b"/>
                <a:pathLst>
                  <a:path w="3566" h="3014" extrusionOk="0">
                    <a:moveTo>
                      <a:pt x="576" y="0"/>
                    </a:moveTo>
                    <a:cubicBezTo>
                      <a:pt x="573" y="0"/>
                      <a:pt x="570" y="0"/>
                      <a:pt x="567" y="0"/>
                    </a:cubicBezTo>
                    <a:cubicBezTo>
                      <a:pt x="0" y="27"/>
                      <a:pt x="163" y="2567"/>
                      <a:pt x="163" y="2567"/>
                    </a:cubicBezTo>
                    <a:cubicBezTo>
                      <a:pt x="172" y="2916"/>
                      <a:pt x="428" y="3013"/>
                      <a:pt x="710" y="3013"/>
                    </a:cubicBezTo>
                    <a:cubicBezTo>
                      <a:pt x="1061" y="3013"/>
                      <a:pt x="1452" y="2862"/>
                      <a:pt x="1452" y="2862"/>
                    </a:cubicBezTo>
                    <a:cubicBezTo>
                      <a:pt x="1452" y="2862"/>
                      <a:pt x="3565" y="1162"/>
                      <a:pt x="3298" y="859"/>
                    </a:cubicBezTo>
                    <a:cubicBezTo>
                      <a:pt x="3280" y="838"/>
                      <a:pt x="3253" y="828"/>
                      <a:pt x="3220" y="828"/>
                    </a:cubicBezTo>
                    <a:cubicBezTo>
                      <a:pt x="2784" y="828"/>
                      <a:pt x="1215" y="2567"/>
                      <a:pt x="1215" y="2567"/>
                    </a:cubicBezTo>
                    <a:cubicBezTo>
                      <a:pt x="1215" y="2567"/>
                      <a:pt x="2487" y="433"/>
                      <a:pt x="1785" y="217"/>
                    </a:cubicBezTo>
                    <a:cubicBezTo>
                      <a:pt x="1756" y="208"/>
                      <a:pt x="1727" y="203"/>
                      <a:pt x="1699" y="203"/>
                    </a:cubicBezTo>
                    <a:cubicBezTo>
                      <a:pt x="1126" y="203"/>
                      <a:pt x="813" y="2014"/>
                      <a:pt x="751" y="2418"/>
                    </a:cubicBezTo>
                    <a:lnTo>
                      <a:pt x="751" y="2418"/>
                    </a:lnTo>
                    <a:cubicBezTo>
                      <a:pt x="812" y="1993"/>
                      <a:pt x="1072" y="0"/>
                      <a:pt x="57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96;p49">
                <a:extLst>
                  <a:ext uri="{FF2B5EF4-FFF2-40B4-BE49-F238E27FC236}">
                    <a16:creationId xmlns:a16="http://schemas.microsoft.com/office/drawing/2014/main" id="{4617042E-40F6-844A-9846-1B76D9F8BB0D}"/>
                  </a:ext>
                </a:extLst>
              </p:cNvPr>
              <p:cNvSpPr/>
              <p:nvPr/>
            </p:nvSpPr>
            <p:spPr>
              <a:xfrm>
                <a:off x="1803075" y="3498150"/>
                <a:ext cx="2525" cy="27050"/>
              </a:xfrm>
              <a:custGeom>
                <a:avLst/>
                <a:gdLst/>
                <a:ahLst/>
                <a:cxnLst/>
                <a:rect l="l" t="t" r="r" b="b"/>
                <a:pathLst>
                  <a:path w="101" h="1082" extrusionOk="0">
                    <a:moveTo>
                      <a:pt x="1" y="0"/>
                    </a:moveTo>
                    <a:lnTo>
                      <a:pt x="1" y="0"/>
                    </a:lnTo>
                    <a:cubicBezTo>
                      <a:pt x="11" y="183"/>
                      <a:pt x="15" y="363"/>
                      <a:pt x="15" y="540"/>
                    </a:cubicBezTo>
                    <a:lnTo>
                      <a:pt x="7" y="809"/>
                    </a:lnTo>
                    <a:cubicBezTo>
                      <a:pt x="7" y="899"/>
                      <a:pt x="1" y="989"/>
                      <a:pt x="1" y="1082"/>
                    </a:cubicBezTo>
                    <a:cubicBezTo>
                      <a:pt x="71" y="909"/>
                      <a:pt x="98" y="726"/>
                      <a:pt x="101" y="540"/>
                    </a:cubicBezTo>
                    <a:cubicBezTo>
                      <a:pt x="101" y="450"/>
                      <a:pt x="94" y="357"/>
                      <a:pt x="78" y="267"/>
                    </a:cubicBezTo>
                    <a:cubicBezTo>
                      <a:pt x="64" y="177"/>
                      <a:pt x="41" y="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7;p49">
                <a:extLst>
                  <a:ext uri="{FF2B5EF4-FFF2-40B4-BE49-F238E27FC236}">
                    <a16:creationId xmlns:a16="http://schemas.microsoft.com/office/drawing/2014/main" id="{0D06E4CE-9C38-E645-BE15-9D3C760D6ECB}"/>
                  </a:ext>
                </a:extLst>
              </p:cNvPr>
              <p:cNvSpPr/>
              <p:nvPr/>
            </p:nvSpPr>
            <p:spPr>
              <a:xfrm>
                <a:off x="1831475" y="3497575"/>
                <a:ext cx="4350" cy="28125"/>
              </a:xfrm>
              <a:custGeom>
                <a:avLst/>
                <a:gdLst/>
                <a:ahLst/>
                <a:cxnLst/>
                <a:rect l="l" t="t" r="r" b="b"/>
                <a:pathLst>
                  <a:path w="174" h="1125" extrusionOk="0">
                    <a:moveTo>
                      <a:pt x="0" y="0"/>
                    </a:moveTo>
                    <a:lnTo>
                      <a:pt x="0" y="0"/>
                    </a:lnTo>
                    <a:cubicBezTo>
                      <a:pt x="26" y="193"/>
                      <a:pt x="57" y="376"/>
                      <a:pt x="69" y="563"/>
                    </a:cubicBezTo>
                    <a:cubicBezTo>
                      <a:pt x="77" y="656"/>
                      <a:pt x="80" y="749"/>
                      <a:pt x="77" y="842"/>
                    </a:cubicBezTo>
                    <a:cubicBezTo>
                      <a:pt x="73" y="936"/>
                      <a:pt x="60" y="1029"/>
                      <a:pt x="43" y="1125"/>
                    </a:cubicBezTo>
                    <a:cubicBezTo>
                      <a:pt x="149" y="959"/>
                      <a:pt x="173" y="749"/>
                      <a:pt x="160" y="556"/>
                    </a:cubicBezTo>
                    <a:cubicBezTo>
                      <a:pt x="143" y="363"/>
                      <a:pt x="93" y="1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98;p49">
                <a:extLst>
                  <a:ext uri="{FF2B5EF4-FFF2-40B4-BE49-F238E27FC236}">
                    <a16:creationId xmlns:a16="http://schemas.microsoft.com/office/drawing/2014/main" id="{327578D7-051A-FA43-9213-E906AFB90594}"/>
                  </a:ext>
                </a:extLst>
              </p:cNvPr>
              <p:cNvSpPr/>
              <p:nvPr/>
            </p:nvSpPr>
            <p:spPr>
              <a:xfrm>
                <a:off x="1857350" y="3495400"/>
                <a:ext cx="6575" cy="28300"/>
              </a:xfrm>
              <a:custGeom>
                <a:avLst/>
                <a:gdLst/>
                <a:ahLst/>
                <a:cxnLst/>
                <a:rect l="l" t="t" r="r" b="b"/>
                <a:pathLst>
                  <a:path w="263" h="1132" extrusionOk="0">
                    <a:moveTo>
                      <a:pt x="0" y="1"/>
                    </a:moveTo>
                    <a:lnTo>
                      <a:pt x="0" y="1"/>
                    </a:lnTo>
                    <a:cubicBezTo>
                      <a:pt x="53" y="193"/>
                      <a:pt x="110" y="377"/>
                      <a:pt x="146" y="563"/>
                    </a:cubicBezTo>
                    <a:cubicBezTo>
                      <a:pt x="163" y="657"/>
                      <a:pt x="177" y="749"/>
                      <a:pt x="186" y="846"/>
                    </a:cubicBezTo>
                    <a:cubicBezTo>
                      <a:pt x="193" y="939"/>
                      <a:pt x="190" y="1036"/>
                      <a:pt x="177" y="1132"/>
                    </a:cubicBezTo>
                    <a:cubicBezTo>
                      <a:pt x="223" y="1046"/>
                      <a:pt x="246" y="946"/>
                      <a:pt x="253" y="846"/>
                    </a:cubicBezTo>
                    <a:cubicBezTo>
                      <a:pt x="263" y="743"/>
                      <a:pt x="249" y="643"/>
                      <a:pt x="233" y="546"/>
                    </a:cubicBezTo>
                    <a:cubicBezTo>
                      <a:pt x="213" y="447"/>
                      <a:pt x="183" y="353"/>
                      <a:pt x="143" y="261"/>
                    </a:cubicBezTo>
                    <a:cubicBezTo>
                      <a:pt x="106" y="170"/>
                      <a:pt x="60" y="8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99;p49">
                <a:extLst>
                  <a:ext uri="{FF2B5EF4-FFF2-40B4-BE49-F238E27FC236}">
                    <a16:creationId xmlns:a16="http://schemas.microsoft.com/office/drawing/2014/main" id="{02929175-C33D-1D49-AA7C-4F627FBC9CAF}"/>
                  </a:ext>
                </a:extLst>
              </p:cNvPr>
              <p:cNvSpPr/>
              <p:nvPr/>
            </p:nvSpPr>
            <p:spPr>
              <a:xfrm>
                <a:off x="1884300" y="3491000"/>
                <a:ext cx="8825" cy="27975"/>
              </a:xfrm>
              <a:custGeom>
                <a:avLst/>
                <a:gdLst/>
                <a:ahLst/>
                <a:cxnLst/>
                <a:rect l="l" t="t" r="r" b="b"/>
                <a:pathLst>
                  <a:path w="353" h="1119" extrusionOk="0">
                    <a:moveTo>
                      <a:pt x="1" y="0"/>
                    </a:moveTo>
                    <a:cubicBezTo>
                      <a:pt x="80" y="186"/>
                      <a:pt x="163" y="363"/>
                      <a:pt x="220" y="549"/>
                    </a:cubicBezTo>
                    <a:cubicBezTo>
                      <a:pt x="277" y="733"/>
                      <a:pt x="310" y="922"/>
                      <a:pt x="270" y="1119"/>
                    </a:cubicBezTo>
                    <a:cubicBezTo>
                      <a:pt x="323" y="1032"/>
                      <a:pt x="346" y="929"/>
                      <a:pt x="350" y="826"/>
                    </a:cubicBezTo>
                    <a:cubicBezTo>
                      <a:pt x="353" y="722"/>
                      <a:pt x="333" y="619"/>
                      <a:pt x="303" y="523"/>
                    </a:cubicBezTo>
                    <a:cubicBezTo>
                      <a:pt x="273" y="423"/>
                      <a:pt x="233" y="329"/>
                      <a:pt x="180" y="243"/>
                    </a:cubicBezTo>
                    <a:cubicBezTo>
                      <a:pt x="130" y="157"/>
                      <a:pt x="70" y="7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00;p49">
                <a:extLst>
                  <a:ext uri="{FF2B5EF4-FFF2-40B4-BE49-F238E27FC236}">
                    <a16:creationId xmlns:a16="http://schemas.microsoft.com/office/drawing/2014/main" id="{DA732681-88EF-AD40-A3F8-083269706FDC}"/>
                  </a:ext>
                </a:extLst>
              </p:cNvPr>
              <p:cNvSpPr/>
              <p:nvPr/>
            </p:nvSpPr>
            <p:spPr>
              <a:xfrm>
                <a:off x="1909000" y="3484175"/>
                <a:ext cx="12850" cy="27475"/>
              </a:xfrm>
              <a:custGeom>
                <a:avLst/>
                <a:gdLst/>
                <a:ahLst/>
                <a:cxnLst/>
                <a:rect l="l" t="t" r="r" b="b"/>
                <a:pathLst>
                  <a:path w="514" h="1099" extrusionOk="0">
                    <a:moveTo>
                      <a:pt x="1" y="0"/>
                    </a:moveTo>
                    <a:lnTo>
                      <a:pt x="1" y="0"/>
                    </a:lnTo>
                    <a:cubicBezTo>
                      <a:pt x="131" y="163"/>
                      <a:pt x="247" y="330"/>
                      <a:pt x="334" y="510"/>
                    </a:cubicBezTo>
                    <a:cubicBezTo>
                      <a:pt x="377" y="599"/>
                      <a:pt x="407" y="696"/>
                      <a:pt x="434" y="793"/>
                    </a:cubicBezTo>
                    <a:cubicBezTo>
                      <a:pt x="460" y="892"/>
                      <a:pt x="463" y="992"/>
                      <a:pt x="467" y="1099"/>
                    </a:cubicBezTo>
                    <a:cubicBezTo>
                      <a:pt x="500" y="999"/>
                      <a:pt x="513" y="889"/>
                      <a:pt x="500" y="782"/>
                    </a:cubicBezTo>
                    <a:cubicBezTo>
                      <a:pt x="490" y="676"/>
                      <a:pt x="460" y="570"/>
                      <a:pt x="414" y="473"/>
                    </a:cubicBezTo>
                    <a:cubicBezTo>
                      <a:pt x="367" y="376"/>
                      <a:pt x="311" y="287"/>
                      <a:pt x="237" y="207"/>
                    </a:cubicBezTo>
                    <a:cubicBezTo>
                      <a:pt x="168" y="127"/>
                      <a:pt x="91" y="5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01;p49">
                <a:extLst>
                  <a:ext uri="{FF2B5EF4-FFF2-40B4-BE49-F238E27FC236}">
                    <a16:creationId xmlns:a16="http://schemas.microsoft.com/office/drawing/2014/main" id="{BEB00C8F-4148-C642-9FFE-5B203DD041D3}"/>
                  </a:ext>
                </a:extLst>
              </p:cNvPr>
              <p:cNvSpPr/>
              <p:nvPr/>
            </p:nvSpPr>
            <p:spPr>
              <a:xfrm>
                <a:off x="1935050" y="3471950"/>
                <a:ext cx="18325" cy="22975"/>
              </a:xfrm>
              <a:custGeom>
                <a:avLst/>
                <a:gdLst/>
                <a:ahLst/>
                <a:cxnLst/>
                <a:rect l="l" t="t" r="r" b="b"/>
                <a:pathLst>
                  <a:path w="733" h="919" extrusionOk="0">
                    <a:moveTo>
                      <a:pt x="0" y="0"/>
                    </a:moveTo>
                    <a:cubicBezTo>
                      <a:pt x="187" y="97"/>
                      <a:pt x="353" y="213"/>
                      <a:pt x="476" y="369"/>
                    </a:cubicBezTo>
                    <a:cubicBezTo>
                      <a:pt x="539" y="446"/>
                      <a:pt x="593" y="532"/>
                      <a:pt x="633" y="623"/>
                    </a:cubicBezTo>
                    <a:cubicBezTo>
                      <a:pt x="673" y="716"/>
                      <a:pt x="696" y="816"/>
                      <a:pt x="723" y="919"/>
                    </a:cubicBezTo>
                    <a:cubicBezTo>
                      <a:pt x="733" y="812"/>
                      <a:pt x="729" y="706"/>
                      <a:pt x="696" y="603"/>
                    </a:cubicBezTo>
                    <a:cubicBezTo>
                      <a:pt x="670" y="496"/>
                      <a:pt x="616" y="400"/>
                      <a:pt x="547" y="313"/>
                    </a:cubicBezTo>
                    <a:cubicBezTo>
                      <a:pt x="479" y="230"/>
                      <a:pt x="396" y="157"/>
                      <a:pt x="300" y="107"/>
                    </a:cubicBezTo>
                    <a:cubicBezTo>
                      <a:pt x="207" y="53"/>
                      <a:pt x="10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02;p49">
                <a:extLst>
                  <a:ext uri="{FF2B5EF4-FFF2-40B4-BE49-F238E27FC236}">
                    <a16:creationId xmlns:a16="http://schemas.microsoft.com/office/drawing/2014/main" id="{80E9D77E-C87E-C643-988D-9A1FB5E9C46A}"/>
                  </a:ext>
                </a:extLst>
              </p:cNvPr>
              <p:cNvSpPr/>
              <p:nvPr/>
            </p:nvSpPr>
            <p:spPr>
              <a:xfrm>
                <a:off x="1955850" y="3460650"/>
                <a:ext cx="20325" cy="17225"/>
              </a:xfrm>
              <a:custGeom>
                <a:avLst/>
                <a:gdLst/>
                <a:ahLst/>
                <a:cxnLst/>
                <a:rect l="l" t="t" r="r" b="b"/>
                <a:pathLst>
                  <a:path w="813" h="689" extrusionOk="0">
                    <a:moveTo>
                      <a:pt x="125" y="1"/>
                    </a:moveTo>
                    <a:cubicBezTo>
                      <a:pt x="83" y="1"/>
                      <a:pt x="41" y="5"/>
                      <a:pt x="0" y="13"/>
                    </a:cubicBezTo>
                    <a:cubicBezTo>
                      <a:pt x="194" y="46"/>
                      <a:pt x="374" y="106"/>
                      <a:pt x="513" y="222"/>
                    </a:cubicBezTo>
                    <a:cubicBezTo>
                      <a:pt x="583" y="282"/>
                      <a:pt x="643" y="349"/>
                      <a:pt x="690" y="429"/>
                    </a:cubicBezTo>
                    <a:cubicBezTo>
                      <a:pt x="743" y="509"/>
                      <a:pt x="773" y="599"/>
                      <a:pt x="813" y="689"/>
                    </a:cubicBezTo>
                    <a:cubicBezTo>
                      <a:pt x="810" y="638"/>
                      <a:pt x="806" y="592"/>
                      <a:pt x="799" y="542"/>
                    </a:cubicBezTo>
                    <a:cubicBezTo>
                      <a:pt x="782" y="495"/>
                      <a:pt x="776" y="442"/>
                      <a:pt x="753" y="399"/>
                    </a:cubicBezTo>
                    <a:cubicBezTo>
                      <a:pt x="716" y="302"/>
                      <a:pt x="646" y="222"/>
                      <a:pt x="570" y="156"/>
                    </a:cubicBezTo>
                    <a:cubicBezTo>
                      <a:pt x="490" y="90"/>
                      <a:pt x="397" y="43"/>
                      <a:pt x="297" y="19"/>
                    </a:cubicBezTo>
                    <a:cubicBezTo>
                      <a:pt x="241" y="8"/>
                      <a:pt x="183"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03;p49">
                <a:extLst>
                  <a:ext uri="{FF2B5EF4-FFF2-40B4-BE49-F238E27FC236}">
                    <a16:creationId xmlns:a16="http://schemas.microsoft.com/office/drawing/2014/main" id="{1D52D83F-77B2-6E4A-A329-ADB9C96A1C62}"/>
                  </a:ext>
                </a:extLst>
              </p:cNvPr>
              <p:cNvSpPr/>
              <p:nvPr/>
            </p:nvSpPr>
            <p:spPr>
              <a:xfrm>
                <a:off x="1978400" y="3444000"/>
                <a:ext cx="16575" cy="13725"/>
              </a:xfrm>
              <a:custGeom>
                <a:avLst/>
                <a:gdLst/>
                <a:ahLst/>
                <a:cxnLst/>
                <a:rect l="l" t="t" r="r" b="b"/>
                <a:pathLst>
                  <a:path w="663" h="549" extrusionOk="0">
                    <a:moveTo>
                      <a:pt x="108" y="1"/>
                    </a:moveTo>
                    <a:cubicBezTo>
                      <a:pt x="72" y="1"/>
                      <a:pt x="36" y="5"/>
                      <a:pt x="0" y="13"/>
                    </a:cubicBezTo>
                    <a:cubicBezTo>
                      <a:pt x="154" y="46"/>
                      <a:pt x="290" y="103"/>
                      <a:pt x="396" y="197"/>
                    </a:cubicBezTo>
                    <a:cubicBezTo>
                      <a:pt x="450" y="243"/>
                      <a:pt x="500" y="296"/>
                      <a:pt x="543" y="356"/>
                    </a:cubicBezTo>
                    <a:cubicBezTo>
                      <a:pt x="590" y="416"/>
                      <a:pt x="623" y="483"/>
                      <a:pt x="662" y="549"/>
                    </a:cubicBezTo>
                    <a:cubicBezTo>
                      <a:pt x="659" y="509"/>
                      <a:pt x="653" y="472"/>
                      <a:pt x="646" y="432"/>
                    </a:cubicBezTo>
                    <a:cubicBezTo>
                      <a:pt x="630" y="396"/>
                      <a:pt x="623" y="356"/>
                      <a:pt x="603" y="320"/>
                    </a:cubicBezTo>
                    <a:cubicBezTo>
                      <a:pt x="570" y="246"/>
                      <a:pt x="516" y="183"/>
                      <a:pt x="453" y="129"/>
                    </a:cubicBezTo>
                    <a:cubicBezTo>
                      <a:pt x="358" y="47"/>
                      <a:pt x="2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04;p49">
                <a:extLst>
                  <a:ext uri="{FF2B5EF4-FFF2-40B4-BE49-F238E27FC236}">
                    <a16:creationId xmlns:a16="http://schemas.microsoft.com/office/drawing/2014/main" id="{1A4FC584-12B4-3A47-AA4E-9680F33AB694}"/>
                  </a:ext>
                </a:extLst>
              </p:cNvPr>
              <p:cNvSpPr/>
              <p:nvPr/>
            </p:nvSpPr>
            <p:spPr>
              <a:xfrm>
                <a:off x="1715375" y="3174975"/>
                <a:ext cx="55875" cy="128375"/>
              </a:xfrm>
              <a:custGeom>
                <a:avLst/>
                <a:gdLst/>
                <a:ahLst/>
                <a:cxnLst/>
                <a:rect l="l" t="t" r="r" b="b"/>
                <a:pathLst>
                  <a:path w="2235" h="5135" extrusionOk="0">
                    <a:moveTo>
                      <a:pt x="753" y="1"/>
                    </a:moveTo>
                    <a:cubicBezTo>
                      <a:pt x="1" y="2187"/>
                      <a:pt x="507" y="4707"/>
                      <a:pt x="454" y="4787"/>
                    </a:cubicBezTo>
                    <a:cubicBezTo>
                      <a:pt x="454" y="4787"/>
                      <a:pt x="1379" y="5135"/>
                      <a:pt x="1835" y="5135"/>
                    </a:cubicBezTo>
                    <a:cubicBezTo>
                      <a:pt x="2139" y="5135"/>
                      <a:pt x="2235" y="4981"/>
                      <a:pt x="1712" y="4468"/>
                    </a:cubicBezTo>
                    <a:cubicBezTo>
                      <a:pt x="796" y="3569"/>
                      <a:pt x="879" y="1442"/>
                      <a:pt x="75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05;p49">
                <a:extLst>
                  <a:ext uri="{FF2B5EF4-FFF2-40B4-BE49-F238E27FC236}">
                    <a16:creationId xmlns:a16="http://schemas.microsoft.com/office/drawing/2014/main" id="{5DAA13A6-C763-FE4B-8334-9F828F46852F}"/>
                  </a:ext>
                </a:extLst>
              </p:cNvPr>
              <p:cNvSpPr/>
              <p:nvPr/>
            </p:nvSpPr>
            <p:spPr>
              <a:xfrm>
                <a:off x="1650625" y="3019325"/>
                <a:ext cx="4425" cy="12875"/>
              </a:xfrm>
              <a:custGeom>
                <a:avLst/>
                <a:gdLst/>
                <a:ahLst/>
                <a:cxnLst/>
                <a:rect l="l" t="t" r="r" b="b"/>
                <a:pathLst>
                  <a:path w="177" h="515" extrusionOk="0">
                    <a:moveTo>
                      <a:pt x="113" y="1"/>
                    </a:moveTo>
                    <a:cubicBezTo>
                      <a:pt x="79" y="1"/>
                      <a:pt x="44" y="21"/>
                      <a:pt x="39" y="63"/>
                    </a:cubicBezTo>
                    <a:cubicBezTo>
                      <a:pt x="28" y="193"/>
                      <a:pt x="15" y="322"/>
                      <a:pt x="5" y="453"/>
                    </a:cubicBezTo>
                    <a:cubicBezTo>
                      <a:pt x="0" y="494"/>
                      <a:pt x="31" y="515"/>
                      <a:pt x="64" y="515"/>
                    </a:cubicBezTo>
                    <a:cubicBezTo>
                      <a:pt x="97" y="515"/>
                      <a:pt x="133" y="494"/>
                      <a:pt x="139" y="453"/>
                    </a:cubicBezTo>
                    <a:cubicBezTo>
                      <a:pt x="148" y="322"/>
                      <a:pt x="162" y="193"/>
                      <a:pt x="171" y="63"/>
                    </a:cubicBezTo>
                    <a:cubicBezTo>
                      <a:pt x="177" y="21"/>
                      <a:pt x="146" y="1"/>
                      <a:pt x="11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06;p49">
                <a:extLst>
                  <a:ext uri="{FF2B5EF4-FFF2-40B4-BE49-F238E27FC236}">
                    <a16:creationId xmlns:a16="http://schemas.microsoft.com/office/drawing/2014/main" id="{26DCCB7C-0D77-654E-AF6E-56159F5D4A51}"/>
                  </a:ext>
                </a:extLst>
              </p:cNvPr>
              <p:cNvSpPr/>
              <p:nvPr/>
            </p:nvSpPr>
            <p:spPr>
              <a:xfrm>
                <a:off x="1672300" y="3004800"/>
                <a:ext cx="3350" cy="11500"/>
              </a:xfrm>
              <a:custGeom>
                <a:avLst/>
                <a:gdLst/>
                <a:ahLst/>
                <a:cxnLst/>
                <a:rect l="l" t="t" r="r" b="b"/>
                <a:pathLst>
                  <a:path w="134" h="460" extrusionOk="0">
                    <a:moveTo>
                      <a:pt x="67" y="0"/>
                    </a:moveTo>
                    <a:cubicBezTo>
                      <a:pt x="33" y="0"/>
                      <a:pt x="0" y="22"/>
                      <a:pt x="0" y="65"/>
                    </a:cubicBezTo>
                    <a:lnTo>
                      <a:pt x="0" y="395"/>
                    </a:lnTo>
                    <a:cubicBezTo>
                      <a:pt x="0" y="438"/>
                      <a:pt x="33" y="459"/>
                      <a:pt x="67" y="459"/>
                    </a:cubicBezTo>
                    <a:cubicBezTo>
                      <a:pt x="100" y="459"/>
                      <a:pt x="133" y="438"/>
                      <a:pt x="133" y="395"/>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07;p49">
                <a:extLst>
                  <a:ext uri="{FF2B5EF4-FFF2-40B4-BE49-F238E27FC236}">
                    <a16:creationId xmlns:a16="http://schemas.microsoft.com/office/drawing/2014/main" id="{D8957F84-A437-9D4C-965D-0F29D934AC19}"/>
                  </a:ext>
                </a:extLst>
              </p:cNvPr>
              <p:cNvSpPr/>
              <p:nvPr/>
            </p:nvSpPr>
            <p:spPr>
              <a:xfrm>
                <a:off x="1675525" y="3060875"/>
                <a:ext cx="4450" cy="13575"/>
              </a:xfrm>
              <a:custGeom>
                <a:avLst/>
                <a:gdLst/>
                <a:ahLst/>
                <a:cxnLst/>
                <a:rect l="l" t="t" r="r" b="b"/>
                <a:pathLst>
                  <a:path w="178" h="543" extrusionOk="0">
                    <a:moveTo>
                      <a:pt x="66" y="0"/>
                    </a:moveTo>
                    <a:cubicBezTo>
                      <a:pt x="32" y="0"/>
                      <a:pt x="1" y="22"/>
                      <a:pt x="4" y="66"/>
                    </a:cubicBezTo>
                    <a:cubicBezTo>
                      <a:pt x="17" y="201"/>
                      <a:pt x="28" y="341"/>
                      <a:pt x="41" y="478"/>
                    </a:cubicBezTo>
                    <a:cubicBezTo>
                      <a:pt x="44" y="521"/>
                      <a:pt x="79" y="543"/>
                      <a:pt x="113" y="543"/>
                    </a:cubicBezTo>
                    <a:cubicBezTo>
                      <a:pt x="146" y="543"/>
                      <a:pt x="177" y="521"/>
                      <a:pt x="174" y="478"/>
                    </a:cubicBezTo>
                    <a:cubicBezTo>
                      <a:pt x="164" y="341"/>
                      <a:pt x="151" y="201"/>
                      <a:pt x="137" y="66"/>
                    </a:cubicBezTo>
                    <a:cubicBezTo>
                      <a:pt x="134"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08;p49">
                <a:extLst>
                  <a:ext uri="{FF2B5EF4-FFF2-40B4-BE49-F238E27FC236}">
                    <a16:creationId xmlns:a16="http://schemas.microsoft.com/office/drawing/2014/main" id="{FD121206-AB94-C04D-AD7B-D59FD56537D1}"/>
                  </a:ext>
                </a:extLst>
              </p:cNvPr>
              <p:cNvSpPr/>
              <p:nvPr/>
            </p:nvSpPr>
            <p:spPr>
              <a:xfrm>
                <a:off x="1742625" y="2975700"/>
                <a:ext cx="5025" cy="12300"/>
              </a:xfrm>
              <a:custGeom>
                <a:avLst/>
                <a:gdLst/>
                <a:ahLst/>
                <a:cxnLst/>
                <a:rect l="l" t="t" r="r" b="b"/>
                <a:pathLst>
                  <a:path w="201" h="492" extrusionOk="0">
                    <a:moveTo>
                      <a:pt x="83" y="1"/>
                    </a:moveTo>
                    <a:cubicBezTo>
                      <a:pt x="44" y="1"/>
                      <a:pt x="0" y="34"/>
                      <a:pt x="6" y="84"/>
                    </a:cubicBezTo>
                    <a:cubicBezTo>
                      <a:pt x="26" y="204"/>
                      <a:pt x="46" y="324"/>
                      <a:pt x="63" y="444"/>
                    </a:cubicBezTo>
                    <a:cubicBezTo>
                      <a:pt x="68" y="477"/>
                      <a:pt x="92" y="491"/>
                      <a:pt x="118" y="491"/>
                    </a:cubicBezTo>
                    <a:cubicBezTo>
                      <a:pt x="157" y="491"/>
                      <a:pt x="200" y="459"/>
                      <a:pt x="193" y="407"/>
                    </a:cubicBezTo>
                    <a:cubicBezTo>
                      <a:pt x="173" y="287"/>
                      <a:pt x="156" y="167"/>
                      <a:pt x="136" y="47"/>
                    </a:cubicBezTo>
                    <a:cubicBezTo>
                      <a:pt x="131" y="15"/>
                      <a:pt x="108"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09;p49">
                <a:extLst>
                  <a:ext uri="{FF2B5EF4-FFF2-40B4-BE49-F238E27FC236}">
                    <a16:creationId xmlns:a16="http://schemas.microsoft.com/office/drawing/2014/main" id="{188DFE0E-E769-0243-A565-61AA8672F7C2}"/>
                  </a:ext>
                </a:extLst>
              </p:cNvPr>
              <p:cNvSpPr/>
              <p:nvPr/>
            </p:nvSpPr>
            <p:spPr>
              <a:xfrm>
                <a:off x="1712475" y="2941125"/>
                <a:ext cx="3350" cy="10125"/>
              </a:xfrm>
              <a:custGeom>
                <a:avLst/>
                <a:gdLst/>
                <a:ahLst/>
                <a:cxnLst/>
                <a:rect l="l" t="t" r="r" b="b"/>
                <a:pathLst>
                  <a:path w="134" h="405" extrusionOk="0">
                    <a:moveTo>
                      <a:pt x="67" y="0"/>
                    </a:moveTo>
                    <a:cubicBezTo>
                      <a:pt x="34" y="0"/>
                      <a:pt x="1" y="21"/>
                      <a:pt x="1" y="63"/>
                    </a:cubicBezTo>
                    <a:lnTo>
                      <a:pt x="1" y="342"/>
                    </a:lnTo>
                    <a:cubicBezTo>
                      <a:pt x="1" y="384"/>
                      <a:pt x="34" y="405"/>
                      <a:pt x="67" y="405"/>
                    </a:cubicBezTo>
                    <a:cubicBezTo>
                      <a:pt x="100" y="405"/>
                      <a:pt x="134" y="384"/>
                      <a:pt x="134" y="342"/>
                    </a:cubicBezTo>
                    <a:lnTo>
                      <a:pt x="134" y="63"/>
                    </a:lnTo>
                    <a:cubicBezTo>
                      <a:pt x="134" y="21"/>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10;p49">
                <a:extLst>
                  <a:ext uri="{FF2B5EF4-FFF2-40B4-BE49-F238E27FC236}">
                    <a16:creationId xmlns:a16="http://schemas.microsoft.com/office/drawing/2014/main" id="{01415C7C-3230-AC43-89FA-497CAC47576E}"/>
                  </a:ext>
                </a:extLst>
              </p:cNvPr>
              <p:cNvSpPr/>
              <p:nvPr/>
            </p:nvSpPr>
            <p:spPr>
              <a:xfrm>
                <a:off x="1709525" y="3097500"/>
                <a:ext cx="5100" cy="12275"/>
              </a:xfrm>
              <a:custGeom>
                <a:avLst/>
                <a:gdLst/>
                <a:ahLst/>
                <a:cxnLst/>
                <a:rect l="l" t="t" r="r" b="b"/>
                <a:pathLst>
                  <a:path w="204" h="491" extrusionOk="0">
                    <a:moveTo>
                      <a:pt x="81" y="0"/>
                    </a:moveTo>
                    <a:cubicBezTo>
                      <a:pt x="43" y="0"/>
                      <a:pt x="1" y="33"/>
                      <a:pt x="9" y="85"/>
                    </a:cubicBezTo>
                    <a:lnTo>
                      <a:pt x="65" y="444"/>
                    </a:lnTo>
                    <a:cubicBezTo>
                      <a:pt x="72" y="477"/>
                      <a:pt x="96" y="491"/>
                      <a:pt x="121" y="491"/>
                    </a:cubicBezTo>
                    <a:cubicBezTo>
                      <a:pt x="160" y="491"/>
                      <a:pt x="203" y="458"/>
                      <a:pt x="195" y="407"/>
                    </a:cubicBezTo>
                    <a:lnTo>
                      <a:pt x="135" y="48"/>
                    </a:lnTo>
                    <a:cubicBezTo>
                      <a:pt x="130" y="15"/>
                      <a:pt x="106"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11;p49">
                <a:extLst>
                  <a:ext uri="{FF2B5EF4-FFF2-40B4-BE49-F238E27FC236}">
                    <a16:creationId xmlns:a16="http://schemas.microsoft.com/office/drawing/2014/main" id="{26E381BA-E8D9-6B4B-AEF4-ECE4A6212954}"/>
                  </a:ext>
                </a:extLst>
              </p:cNvPr>
              <p:cNvSpPr/>
              <p:nvPr/>
            </p:nvSpPr>
            <p:spPr>
              <a:xfrm>
                <a:off x="1686550" y="3109250"/>
                <a:ext cx="5025" cy="8200"/>
              </a:xfrm>
              <a:custGeom>
                <a:avLst/>
                <a:gdLst/>
                <a:ahLst/>
                <a:cxnLst/>
                <a:rect l="l" t="t" r="r" b="b"/>
                <a:pathLst>
                  <a:path w="201" h="328" extrusionOk="0">
                    <a:moveTo>
                      <a:pt x="83" y="0"/>
                    </a:moveTo>
                    <a:cubicBezTo>
                      <a:pt x="43" y="0"/>
                      <a:pt x="0" y="33"/>
                      <a:pt x="12" y="83"/>
                    </a:cubicBezTo>
                    <a:lnTo>
                      <a:pt x="59" y="280"/>
                    </a:lnTo>
                    <a:cubicBezTo>
                      <a:pt x="67" y="313"/>
                      <a:pt x="92" y="327"/>
                      <a:pt x="119" y="327"/>
                    </a:cubicBezTo>
                    <a:cubicBezTo>
                      <a:pt x="158" y="327"/>
                      <a:pt x="201" y="294"/>
                      <a:pt x="189" y="243"/>
                    </a:cubicBezTo>
                    <a:cubicBezTo>
                      <a:pt x="172" y="180"/>
                      <a:pt x="159" y="114"/>
                      <a:pt x="143" y="48"/>
                    </a:cubicBezTo>
                    <a:cubicBezTo>
                      <a:pt x="135" y="14"/>
                      <a:pt x="109" y="0"/>
                      <a:pt x="8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12;p49">
                <a:extLst>
                  <a:ext uri="{FF2B5EF4-FFF2-40B4-BE49-F238E27FC236}">
                    <a16:creationId xmlns:a16="http://schemas.microsoft.com/office/drawing/2014/main" id="{7F3D5775-5EAD-A742-9BF7-3AAB15E14118}"/>
                  </a:ext>
                </a:extLst>
              </p:cNvPr>
              <p:cNvSpPr/>
              <p:nvPr/>
            </p:nvSpPr>
            <p:spPr>
              <a:xfrm>
                <a:off x="1758500" y="3188200"/>
                <a:ext cx="5625" cy="10850"/>
              </a:xfrm>
              <a:custGeom>
                <a:avLst/>
                <a:gdLst/>
                <a:ahLst/>
                <a:cxnLst/>
                <a:rect l="l" t="t" r="r" b="b"/>
                <a:pathLst>
                  <a:path w="225" h="434" extrusionOk="0">
                    <a:moveTo>
                      <a:pt x="89" y="1"/>
                    </a:moveTo>
                    <a:cubicBezTo>
                      <a:pt x="55" y="1"/>
                      <a:pt x="18" y="22"/>
                      <a:pt x="13" y="65"/>
                    </a:cubicBezTo>
                    <a:cubicBezTo>
                      <a:pt x="0" y="184"/>
                      <a:pt x="27" y="294"/>
                      <a:pt x="83" y="400"/>
                    </a:cubicBezTo>
                    <a:cubicBezTo>
                      <a:pt x="96" y="424"/>
                      <a:pt x="115" y="434"/>
                      <a:pt x="135" y="434"/>
                    </a:cubicBezTo>
                    <a:cubicBezTo>
                      <a:pt x="179" y="434"/>
                      <a:pt x="224" y="385"/>
                      <a:pt x="197" y="334"/>
                    </a:cubicBezTo>
                    <a:cubicBezTo>
                      <a:pt x="153" y="248"/>
                      <a:pt x="137" y="160"/>
                      <a:pt x="147" y="65"/>
                    </a:cubicBezTo>
                    <a:cubicBezTo>
                      <a:pt x="152" y="22"/>
                      <a:pt x="122" y="1"/>
                      <a:pt x="8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13;p49">
                <a:extLst>
                  <a:ext uri="{FF2B5EF4-FFF2-40B4-BE49-F238E27FC236}">
                    <a16:creationId xmlns:a16="http://schemas.microsoft.com/office/drawing/2014/main" id="{3D83B17A-7F24-344E-8CB5-B7E80A56885A}"/>
                  </a:ext>
                </a:extLst>
              </p:cNvPr>
              <p:cNvSpPr/>
              <p:nvPr/>
            </p:nvSpPr>
            <p:spPr>
              <a:xfrm>
                <a:off x="1773400" y="3163975"/>
                <a:ext cx="5825" cy="10925"/>
              </a:xfrm>
              <a:custGeom>
                <a:avLst/>
                <a:gdLst/>
                <a:ahLst/>
                <a:cxnLst/>
                <a:rect l="l" t="t" r="r" b="b"/>
                <a:pathLst>
                  <a:path w="233" h="437" extrusionOk="0">
                    <a:moveTo>
                      <a:pt x="67" y="0"/>
                    </a:moveTo>
                    <a:cubicBezTo>
                      <a:pt x="33" y="0"/>
                      <a:pt x="0" y="22"/>
                      <a:pt x="0" y="65"/>
                    </a:cubicBezTo>
                    <a:cubicBezTo>
                      <a:pt x="0" y="185"/>
                      <a:pt x="30" y="298"/>
                      <a:pt x="90" y="404"/>
                    </a:cubicBezTo>
                    <a:cubicBezTo>
                      <a:pt x="103" y="427"/>
                      <a:pt x="123" y="436"/>
                      <a:pt x="143" y="436"/>
                    </a:cubicBezTo>
                    <a:cubicBezTo>
                      <a:pt x="188" y="436"/>
                      <a:pt x="233" y="388"/>
                      <a:pt x="203" y="338"/>
                    </a:cubicBezTo>
                    <a:cubicBezTo>
                      <a:pt x="156" y="251"/>
                      <a:pt x="133" y="161"/>
                      <a:pt x="133" y="65"/>
                    </a:cubicBez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14;p49">
                <a:extLst>
                  <a:ext uri="{FF2B5EF4-FFF2-40B4-BE49-F238E27FC236}">
                    <a16:creationId xmlns:a16="http://schemas.microsoft.com/office/drawing/2014/main" id="{8113BBAC-2FBE-C749-8DCB-42F4AF49207F}"/>
                  </a:ext>
                </a:extLst>
              </p:cNvPr>
              <p:cNvSpPr/>
              <p:nvPr/>
            </p:nvSpPr>
            <p:spPr>
              <a:xfrm>
                <a:off x="1776125" y="3206150"/>
                <a:ext cx="3375" cy="10875"/>
              </a:xfrm>
              <a:custGeom>
                <a:avLst/>
                <a:gdLst/>
                <a:ahLst/>
                <a:cxnLst/>
                <a:rect l="l" t="t" r="r" b="b"/>
                <a:pathLst>
                  <a:path w="135" h="435" extrusionOk="0">
                    <a:moveTo>
                      <a:pt x="67" y="0"/>
                    </a:moveTo>
                    <a:cubicBezTo>
                      <a:pt x="34" y="0"/>
                      <a:pt x="1" y="22"/>
                      <a:pt x="1" y="66"/>
                    </a:cubicBezTo>
                    <a:lnTo>
                      <a:pt x="1" y="371"/>
                    </a:lnTo>
                    <a:cubicBezTo>
                      <a:pt x="1" y="413"/>
                      <a:pt x="35" y="435"/>
                      <a:pt x="68" y="435"/>
                    </a:cubicBezTo>
                    <a:cubicBezTo>
                      <a:pt x="101" y="435"/>
                      <a:pt x="134" y="414"/>
                      <a:pt x="134" y="371"/>
                    </a:cubicBezTo>
                    <a:lnTo>
                      <a:pt x="134" y="66"/>
                    </a:lnTo>
                    <a:cubicBezTo>
                      <a:pt x="134" y="22"/>
                      <a:pt x="101"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15;p49">
                <a:extLst>
                  <a:ext uri="{FF2B5EF4-FFF2-40B4-BE49-F238E27FC236}">
                    <a16:creationId xmlns:a16="http://schemas.microsoft.com/office/drawing/2014/main" id="{64143EA6-5467-E34B-BBC4-70ACC5F73560}"/>
                  </a:ext>
                </a:extLst>
              </p:cNvPr>
              <p:cNvSpPr/>
              <p:nvPr/>
            </p:nvSpPr>
            <p:spPr>
              <a:xfrm>
                <a:off x="1587000" y="3057400"/>
                <a:ext cx="4525" cy="10175"/>
              </a:xfrm>
              <a:custGeom>
                <a:avLst/>
                <a:gdLst/>
                <a:ahLst/>
                <a:cxnLst/>
                <a:rect l="l" t="t" r="r" b="b"/>
                <a:pathLst>
                  <a:path w="181" h="407" extrusionOk="0">
                    <a:moveTo>
                      <a:pt x="92" y="1"/>
                    </a:moveTo>
                    <a:cubicBezTo>
                      <a:pt x="59" y="1"/>
                      <a:pt x="29" y="22"/>
                      <a:pt x="34" y="65"/>
                    </a:cubicBezTo>
                    <a:cubicBezTo>
                      <a:pt x="48" y="154"/>
                      <a:pt x="40" y="237"/>
                      <a:pt x="14" y="324"/>
                    </a:cubicBezTo>
                    <a:cubicBezTo>
                      <a:pt x="0" y="374"/>
                      <a:pt x="40" y="406"/>
                      <a:pt x="80" y="406"/>
                    </a:cubicBezTo>
                    <a:cubicBezTo>
                      <a:pt x="107" y="406"/>
                      <a:pt x="133" y="392"/>
                      <a:pt x="144" y="360"/>
                    </a:cubicBezTo>
                    <a:cubicBezTo>
                      <a:pt x="171" y="260"/>
                      <a:pt x="180" y="165"/>
                      <a:pt x="167" y="65"/>
                    </a:cubicBezTo>
                    <a:cubicBezTo>
                      <a:pt x="162" y="22"/>
                      <a:pt x="126" y="1"/>
                      <a:pt x="92"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16;p49">
                <a:extLst>
                  <a:ext uri="{FF2B5EF4-FFF2-40B4-BE49-F238E27FC236}">
                    <a16:creationId xmlns:a16="http://schemas.microsoft.com/office/drawing/2014/main" id="{5EC092E8-305E-884D-91BA-C980DE4AC517}"/>
                  </a:ext>
                </a:extLst>
              </p:cNvPr>
              <p:cNvSpPr/>
              <p:nvPr/>
            </p:nvSpPr>
            <p:spPr>
              <a:xfrm>
                <a:off x="1608425" y="3071250"/>
                <a:ext cx="6025" cy="8100"/>
              </a:xfrm>
              <a:custGeom>
                <a:avLst/>
                <a:gdLst/>
                <a:ahLst/>
                <a:cxnLst/>
                <a:rect l="l" t="t" r="r" b="b"/>
                <a:pathLst>
                  <a:path w="241" h="324" extrusionOk="0">
                    <a:moveTo>
                      <a:pt x="159" y="0"/>
                    </a:moveTo>
                    <a:cubicBezTo>
                      <a:pt x="132" y="0"/>
                      <a:pt x="104" y="14"/>
                      <a:pt x="92" y="46"/>
                    </a:cubicBezTo>
                    <a:cubicBezTo>
                      <a:pt x="69" y="110"/>
                      <a:pt x="42" y="176"/>
                      <a:pt x="19" y="242"/>
                    </a:cubicBezTo>
                    <a:cubicBezTo>
                      <a:pt x="1" y="291"/>
                      <a:pt x="42" y="324"/>
                      <a:pt x="84" y="324"/>
                    </a:cubicBezTo>
                    <a:cubicBezTo>
                      <a:pt x="110" y="324"/>
                      <a:pt x="137" y="310"/>
                      <a:pt x="149" y="279"/>
                    </a:cubicBezTo>
                    <a:cubicBezTo>
                      <a:pt x="172" y="213"/>
                      <a:pt x="196" y="146"/>
                      <a:pt x="222" y="79"/>
                    </a:cubicBezTo>
                    <a:cubicBezTo>
                      <a:pt x="240" y="31"/>
                      <a:pt x="200" y="0"/>
                      <a:pt x="159"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17;p49">
                <a:extLst>
                  <a:ext uri="{FF2B5EF4-FFF2-40B4-BE49-F238E27FC236}">
                    <a16:creationId xmlns:a16="http://schemas.microsoft.com/office/drawing/2014/main" id="{4862C0C5-D767-3F43-8A69-D97868AF3EA6}"/>
                  </a:ext>
                </a:extLst>
              </p:cNvPr>
              <p:cNvSpPr/>
              <p:nvPr/>
            </p:nvSpPr>
            <p:spPr>
              <a:xfrm>
                <a:off x="1786025" y="3440750"/>
                <a:ext cx="5350" cy="15800"/>
              </a:xfrm>
              <a:custGeom>
                <a:avLst/>
                <a:gdLst/>
                <a:ahLst/>
                <a:cxnLst/>
                <a:rect l="l" t="t" r="r" b="b"/>
                <a:pathLst>
                  <a:path w="214" h="632" extrusionOk="0">
                    <a:moveTo>
                      <a:pt x="81" y="0"/>
                    </a:moveTo>
                    <a:cubicBezTo>
                      <a:pt x="56" y="0"/>
                      <a:pt x="33" y="15"/>
                      <a:pt x="27" y="50"/>
                    </a:cubicBezTo>
                    <a:cubicBezTo>
                      <a:pt x="1" y="233"/>
                      <a:pt x="10" y="410"/>
                      <a:pt x="70" y="586"/>
                    </a:cubicBezTo>
                    <a:cubicBezTo>
                      <a:pt x="81" y="618"/>
                      <a:pt x="107" y="632"/>
                      <a:pt x="134" y="632"/>
                    </a:cubicBezTo>
                    <a:cubicBezTo>
                      <a:pt x="174" y="632"/>
                      <a:pt x="213" y="600"/>
                      <a:pt x="197" y="549"/>
                    </a:cubicBezTo>
                    <a:cubicBezTo>
                      <a:pt x="150" y="399"/>
                      <a:pt x="134" y="243"/>
                      <a:pt x="154" y="87"/>
                    </a:cubicBezTo>
                    <a:cubicBezTo>
                      <a:pt x="162" y="35"/>
                      <a:pt x="119"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18;p49">
                <a:extLst>
                  <a:ext uri="{FF2B5EF4-FFF2-40B4-BE49-F238E27FC236}">
                    <a16:creationId xmlns:a16="http://schemas.microsoft.com/office/drawing/2014/main" id="{7EFF884B-AF74-714C-9BAA-AFA7FF3C914F}"/>
                  </a:ext>
                </a:extLst>
              </p:cNvPr>
              <p:cNvSpPr/>
              <p:nvPr/>
            </p:nvSpPr>
            <p:spPr>
              <a:xfrm>
                <a:off x="1797250" y="3459500"/>
                <a:ext cx="6475" cy="12300"/>
              </a:xfrm>
              <a:custGeom>
                <a:avLst/>
                <a:gdLst/>
                <a:ahLst/>
                <a:cxnLst/>
                <a:rect l="l" t="t" r="r" b="b"/>
                <a:pathLst>
                  <a:path w="259" h="492" extrusionOk="0">
                    <a:moveTo>
                      <a:pt x="79" y="1"/>
                    </a:moveTo>
                    <a:cubicBezTo>
                      <a:pt x="40" y="1"/>
                      <a:pt x="0" y="33"/>
                      <a:pt x="14" y="82"/>
                    </a:cubicBezTo>
                    <a:cubicBezTo>
                      <a:pt x="48" y="202"/>
                      <a:pt x="81" y="325"/>
                      <a:pt x="117" y="445"/>
                    </a:cubicBezTo>
                    <a:cubicBezTo>
                      <a:pt x="126" y="478"/>
                      <a:pt x="152" y="492"/>
                      <a:pt x="178" y="492"/>
                    </a:cubicBezTo>
                    <a:cubicBezTo>
                      <a:pt x="217" y="492"/>
                      <a:pt x="258" y="458"/>
                      <a:pt x="244" y="408"/>
                    </a:cubicBezTo>
                    <a:cubicBezTo>
                      <a:pt x="211" y="288"/>
                      <a:pt x="177" y="168"/>
                      <a:pt x="141" y="49"/>
                    </a:cubicBezTo>
                    <a:cubicBezTo>
                      <a:pt x="131" y="15"/>
                      <a:pt x="105" y="1"/>
                      <a:pt x="7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19;p49">
                <a:extLst>
                  <a:ext uri="{FF2B5EF4-FFF2-40B4-BE49-F238E27FC236}">
                    <a16:creationId xmlns:a16="http://schemas.microsoft.com/office/drawing/2014/main" id="{7255E1A5-336A-C649-8EA2-ADB90173F55A}"/>
                  </a:ext>
                </a:extLst>
              </p:cNvPr>
              <p:cNvSpPr/>
              <p:nvPr/>
            </p:nvSpPr>
            <p:spPr>
              <a:xfrm>
                <a:off x="1851500" y="3450500"/>
                <a:ext cx="5850" cy="11625"/>
              </a:xfrm>
              <a:custGeom>
                <a:avLst/>
                <a:gdLst/>
                <a:ahLst/>
                <a:cxnLst/>
                <a:rect l="l" t="t" r="r" b="b"/>
                <a:pathLst>
                  <a:path w="234" h="465" extrusionOk="0">
                    <a:moveTo>
                      <a:pt x="66" y="0"/>
                    </a:moveTo>
                    <a:cubicBezTo>
                      <a:pt x="33" y="0"/>
                      <a:pt x="1" y="21"/>
                      <a:pt x="4" y="63"/>
                    </a:cubicBezTo>
                    <a:cubicBezTo>
                      <a:pt x="15" y="192"/>
                      <a:pt x="44" y="312"/>
                      <a:pt x="94" y="429"/>
                    </a:cubicBezTo>
                    <a:cubicBezTo>
                      <a:pt x="105" y="454"/>
                      <a:pt x="124" y="465"/>
                      <a:pt x="144" y="465"/>
                    </a:cubicBezTo>
                    <a:cubicBezTo>
                      <a:pt x="186" y="465"/>
                      <a:pt x="233" y="417"/>
                      <a:pt x="211" y="362"/>
                    </a:cubicBezTo>
                    <a:cubicBezTo>
                      <a:pt x="167" y="269"/>
                      <a:pt x="144" y="169"/>
                      <a:pt x="138" y="63"/>
                    </a:cubicBezTo>
                    <a:cubicBezTo>
                      <a:pt x="134" y="21"/>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20;p49">
                <a:extLst>
                  <a:ext uri="{FF2B5EF4-FFF2-40B4-BE49-F238E27FC236}">
                    <a16:creationId xmlns:a16="http://schemas.microsoft.com/office/drawing/2014/main" id="{6DAA2B9D-835C-4549-980D-EA2B3347E049}"/>
                  </a:ext>
                </a:extLst>
              </p:cNvPr>
              <p:cNvSpPr/>
              <p:nvPr/>
            </p:nvSpPr>
            <p:spPr>
              <a:xfrm>
                <a:off x="1853675" y="3476800"/>
                <a:ext cx="3350" cy="7350"/>
              </a:xfrm>
              <a:custGeom>
                <a:avLst/>
                <a:gdLst/>
                <a:ahLst/>
                <a:cxnLst/>
                <a:rect l="l" t="t" r="r" b="b"/>
                <a:pathLst>
                  <a:path w="134" h="294" extrusionOk="0">
                    <a:moveTo>
                      <a:pt x="67" y="1"/>
                    </a:moveTo>
                    <a:cubicBezTo>
                      <a:pt x="34" y="1"/>
                      <a:pt x="0" y="22"/>
                      <a:pt x="0" y="66"/>
                    </a:cubicBezTo>
                    <a:lnTo>
                      <a:pt x="0" y="229"/>
                    </a:lnTo>
                    <a:cubicBezTo>
                      <a:pt x="0" y="272"/>
                      <a:pt x="34" y="294"/>
                      <a:pt x="67" y="294"/>
                    </a:cubicBezTo>
                    <a:cubicBezTo>
                      <a:pt x="100" y="294"/>
                      <a:pt x="134" y="272"/>
                      <a:pt x="134" y="229"/>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21;p49">
                <a:extLst>
                  <a:ext uri="{FF2B5EF4-FFF2-40B4-BE49-F238E27FC236}">
                    <a16:creationId xmlns:a16="http://schemas.microsoft.com/office/drawing/2014/main" id="{99879EAE-ECF9-EF46-B146-478A4EBFD390}"/>
                  </a:ext>
                </a:extLst>
              </p:cNvPr>
              <p:cNvSpPr/>
              <p:nvPr/>
            </p:nvSpPr>
            <p:spPr>
              <a:xfrm>
                <a:off x="1931875" y="3447025"/>
                <a:ext cx="3375" cy="7425"/>
              </a:xfrm>
              <a:custGeom>
                <a:avLst/>
                <a:gdLst/>
                <a:ahLst/>
                <a:cxnLst/>
                <a:rect l="l" t="t" r="r" b="b"/>
                <a:pathLst>
                  <a:path w="135" h="297" extrusionOk="0">
                    <a:moveTo>
                      <a:pt x="68" y="1"/>
                    </a:moveTo>
                    <a:cubicBezTo>
                      <a:pt x="34" y="1"/>
                      <a:pt x="1" y="22"/>
                      <a:pt x="1" y="65"/>
                    </a:cubicBezTo>
                    <a:lnTo>
                      <a:pt x="1" y="231"/>
                    </a:lnTo>
                    <a:cubicBezTo>
                      <a:pt x="1" y="275"/>
                      <a:pt x="34" y="297"/>
                      <a:pt x="68" y="297"/>
                    </a:cubicBezTo>
                    <a:cubicBezTo>
                      <a:pt x="101" y="297"/>
                      <a:pt x="134" y="275"/>
                      <a:pt x="134" y="231"/>
                    </a:cubicBezTo>
                    <a:lnTo>
                      <a:pt x="134" y="65"/>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22;p49">
                <a:extLst>
                  <a:ext uri="{FF2B5EF4-FFF2-40B4-BE49-F238E27FC236}">
                    <a16:creationId xmlns:a16="http://schemas.microsoft.com/office/drawing/2014/main" id="{47A7FB07-DA07-F84E-8B12-347F56924902}"/>
                  </a:ext>
                </a:extLst>
              </p:cNvPr>
              <p:cNvSpPr/>
              <p:nvPr/>
            </p:nvSpPr>
            <p:spPr>
              <a:xfrm>
                <a:off x="1944300" y="3440125"/>
                <a:ext cx="3350" cy="8750"/>
              </a:xfrm>
              <a:custGeom>
                <a:avLst/>
                <a:gdLst/>
                <a:ahLst/>
                <a:cxnLst/>
                <a:rect l="l" t="t" r="r" b="b"/>
                <a:pathLst>
                  <a:path w="134" h="350" extrusionOk="0">
                    <a:moveTo>
                      <a:pt x="67" y="0"/>
                    </a:moveTo>
                    <a:cubicBezTo>
                      <a:pt x="33" y="0"/>
                      <a:pt x="0" y="22"/>
                      <a:pt x="0" y="65"/>
                    </a:cubicBezTo>
                    <a:lnTo>
                      <a:pt x="0" y="284"/>
                    </a:lnTo>
                    <a:cubicBezTo>
                      <a:pt x="0" y="328"/>
                      <a:pt x="33" y="350"/>
                      <a:pt x="67" y="350"/>
                    </a:cubicBezTo>
                    <a:cubicBezTo>
                      <a:pt x="100" y="350"/>
                      <a:pt x="133" y="328"/>
                      <a:pt x="133" y="284"/>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23;p49">
                <a:extLst>
                  <a:ext uri="{FF2B5EF4-FFF2-40B4-BE49-F238E27FC236}">
                    <a16:creationId xmlns:a16="http://schemas.microsoft.com/office/drawing/2014/main" id="{561BCEE6-6123-B744-9C07-44371EB421EB}"/>
                  </a:ext>
                </a:extLst>
              </p:cNvPr>
              <p:cNvSpPr/>
              <p:nvPr/>
            </p:nvSpPr>
            <p:spPr>
              <a:xfrm>
                <a:off x="1628400" y="3570200"/>
                <a:ext cx="5200" cy="8850"/>
              </a:xfrm>
              <a:custGeom>
                <a:avLst/>
                <a:gdLst/>
                <a:ahLst/>
                <a:cxnLst/>
                <a:rect l="l" t="t" r="r" b="b"/>
                <a:pathLst>
                  <a:path w="208" h="354" extrusionOk="0">
                    <a:moveTo>
                      <a:pt x="83" y="1"/>
                    </a:moveTo>
                    <a:cubicBezTo>
                      <a:pt x="43" y="1"/>
                      <a:pt x="0" y="34"/>
                      <a:pt x="12" y="84"/>
                    </a:cubicBezTo>
                    <a:cubicBezTo>
                      <a:pt x="32" y="157"/>
                      <a:pt x="49" y="234"/>
                      <a:pt x="65" y="307"/>
                    </a:cubicBezTo>
                    <a:cubicBezTo>
                      <a:pt x="73" y="340"/>
                      <a:pt x="98" y="354"/>
                      <a:pt x="124" y="354"/>
                    </a:cubicBezTo>
                    <a:cubicBezTo>
                      <a:pt x="164" y="354"/>
                      <a:pt x="207" y="321"/>
                      <a:pt x="195" y="270"/>
                    </a:cubicBezTo>
                    <a:cubicBezTo>
                      <a:pt x="175" y="197"/>
                      <a:pt x="159" y="124"/>
                      <a:pt x="142" y="47"/>
                    </a:cubicBezTo>
                    <a:cubicBezTo>
                      <a:pt x="134" y="15"/>
                      <a:pt x="109"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24;p49">
                <a:extLst>
                  <a:ext uri="{FF2B5EF4-FFF2-40B4-BE49-F238E27FC236}">
                    <a16:creationId xmlns:a16="http://schemas.microsoft.com/office/drawing/2014/main" id="{61174744-A72E-2D47-A95C-18534D98A1D4}"/>
                  </a:ext>
                </a:extLst>
              </p:cNvPr>
              <p:cNvSpPr/>
              <p:nvPr/>
            </p:nvSpPr>
            <p:spPr>
              <a:xfrm>
                <a:off x="1639800" y="3568825"/>
                <a:ext cx="4300" cy="8725"/>
              </a:xfrm>
              <a:custGeom>
                <a:avLst/>
                <a:gdLst/>
                <a:ahLst/>
                <a:cxnLst/>
                <a:rect l="l" t="t" r="r" b="b"/>
                <a:pathLst>
                  <a:path w="172" h="349" extrusionOk="0">
                    <a:moveTo>
                      <a:pt x="64" y="1"/>
                    </a:moveTo>
                    <a:cubicBezTo>
                      <a:pt x="31" y="1"/>
                      <a:pt x="0" y="23"/>
                      <a:pt x="5" y="66"/>
                    </a:cubicBezTo>
                    <a:cubicBezTo>
                      <a:pt x="16" y="139"/>
                      <a:pt x="22" y="212"/>
                      <a:pt x="32" y="285"/>
                    </a:cubicBezTo>
                    <a:cubicBezTo>
                      <a:pt x="37" y="327"/>
                      <a:pt x="74" y="349"/>
                      <a:pt x="108" y="349"/>
                    </a:cubicBezTo>
                    <a:cubicBezTo>
                      <a:pt x="142" y="349"/>
                      <a:pt x="172" y="328"/>
                      <a:pt x="165" y="285"/>
                    </a:cubicBezTo>
                    <a:cubicBezTo>
                      <a:pt x="159" y="212"/>
                      <a:pt x="148" y="139"/>
                      <a:pt x="139" y="66"/>
                    </a:cubicBezTo>
                    <a:cubicBezTo>
                      <a:pt x="133" y="23"/>
                      <a:pt x="98" y="1"/>
                      <a:pt x="64"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25;p49">
                <a:extLst>
                  <a:ext uri="{FF2B5EF4-FFF2-40B4-BE49-F238E27FC236}">
                    <a16:creationId xmlns:a16="http://schemas.microsoft.com/office/drawing/2014/main" id="{B01A0858-44B2-0E45-8193-9EA1477DD302}"/>
                  </a:ext>
                </a:extLst>
              </p:cNvPr>
              <p:cNvSpPr/>
              <p:nvPr/>
            </p:nvSpPr>
            <p:spPr>
              <a:xfrm>
                <a:off x="1699325" y="3535625"/>
                <a:ext cx="3350" cy="8775"/>
              </a:xfrm>
              <a:custGeom>
                <a:avLst/>
                <a:gdLst/>
                <a:ahLst/>
                <a:cxnLst/>
                <a:rect l="l" t="t" r="r" b="b"/>
                <a:pathLst>
                  <a:path w="134" h="351" extrusionOk="0">
                    <a:moveTo>
                      <a:pt x="67" y="1"/>
                    </a:moveTo>
                    <a:cubicBezTo>
                      <a:pt x="34" y="1"/>
                      <a:pt x="1" y="23"/>
                      <a:pt x="1" y="66"/>
                    </a:cubicBezTo>
                    <a:lnTo>
                      <a:pt x="1" y="286"/>
                    </a:lnTo>
                    <a:cubicBezTo>
                      <a:pt x="1" y="329"/>
                      <a:pt x="34" y="350"/>
                      <a:pt x="67" y="350"/>
                    </a:cubicBezTo>
                    <a:cubicBezTo>
                      <a:pt x="101" y="350"/>
                      <a:pt x="134" y="329"/>
                      <a:pt x="134" y="286"/>
                    </a:cubicBezTo>
                    <a:lnTo>
                      <a:pt x="134" y="66"/>
                    </a:lnTo>
                    <a:cubicBezTo>
                      <a:pt x="134" y="23"/>
                      <a:pt x="101"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26;p49">
                <a:extLst>
                  <a:ext uri="{FF2B5EF4-FFF2-40B4-BE49-F238E27FC236}">
                    <a16:creationId xmlns:a16="http://schemas.microsoft.com/office/drawing/2014/main" id="{19F7E71C-5863-4344-92E8-4AD7033815A1}"/>
                  </a:ext>
                </a:extLst>
              </p:cNvPr>
              <p:cNvSpPr/>
              <p:nvPr/>
            </p:nvSpPr>
            <p:spPr>
              <a:xfrm>
                <a:off x="1711400" y="3543275"/>
                <a:ext cx="5325" cy="14325"/>
              </a:xfrm>
              <a:custGeom>
                <a:avLst/>
                <a:gdLst/>
                <a:ahLst/>
                <a:cxnLst/>
                <a:rect l="l" t="t" r="r" b="b"/>
                <a:pathLst>
                  <a:path w="213" h="573" extrusionOk="0">
                    <a:moveTo>
                      <a:pt x="90" y="1"/>
                    </a:moveTo>
                    <a:cubicBezTo>
                      <a:pt x="56" y="1"/>
                      <a:pt x="20" y="21"/>
                      <a:pt x="17" y="63"/>
                    </a:cubicBezTo>
                    <a:cubicBezTo>
                      <a:pt x="0" y="219"/>
                      <a:pt x="20" y="375"/>
                      <a:pt x="67" y="525"/>
                    </a:cubicBezTo>
                    <a:cubicBezTo>
                      <a:pt x="78" y="558"/>
                      <a:pt x="104" y="572"/>
                      <a:pt x="131" y="572"/>
                    </a:cubicBezTo>
                    <a:cubicBezTo>
                      <a:pt x="172" y="572"/>
                      <a:pt x="213" y="539"/>
                      <a:pt x="197" y="489"/>
                    </a:cubicBezTo>
                    <a:cubicBezTo>
                      <a:pt x="150" y="349"/>
                      <a:pt x="137" y="209"/>
                      <a:pt x="150" y="63"/>
                    </a:cubicBezTo>
                    <a:cubicBezTo>
                      <a:pt x="155" y="21"/>
                      <a:pt x="123" y="1"/>
                      <a:pt x="90"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27;p49">
                <a:extLst>
                  <a:ext uri="{FF2B5EF4-FFF2-40B4-BE49-F238E27FC236}">
                    <a16:creationId xmlns:a16="http://schemas.microsoft.com/office/drawing/2014/main" id="{68F904A3-14FB-8C4A-8A13-DBA2E630220C}"/>
                  </a:ext>
                </a:extLst>
              </p:cNvPr>
              <p:cNvSpPr/>
              <p:nvPr/>
            </p:nvSpPr>
            <p:spPr>
              <a:xfrm>
                <a:off x="1480575" y="3536975"/>
                <a:ext cx="3375" cy="8825"/>
              </a:xfrm>
              <a:custGeom>
                <a:avLst/>
                <a:gdLst/>
                <a:ahLst/>
                <a:cxnLst/>
                <a:rect l="l" t="t" r="r" b="b"/>
                <a:pathLst>
                  <a:path w="135" h="353" extrusionOk="0">
                    <a:moveTo>
                      <a:pt x="68" y="0"/>
                    </a:moveTo>
                    <a:cubicBezTo>
                      <a:pt x="34" y="0"/>
                      <a:pt x="1" y="22"/>
                      <a:pt x="1" y="65"/>
                    </a:cubicBezTo>
                    <a:lnTo>
                      <a:pt x="1" y="288"/>
                    </a:lnTo>
                    <a:cubicBezTo>
                      <a:pt x="1" y="331"/>
                      <a:pt x="34" y="353"/>
                      <a:pt x="68" y="353"/>
                    </a:cubicBezTo>
                    <a:cubicBezTo>
                      <a:pt x="101" y="353"/>
                      <a:pt x="134" y="331"/>
                      <a:pt x="134" y="288"/>
                    </a:cubicBezTo>
                    <a:lnTo>
                      <a:pt x="134" y="65"/>
                    </a:lnTo>
                    <a:cubicBezTo>
                      <a:pt x="134" y="22"/>
                      <a:pt x="101"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28;p49">
                <a:extLst>
                  <a:ext uri="{FF2B5EF4-FFF2-40B4-BE49-F238E27FC236}">
                    <a16:creationId xmlns:a16="http://schemas.microsoft.com/office/drawing/2014/main" id="{DDC705D3-0FDD-FE47-B76E-D93D107B140C}"/>
                  </a:ext>
                </a:extLst>
              </p:cNvPr>
              <p:cNvSpPr/>
              <p:nvPr/>
            </p:nvSpPr>
            <p:spPr>
              <a:xfrm>
                <a:off x="1488225" y="3541850"/>
                <a:ext cx="3375" cy="8100"/>
              </a:xfrm>
              <a:custGeom>
                <a:avLst/>
                <a:gdLst/>
                <a:ahLst/>
                <a:cxnLst/>
                <a:rect l="l" t="t" r="r" b="b"/>
                <a:pathLst>
                  <a:path w="135" h="324" extrusionOk="0">
                    <a:moveTo>
                      <a:pt x="68" y="1"/>
                    </a:moveTo>
                    <a:cubicBezTo>
                      <a:pt x="34" y="1"/>
                      <a:pt x="1" y="22"/>
                      <a:pt x="1" y="63"/>
                    </a:cubicBezTo>
                    <a:lnTo>
                      <a:pt x="1" y="260"/>
                    </a:lnTo>
                    <a:cubicBezTo>
                      <a:pt x="1" y="302"/>
                      <a:pt x="35" y="323"/>
                      <a:pt x="69" y="323"/>
                    </a:cubicBezTo>
                    <a:cubicBezTo>
                      <a:pt x="102" y="323"/>
                      <a:pt x="134" y="302"/>
                      <a:pt x="134" y="260"/>
                    </a:cubicBezTo>
                    <a:lnTo>
                      <a:pt x="134" y="63"/>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29;p49">
                <a:extLst>
                  <a:ext uri="{FF2B5EF4-FFF2-40B4-BE49-F238E27FC236}">
                    <a16:creationId xmlns:a16="http://schemas.microsoft.com/office/drawing/2014/main" id="{EA16C656-ADC6-E543-AAFE-3544222077A0}"/>
                  </a:ext>
                </a:extLst>
              </p:cNvPr>
              <p:cNvSpPr/>
              <p:nvPr/>
            </p:nvSpPr>
            <p:spPr>
              <a:xfrm>
                <a:off x="1527675" y="3523150"/>
                <a:ext cx="3350" cy="8775"/>
              </a:xfrm>
              <a:custGeom>
                <a:avLst/>
                <a:gdLst/>
                <a:ahLst/>
                <a:cxnLst/>
                <a:rect l="l" t="t" r="r" b="b"/>
                <a:pathLst>
                  <a:path w="134" h="351" extrusionOk="0">
                    <a:moveTo>
                      <a:pt x="67" y="1"/>
                    </a:moveTo>
                    <a:cubicBezTo>
                      <a:pt x="34" y="1"/>
                      <a:pt x="0" y="22"/>
                      <a:pt x="0" y="66"/>
                    </a:cubicBezTo>
                    <a:lnTo>
                      <a:pt x="0" y="286"/>
                    </a:lnTo>
                    <a:cubicBezTo>
                      <a:pt x="0" y="329"/>
                      <a:pt x="34" y="350"/>
                      <a:pt x="67" y="350"/>
                    </a:cubicBezTo>
                    <a:cubicBezTo>
                      <a:pt x="100" y="350"/>
                      <a:pt x="134" y="329"/>
                      <a:pt x="134" y="286"/>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30;p49">
                <a:extLst>
                  <a:ext uri="{FF2B5EF4-FFF2-40B4-BE49-F238E27FC236}">
                    <a16:creationId xmlns:a16="http://schemas.microsoft.com/office/drawing/2014/main" id="{027C107D-6A4C-6543-A152-C3F83B1E7507}"/>
                  </a:ext>
                </a:extLst>
              </p:cNvPr>
              <p:cNvSpPr/>
              <p:nvPr/>
            </p:nvSpPr>
            <p:spPr>
              <a:xfrm>
                <a:off x="1533175" y="3525900"/>
                <a:ext cx="3425" cy="7425"/>
              </a:xfrm>
              <a:custGeom>
                <a:avLst/>
                <a:gdLst/>
                <a:ahLst/>
                <a:cxnLst/>
                <a:rect l="l" t="t" r="r" b="b"/>
                <a:pathLst>
                  <a:path w="137" h="297" extrusionOk="0">
                    <a:moveTo>
                      <a:pt x="68" y="1"/>
                    </a:moveTo>
                    <a:cubicBezTo>
                      <a:pt x="34" y="1"/>
                      <a:pt x="0" y="22"/>
                      <a:pt x="0" y="65"/>
                    </a:cubicBezTo>
                    <a:lnTo>
                      <a:pt x="0" y="231"/>
                    </a:lnTo>
                    <a:cubicBezTo>
                      <a:pt x="0" y="275"/>
                      <a:pt x="34" y="297"/>
                      <a:pt x="68" y="297"/>
                    </a:cubicBezTo>
                    <a:cubicBezTo>
                      <a:pt x="103" y="297"/>
                      <a:pt x="137" y="275"/>
                      <a:pt x="137" y="231"/>
                    </a:cubicBezTo>
                    <a:lnTo>
                      <a:pt x="137" y="65"/>
                    </a:lnTo>
                    <a:cubicBezTo>
                      <a:pt x="137" y="22"/>
                      <a:pt x="103"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31;p49">
                <a:extLst>
                  <a:ext uri="{FF2B5EF4-FFF2-40B4-BE49-F238E27FC236}">
                    <a16:creationId xmlns:a16="http://schemas.microsoft.com/office/drawing/2014/main" id="{2557AE76-6436-C04D-AEE5-81075CCF1030}"/>
                  </a:ext>
                </a:extLst>
              </p:cNvPr>
              <p:cNvSpPr/>
              <p:nvPr/>
            </p:nvSpPr>
            <p:spPr>
              <a:xfrm>
                <a:off x="1509575" y="2879550"/>
                <a:ext cx="4375" cy="10800"/>
              </a:xfrm>
              <a:custGeom>
                <a:avLst/>
                <a:gdLst/>
                <a:ahLst/>
                <a:cxnLst/>
                <a:rect l="l" t="t" r="r" b="b"/>
                <a:pathLst>
                  <a:path w="175" h="432" extrusionOk="0">
                    <a:moveTo>
                      <a:pt x="110" y="0"/>
                    </a:moveTo>
                    <a:cubicBezTo>
                      <a:pt x="76" y="0"/>
                      <a:pt x="41" y="21"/>
                      <a:pt x="36" y="63"/>
                    </a:cubicBezTo>
                    <a:cubicBezTo>
                      <a:pt x="26" y="166"/>
                      <a:pt x="16" y="265"/>
                      <a:pt x="6" y="369"/>
                    </a:cubicBezTo>
                    <a:cubicBezTo>
                      <a:pt x="1" y="411"/>
                      <a:pt x="32" y="432"/>
                      <a:pt x="65" y="432"/>
                    </a:cubicBezTo>
                    <a:cubicBezTo>
                      <a:pt x="98" y="432"/>
                      <a:pt x="134" y="411"/>
                      <a:pt x="139" y="369"/>
                    </a:cubicBezTo>
                    <a:cubicBezTo>
                      <a:pt x="149" y="265"/>
                      <a:pt x="159" y="166"/>
                      <a:pt x="169" y="63"/>
                    </a:cubicBezTo>
                    <a:cubicBezTo>
                      <a:pt x="174" y="21"/>
                      <a:pt x="143" y="0"/>
                      <a:pt x="110"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32;p49">
                <a:extLst>
                  <a:ext uri="{FF2B5EF4-FFF2-40B4-BE49-F238E27FC236}">
                    <a16:creationId xmlns:a16="http://schemas.microsoft.com/office/drawing/2014/main" id="{44912234-FF91-0D46-8E2E-CDF46375333C}"/>
                  </a:ext>
                </a:extLst>
              </p:cNvPr>
              <p:cNvSpPr/>
              <p:nvPr/>
            </p:nvSpPr>
            <p:spPr>
              <a:xfrm>
                <a:off x="1519150" y="2882950"/>
                <a:ext cx="4275" cy="9450"/>
              </a:xfrm>
              <a:custGeom>
                <a:avLst/>
                <a:gdLst/>
                <a:ahLst/>
                <a:cxnLst/>
                <a:rect l="l" t="t" r="r" b="b"/>
                <a:pathLst>
                  <a:path w="171" h="378" extrusionOk="0">
                    <a:moveTo>
                      <a:pt x="105" y="1"/>
                    </a:moveTo>
                    <a:cubicBezTo>
                      <a:pt x="71" y="1"/>
                      <a:pt x="36" y="22"/>
                      <a:pt x="32" y="63"/>
                    </a:cubicBezTo>
                    <a:cubicBezTo>
                      <a:pt x="22" y="146"/>
                      <a:pt x="12" y="229"/>
                      <a:pt x="6" y="313"/>
                    </a:cubicBezTo>
                    <a:cubicBezTo>
                      <a:pt x="1" y="356"/>
                      <a:pt x="32" y="378"/>
                      <a:pt x="65" y="378"/>
                    </a:cubicBezTo>
                    <a:cubicBezTo>
                      <a:pt x="98" y="378"/>
                      <a:pt x="134" y="356"/>
                      <a:pt x="139" y="313"/>
                    </a:cubicBezTo>
                    <a:cubicBezTo>
                      <a:pt x="146" y="229"/>
                      <a:pt x="155" y="146"/>
                      <a:pt x="166" y="63"/>
                    </a:cubicBezTo>
                    <a:cubicBezTo>
                      <a:pt x="170" y="22"/>
                      <a:pt x="139" y="1"/>
                      <a:pt x="105"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33;p49">
                <a:extLst>
                  <a:ext uri="{FF2B5EF4-FFF2-40B4-BE49-F238E27FC236}">
                    <a16:creationId xmlns:a16="http://schemas.microsoft.com/office/drawing/2014/main" id="{61C43E6C-6485-5841-85F3-51AEE811D5EA}"/>
                  </a:ext>
                </a:extLst>
              </p:cNvPr>
              <p:cNvSpPr/>
              <p:nvPr/>
            </p:nvSpPr>
            <p:spPr>
              <a:xfrm>
                <a:off x="1643925" y="2878825"/>
                <a:ext cx="3350" cy="5300"/>
              </a:xfrm>
              <a:custGeom>
                <a:avLst/>
                <a:gdLst/>
                <a:ahLst/>
                <a:cxnLst/>
                <a:rect l="l" t="t" r="r" b="b"/>
                <a:pathLst>
                  <a:path w="134" h="212" extrusionOk="0">
                    <a:moveTo>
                      <a:pt x="67" y="0"/>
                    </a:moveTo>
                    <a:cubicBezTo>
                      <a:pt x="33" y="0"/>
                      <a:pt x="0" y="22"/>
                      <a:pt x="0" y="65"/>
                    </a:cubicBezTo>
                    <a:lnTo>
                      <a:pt x="0" y="148"/>
                    </a:lnTo>
                    <a:cubicBezTo>
                      <a:pt x="0" y="190"/>
                      <a:pt x="34" y="212"/>
                      <a:pt x="68" y="212"/>
                    </a:cubicBezTo>
                    <a:cubicBezTo>
                      <a:pt x="101" y="212"/>
                      <a:pt x="133" y="191"/>
                      <a:pt x="133" y="148"/>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34;p49">
                <a:extLst>
                  <a:ext uri="{FF2B5EF4-FFF2-40B4-BE49-F238E27FC236}">
                    <a16:creationId xmlns:a16="http://schemas.microsoft.com/office/drawing/2014/main" id="{7BFCD0D6-A271-C24A-9972-B45E812B52EA}"/>
                  </a:ext>
                </a:extLst>
              </p:cNvPr>
              <p:cNvSpPr/>
              <p:nvPr/>
            </p:nvSpPr>
            <p:spPr>
              <a:xfrm>
                <a:off x="1652750" y="2874625"/>
                <a:ext cx="4575" cy="8250"/>
              </a:xfrm>
              <a:custGeom>
                <a:avLst/>
                <a:gdLst/>
                <a:ahLst/>
                <a:cxnLst/>
                <a:rect l="l" t="t" r="r" b="b"/>
                <a:pathLst>
                  <a:path w="183" h="330" extrusionOk="0">
                    <a:moveTo>
                      <a:pt x="68" y="0"/>
                    </a:moveTo>
                    <a:cubicBezTo>
                      <a:pt x="42" y="0"/>
                      <a:pt x="19" y="15"/>
                      <a:pt x="14" y="50"/>
                    </a:cubicBezTo>
                    <a:cubicBezTo>
                      <a:pt x="0" y="137"/>
                      <a:pt x="6" y="213"/>
                      <a:pt x="43" y="293"/>
                    </a:cubicBezTo>
                    <a:cubicBezTo>
                      <a:pt x="54" y="319"/>
                      <a:pt x="73" y="329"/>
                      <a:pt x="93" y="329"/>
                    </a:cubicBezTo>
                    <a:cubicBezTo>
                      <a:pt x="136" y="329"/>
                      <a:pt x="183" y="281"/>
                      <a:pt x="160" y="227"/>
                    </a:cubicBezTo>
                    <a:cubicBezTo>
                      <a:pt x="140" y="180"/>
                      <a:pt x="133" y="133"/>
                      <a:pt x="140" y="83"/>
                    </a:cubicBezTo>
                    <a:cubicBezTo>
                      <a:pt x="148" y="33"/>
                      <a:pt x="106"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5;p49">
                <a:extLst>
                  <a:ext uri="{FF2B5EF4-FFF2-40B4-BE49-F238E27FC236}">
                    <a16:creationId xmlns:a16="http://schemas.microsoft.com/office/drawing/2014/main" id="{099781FE-6D59-A94D-AD84-9701B6F9A1BC}"/>
                  </a:ext>
                </a:extLst>
              </p:cNvPr>
              <p:cNvSpPr/>
              <p:nvPr/>
            </p:nvSpPr>
            <p:spPr>
              <a:xfrm>
                <a:off x="1763000" y="2901625"/>
                <a:ext cx="3325" cy="10175"/>
              </a:xfrm>
              <a:custGeom>
                <a:avLst/>
                <a:gdLst/>
                <a:ahLst/>
                <a:cxnLst/>
                <a:rect l="l" t="t" r="r" b="b"/>
                <a:pathLst>
                  <a:path w="133" h="407" extrusionOk="0">
                    <a:moveTo>
                      <a:pt x="66" y="0"/>
                    </a:moveTo>
                    <a:cubicBezTo>
                      <a:pt x="33" y="0"/>
                      <a:pt x="0" y="22"/>
                      <a:pt x="0" y="65"/>
                    </a:cubicBezTo>
                    <a:lnTo>
                      <a:pt x="0" y="341"/>
                    </a:lnTo>
                    <a:cubicBezTo>
                      <a:pt x="0" y="384"/>
                      <a:pt x="33" y="406"/>
                      <a:pt x="66" y="406"/>
                    </a:cubicBezTo>
                    <a:cubicBezTo>
                      <a:pt x="99" y="406"/>
                      <a:pt x="133" y="384"/>
                      <a:pt x="133" y="341"/>
                    </a:cubicBezTo>
                    <a:lnTo>
                      <a:pt x="133" y="65"/>
                    </a:lnTo>
                    <a:cubicBezTo>
                      <a:pt x="133"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36;p49">
                <a:extLst>
                  <a:ext uri="{FF2B5EF4-FFF2-40B4-BE49-F238E27FC236}">
                    <a16:creationId xmlns:a16="http://schemas.microsoft.com/office/drawing/2014/main" id="{9851A7D1-3299-404C-9DF0-F79994D773E5}"/>
                  </a:ext>
                </a:extLst>
              </p:cNvPr>
              <p:cNvSpPr/>
              <p:nvPr/>
            </p:nvSpPr>
            <p:spPr>
              <a:xfrm>
                <a:off x="1711525" y="3017900"/>
                <a:ext cx="4250" cy="9450"/>
              </a:xfrm>
              <a:custGeom>
                <a:avLst/>
                <a:gdLst/>
                <a:ahLst/>
                <a:cxnLst/>
                <a:rect l="l" t="t" r="r" b="b"/>
                <a:pathLst>
                  <a:path w="170" h="378" extrusionOk="0">
                    <a:moveTo>
                      <a:pt x="106" y="1"/>
                    </a:moveTo>
                    <a:cubicBezTo>
                      <a:pt x="73" y="1"/>
                      <a:pt x="37" y="22"/>
                      <a:pt x="32" y="63"/>
                    </a:cubicBezTo>
                    <a:cubicBezTo>
                      <a:pt x="22" y="147"/>
                      <a:pt x="15" y="230"/>
                      <a:pt x="5" y="313"/>
                    </a:cubicBezTo>
                    <a:cubicBezTo>
                      <a:pt x="0" y="356"/>
                      <a:pt x="31" y="378"/>
                      <a:pt x="64" y="378"/>
                    </a:cubicBezTo>
                    <a:cubicBezTo>
                      <a:pt x="98" y="378"/>
                      <a:pt x="134" y="356"/>
                      <a:pt x="139" y="313"/>
                    </a:cubicBezTo>
                    <a:cubicBezTo>
                      <a:pt x="148" y="230"/>
                      <a:pt x="159" y="147"/>
                      <a:pt x="165" y="63"/>
                    </a:cubicBezTo>
                    <a:cubicBezTo>
                      <a:pt x="170" y="22"/>
                      <a:pt x="139" y="1"/>
                      <a:pt x="106"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37;p49">
                <a:extLst>
                  <a:ext uri="{FF2B5EF4-FFF2-40B4-BE49-F238E27FC236}">
                    <a16:creationId xmlns:a16="http://schemas.microsoft.com/office/drawing/2014/main" id="{9878DF2C-8A5A-AA4B-A896-09C296935F5B}"/>
                  </a:ext>
                </a:extLst>
              </p:cNvPr>
              <p:cNvSpPr/>
              <p:nvPr/>
            </p:nvSpPr>
            <p:spPr>
              <a:xfrm>
                <a:off x="1717975" y="3023425"/>
                <a:ext cx="3350" cy="10175"/>
              </a:xfrm>
              <a:custGeom>
                <a:avLst/>
                <a:gdLst/>
                <a:ahLst/>
                <a:cxnLst/>
                <a:rect l="l" t="t" r="r" b="b"/>
                <a:pathLst>
                  <a:path w="134" h="407" extrusionOk="0">
                    <a:moveTo>
                      <a:pt x="67" y="1"/>
                    </a:moveTo>
                    <a:cubicBezTo>
                      <a:pt x="34" y="1"/>
                      <a:pt x="1" y="22"/>
                      <a:pt x="1" y="66"/>
                    </a:cubicBezTo>
                    <a:lnTo>
                      <a:pt x="1" y="341"/>
                    </a:lnTo>
                    <a:cubicBezTo>
                      <a:pt x="1" y="385"/>
                      <a:pt x="34" y="407"/>
                      <a:pt x="67" y="407"/>
                    </a:cubicBezTo>
                    <a:cubicBezTo>
                      <a:pt x="100" y="407"/>
                      <a:pt x="133" y="385"/>
                      <a:pt x="133" y="341"/>
                    </a:cubicBezTo>
                    <a:lnTo>
                      <a:pt x="133" y="66"/>
                    </a:lnTo>
                    <a:cubicBezTo>
                      <a:pt x="133"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38;p49">
                <a:extLst>
                  <a:ext uri="{FF2B5EF4-FFF2-40B4-BE49-F238E27FC236}">
                    <a16:creationId xmlns:a16="http://schemas.microsoft.com/office/drawing/2014/main" id="{DF74485F-0BC3-364B-B9D8-D9E00227634C}"/>
                  </a:ext>
                </a:extLst>
              </p:cNvPr>
              <p:cNvSpPr/>
              <p:nvPr/>
            </p:nvSpPr>
            <p:spPr>
              <a:xfrm>
                <a:off x="1512625" y="3345650"/>
                <a:ext cx="255450" cy="180050"/>
              </a:xfrm>
              <a:custGeom>
                <a:avLst/>
                <a:gdLst/>
                <a:ahLst/>
                <a:cxnLst/>
                <a:rect l="l" t="t" r="r" b="b"/>
                <a:pathLst>
                  <a:path w="10218" h="7202" extrusionOk="0">
                    <a:moveTo>
                      <a:pt x="487" y="0"/>
                    </a:moveTo>
                    <a:cubicBezTo>
                      <a:pt x="487" y="0"/>
                      <a:pt x="287" y="666"/>
                      <a:pt x="0" y="1704"/>
                    </a:cubicBezTo>
                    <a:cubicBezTo>
                      <a:pt x="3032" y="2779"/>
                      <a:pt x="6949" y="2902"/>
                      <a:pt x="6949" y="2902"/>
                    </a:cubicBezTo>
                    <a:lnTo>
                      <a:pt x="6949" y="7202"/>
                    </a:lnTo>
                    <a:cubicBezTo>
                      <a:pt x="8541" y="7195"/>
                      <a:pt x="10204" y="7046"/>
                      <a:pt x="10204" y="7046"/>
                    </a:cubicBezTo>
                    <a:cubicBezTo>
                      <a:pt x="10204" y="7046"/>
                      <a:pt x="10218" y="6750"/>
                      <a:pt x="10218" y="6163"/>
                    </a:cubicBezTo>
                    <a:cubicBezTo>
                      <a:pt x="10218" y="5325"/>
                      <a:pt x="10192" y="3894"/>
                      <a:pt x="10061" y="1900"/>
                    </a:cubicBezTo>
                    <a:lnTo>
                      <a:pt x="8437" y="1784"/>
                    </a:lnTo>
                    <a:cubicBezTo>
                      <a:pt x="8437" y="1784"/>
                      <a:pt x="8394" y="1661"/>
                      <a:pt x="8324" y="1435"/>
                    </a:cubicBezTo>
                    <a:cubicBezTo>
                      <a:pt x="7975" y="1487"/>
                      <a:pt x="7632" y="1524"/>
                      <a:pt x="7296" y="1547"/>
                    </a:cubicBezTo>
                    <a:cubicBezTo>
                      <a:pt x="7032" y="1564"/>
                      <a:pt x="6773" y="1571"/>
                      <a:pt x="6520" y="1571"/>
                    </a:cubicBezTo>
                    <a:cubicBezTo>
                      <a:pt x="5868" y="1571"/>
                      <a:pt x="5249" y="1518"/>
                      <a:pt x="4680" y="1431"/>
                    </a:cubicBezTo>
                    <a:cubicBezTo>
                      <a:pt x="2140" y="1048"/>
                      <a:pt x="487" y="0"/>
                      <a:pt x="48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39;p49">
                <a:extLst>
                  <a:ext uri="{FF2B5EF4-FFF2-40B4-BE49-F238E27FC236}">
                    <a16:creationId xmlns:a16="http://schemas.microsoft.com/office/drawing/2014/main" id="{13DB5EE8-FE29-954E-ABDB-BA9F8AB03EBC}"/>
                  </a:ext>
                </a:extLst>
              </p:cNvPr>
              <p:cNvSpPr/>
              <p:nvPr/>
            </p:nvSpPr>
            <p:spPr>
              <a:xfrm>
                <a:off x="1755250" y="3371925"/>
                <a:ext cx="8575" cy="15600"/>
              </a:xfrm>
              <a:custGeom>
                <a:avLst/>
                <a:gdLst/>
                <a:ahLst/>
                <a:cxnLst/>
                <a:rect l="l" t="t" r="r" b="b"/>
                <a:pathLst>
                  <a:path w="343" h="624" extrusionOk="0">
                    <a:moveTo>
                      <a:pt x="300" y="0"/>
                    </a:moveTo>
                    <a:cubicBezTo>
                      <a:pt x="200" y="31"/>
                      <a:pt x="100" y="60"/>
                      <a:pt x="0" y="87"/>
                    </a:cubicBezTo>
                    <a:cubicBezTo>
                      <a:pt x="107" y="267"/>
                      <a:pt x="220" y="447"/>
                      <a:pt x="343" y="623"/>
                    </a:cubicBezTo>
                    <a:cubicBezTo>
                      <a:pt x="330" y="420"/>
                      <a:pt x="313" y="214"/>
                      <a:pt x="300" y="0"/>
                    </a:cubicBezTo>
                    <a:close/>
                  </a:path>
                </a:pathLst>
              </a:custGeom>
              <a:solidFill>
                <a:srgbClr val="FF6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40;p49">
                <a:extLst>
                  <a:ext uri="{FF2B5EF4-FFF2-40B4-BE49-F238E27FC236}">
                    <a16:creationId xmlns:a16="http://schemas.microsoft.com/office/drawing/2014/main" id="{16A187DB-2F8A-9F45-8C18-79ED3EDAC3E5}"/>
                  </a:ext>
                </a:extLst>
              </p:cNvPr>
              <p:cNvSpPr/>
              <p:nvPr/>
            </p:nvSpPr>
            <p:spPr>
              <a:xfrm>
                <a:off x="1720725" y="3374100"/>
                <a:ext cx="43450" cy="19075"/>
              </a:xfrm>
              <a:custGeom>
                <a:avLst/>
                <a:gdLst/>
                <a:ahLst/>
                <a:cxnLst/>
                <a:rect l="l" t="t" r="r" b="b"/>
                <a:pathLst>
                  <a:path w="1738" h="763" extrusionOk="0">
                    <a:moveTo>
                      <a:pt x="1381" y="0"/>
                    </a:moveTo>
                    <a:cubicBezTo>
                      <a:pt x="912" y="130"/>
                      <a:pt x="450" y="226"/>
                      <a:pt x="0" y="297"/>
                    </a:cubicBezTo>
                    <a:cubicBezTo>
                      <a:pt x="70" y="523"/>
                      <a:pt x="113" y="646"/>
                      <a:pt x="113" y="646"/>
                    </a:cubicBezTo>
                    <a:lnTo>
                      <a:pt x="1737" y="762"/>
                    </a:lnTo>
                    <a:cubicBezTo>
                      <a:pt x="1734" y="686"/>
                      <a:pt x="1728" y="612"/>
                      <a:pt x="1724" y="536"/>
                    </a:cubicBezTo>
                    <a:cubicBezTo>
                      <a:pt x="1601" y="360"/>
                      <a:pt x="1488" y="180"/>
                      <a:pt x="1381" y="0"/>
                    </a:cubicBezTo>
                    <a:close/>
                  </a:path>
                </a:pathLst>
              </a:custGeom>
              <a:solidFill>
                <a:srgbClr val="FF8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41;p49">
                <a:extLst>
                  <a:ext uri="{FF2B5EF4-FFF2-40B4-BE49-F238E27FC236}">
                    <a16:creationId xmlns:a16="http://schemas.microsoft.com/office/drawing/2014/main" id="{C361A3EC-6792-D848-9FDF-AEAD5BBB5AD0}"/>
                  </a:ext>
                </a:extLst>
              </p:cNvPr>
              <p:cNvSpPr/>
              <p:nvPr/>
            </p:nvSpPr>
            <p:spPr>
              <a:xfrm>
                <a:off x="1618550" y="3183850"/>
                <a:ext cx="216350" cy="215550"/>
              </a:xfrm>
              <a:custGeom>
                <a:avLst/>
                <a:gdLst/>
                <a:ahLst/>
                <a:cxnLst/>
                <a:rect l="l" t="t" r="r" b="b"/>
                <a:pathLst>
                  <a:path w="8654" h="8622" extrusionOk="0">
                    <a:moveTo>
                      <a:pt x="1736" y="0"/>
                    </a:moveTo>
                    <a:cubicBezTo>
                      <a:pt x="155" y="0"/>
                      <a:pt x="0" y="2925"/>
                      <a:pt x="446" y="5137"/>
                    </a:cubicBezTo>
                    <a:cubicBezTo>
                      <a:pt x="855" y="7166"/>
                      <a:pt x="2468" y="8622"/>
                      <a:pt x="4546" y="8622"/>
                    </a:cubicBezTo>
                    <a:cubicBezTo>
                      <a:pt x="4834" y="8622"/>
                      <a:pt x="5131" y="8594"/>
                      <a:pt x="5435" y="8535"/>
                    </a:cubicBezTo>
                    <a:cubicBezTo>
                      <a:pt x="7928" y="8056"/>
                      <a:pt x="8654" y="5234"/>
                      <a:pt x="8001" y="4013"/>
                    </a:cubicBezTo>
                    <a:cubicBezTo>
                      <a:pt x="7812" y="3662"/>
                      <a:pt x="7383" y="3520"/>
                      <a:pt x="6849" y="3520"/>
                    </a:cubicBezTo>
                    <a:cubicBezTo>
                      <a:pt x="5530" y="3520"/>
                      <a:pt x="3574" y="4391"/>
                      <a:pt x="3045" y="5137"/>
                    </a:cubicBezTo>
                    <a:cubicBezTo>
                      <a:pt x="3045" y="5137"/>
                      <a:pt x="3751" y="305"/>
                      <a:pt x="1961" y="19"/>
                    </a:cubicBezTo>
                    <a:cubicBezTo>
                      <a:pt x="1883" y="6"/>
                      <a:pt x="1808" y="0"/>
                      <a:pt x="173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42;p49">
                <a:extLst>
                  <a:ext uri="{FF2B5EF4-FFF2-40B4-BE49-F238E27FC236}">
                    <a16:creationId xmlns:a16="http://schemas.microsoft.com/office/drawing/2014/main" id="{2B548C56-F5D1-3C4F-A91A-AF426936E376}"/>
                  </a:ext>
                </a:extLst>
              </p:cNvPr>
              <p:cNvSpPr/>
              <p:nvPr/>
            </p:nvSpPr>
            <p:spPr>
              <a:xfrm>
                <a:off x="1760800" y="3027500"/>
                <a:ext cx="69475" cy="35325"/>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43;p49">
                <a:extLst>
                  <a:ext uri="{FF2B5EF4-FFF2-40B4-BE49-F238E27FC236}">
                    <a16:creationId xmlns:a16="http://schemas.microsoft.com/office/drawing/2014/main" id="{1A0F7BEB-C75B-EE48-A2C1-E4771D58A2C8}"/>
                  </a:ext>
                </a:extLst>
              </p:cNvPr>
              <p:cNvSpPr/>
              <p:nvPr/>
            </p:nvSpPr>
            <p:spPr>
              <a:xfrm>
                <a:off x="1868825" y="3167425"/>
                <a:ext cx="15000" cy="14925"/>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44;p49">
                <a:extLst>
                  <a:ext uri="{FF2B5EF4-FFF2-40B4-BE49-F238E27FC236}">
                    <a16:creationId xmlns:a16="http://schemas.microsoft.com/office/drawing/2014/main" id="{03FCCA6A-7568-F446-9C2C-4326025E7884}"/>
                  </a:ext>
                </a:extLst>
              </p:cNvPr>
              <p:cNvSpPr/>
              <p:nvPr/>
            </p:nvSpPr>
            <p:spPr>
              <a:xfrm>
                <a:off x="1605400" y="3607850"/>
                <a:ext cx="25650" cy="15800"/>
              </a:xfrm>
              <a:custGeom>
                <a:avLst/>
                <a:gdLst/>
                <a:ahLst/>
                <a:cxnLst/>
                <a:rect l="l" t="t" r="r" b="b"/>
                <a:pathLst>
                  <a:path w="1026" h="632" extrusionOk="0">
                    <a:moveTo>
                      <a:pt x="484" y="1"/>
                    </a:moveTo>
                    <a:cubicBezTo>
                      <a:pt x="419" y="1"/>
                      <a:pt x="348" y="9"/>
                      <a:pt x="270" y="29"/>
                    </a:cubicBezTo>
                    <a:cubicBezTo>
                      <a:pt x="120" y="282"/>
                      <a:pt x="0" y="568"/>
                      <a:pt x="194" y="628"/>
                    </a:cubicBezTo>
                    <a:cubicBezTo>
                      <a:pt x="201" y="630"/>
                      <a:pt x="211" y="631"/>
                      <a:pt x="222" y="631"/>
                    </a:cubicBezTo>
                    <a:cubicBezTo>
                      <a:pt x="335" y="631"/>
                      <a:pt x="629" y="525"/>
                      <a:pt x="1025" y="359"/>
                    </a:cubicBezTo>
                    <a:cubicBezTo>
                      <a:pt x="943" y="189"/>
                      <a:pt x="784" y="1"/>
                      <a:pt x="484"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45;p49">
                <a:extLst>
                  <a:ext uri="{FF2B5EF4-FFF2-40B4-BE49-F238E27FC236}">
                    <a16:creationId xmlns:a16="http://schemas.microsoft.com/office/drawing/2014/main" id="{362C84C0-790E-884D-B83D-EEA05DE2105F}"/>
                  </a:ext>
                </a:extLst>
              </p:cNvPr>
              <p:cNvSpPr/>
              <p:nvPr/>
            </p:nvSpPr>
            <p:spPr>
              <a:xfrm>
                <a:off x="1739675" y="2885450"/>
                <a:ext cx="15600" cy="13900"/>
              </a:xfrm>
              <a:custGeom>
                <a:avLst/>
                <a:gdLst/>
                <a:ahLst/>
                <a:cxnLst/>
                <a:rect l="l" t="t" r="r" b="b"/>
                <a:pathLst>
                  <a:path w="624" h="556" extrusionOk="0">
                    <a:moveTo>
                      <a:pt x="311" y="0"/>
                    </a:moveTo>
                    <a:cubicBezTo>
                      <a:pt x="232" y="0"/>
                      <a:pt x="152" y="34"/>
                      <a:pt x="98" y="100"/>
                    </a:cubicBezTo>
                    <a:cubicBezTo>
                      <a:pt x="1" y="220"/>
                      <a:pt x="18" y="393"/>
                      <a:pt x="134" y="493"/>
                    </a:cubicBezTo>
                    <a:cubicBezTo>
                      <a:pt x="187" y="535"/>
                      <a:pt x="249" y="555"/>
                      <a:pt x="311" y="555"/>
                    </a:cubicBezTo>
                    <a:cubicBezTo>
                      <a:pt x="391" y="555"/>
                      <a:pt x="469" y="521"/>
                      <a:pt x="523" y="456"/>
                    </a:cubicBezTo>
                    <a:cubicBezTo>
                      <a:pt x="623" y="336"/>
                      <a:pt x="606" y="163"/>
                      <a:pt x="487" y="63"/>
                    </a:cubicBezTo>
                    <a:cubicBezTo>
                      <a:pt x="436" y="21"/>
                      <a:pt x="374" y="0"/>
                      <a:pt x="31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846;p49">
              <a:extLst>
                <a:ext uri="{FF2B5EF4-FFF2-40B4-BE49-F238E27FC236}">
                  <a16:creationId xmlns:a16="http://schemas.microsoft.com/office/drawing/2014/main" id="{E4E23D4E-8275-9F47-8E1F-A792FB1BA598}"/>
                </a:ext>
              </a:extLst>
            </p:cNvPr>
            <p:cNvSpPr/>
            <p:nvPr/>
          </p:nvSpPr>
          <p:spPr>
            <a:xfrm rot="644626">
              <a:off x="6272086" y="1080870"/>
              <a:ext cx="130817" cy="135740"/>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47;p49">
              <a:extLst>
                <a:ext uri="{FF2B5EF4-FFF2-40B4-BE49-F238E27FC236}">
                  <a16:creationId xmlns:a16="http://schemas.microsoft.com/office/drawing/2014/main" id="{43E6EC53-DD9E-514A-83F6-ABFD78B10076}"/>
                </a:ext>
              </a:extLst>
            </p:cNvPr>
            <p:cNvSpPr/>
            <p:nvPr/>
          </p:nvSpPr>
          <p:spPr>
            <a:xfrm rot="644697">
              <a:off x="6025240" y="1082866"/>
              <a:ext cx="111344" cy="11554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19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2"/>
          <p:cNvSpPr/>
          <p:nvPr/>
        </p:nvSpPr>
        <p:spPr>
          <a:xfrm rot="-126069" flipH="1">
            <a:off x="200362" y="566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txBox="1">
            <a:spLocks noGrp="1"/>
          </p:cNvSpPr>
          <p:nvPr>
            <p:ph type="title" idx="6"/>
          </p:nvPr>
        </p:nvSpPr>
        <p:spPr>
          <a:xfrm>
            <a:off x="729750" y="186873"/>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Monday To Do List</a:t>
            </a:r>
            <a:endParaRPr/>
          </a:p>
        </p:txBody>
      </p:sp>
      <p:sp>
        <p:nvSpPr>
          <p:cNvPr id="14" name="Oval 13">
            <a:extLst>
              <a:ext uri="{FF2B5EF4-FFF2-40B4-BE49-F238E27FC236}">
                <a16:creationId xmlns:a16="http://schemas.microsoft.com/office/drawing/2014/main" id="{3AE5313F-01CB-B642-9D66-160F28B51C6F}"/>
              </a:ext>
            </a:extLst>
          </p:cNvPr>
          <p:cNvSpPr/>
          <p:nvPr/>
        </p:nvSpPr>
        <p:spPr>
          <a:xfrm>
            <a:off x="184319" y="890097"/>
            <a:ext cx="545431" cy="561474"/>
          </a:xfrm>
          <a:prstGeom prst="ellipse">
            <a:avLst/>
          </a:prstGeom>
          <a:solidFill>
            <a:schemeClr val="bg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1</a:t>
            </a:r>
            <a:r>
              <a:rPr lang="en-US">
                <a:solidFill>
                  <a:srgbClr val="41294A"/>
                </a:solidFill>
              </a:rPr>
              <a:t>.</a:t>
            </a:r>
          </a:p>
        </p:txBody>
      </p:sp>
      <p:sp>
        <p:nvSpPr>
          <p:cNvPr id="28" name="Oval 27">
            <a:extLst>
              <a:ext uri="{FF2B5EF4-FFF2-40B4-BE49-F238E27FC236}">
                <a16:creationId xmlns:a16="http://schemas.microsoft.com/office/drawing/2014/main" id="{A4CB15B2-D75D-2D44-B8F5-F5367943E997}"/>
              </a:ext>
            </a:extLst>
          </p:cNvPr>
          <p:cNvSpPr/>
          <p:nvPr/>
        </p:nvSpPr>
        <p:spPr>
          <a:xfrm>
            <a:off x="180742" y="2846874"/>
            <a:ext cx="545431" cy="561474"/>
          </a:xfrm>
          <a:prstGeom prst="ellipse">
            <a:avLst/>
          </a:prstGeom>
          <a:solidFill>
            <a:schemeClr val="tx2">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2.</a:t>
            </a:r>
            <a:endParaRPr lang="en-US">
              <a:solidFill>
                <a:srgbClr val="41294A"/>
              </a:solidFill>
            </a:endParaRPr>
          </a:p>
        </p:txBody>
      </p:sp>
      <p:sp>
        <p:nvSpPr>
          <p:cNvPr id="30" name="Rounded Rectangle 29">
            <a:extLst>
              <a:ext uri="{FF2B5EF4-FFF2-40B4-BE49-F238E27FC236}">
                <a16:creationId xmlns:a16="http://schemas.microsoft.com/office/drawing/2014/main" id="{5FB4B0EF-8657-9D45-B673-0595FAEB8000}"/>
              </a:ext>
            </a:extLst>
          </p:cNvPr>
          <p:cNvSpPr/>
          <p:nvPr/>
        </p:nvSpPr>
        <p:spPr>
          <a:xfrm>
            <a:off x="875926" y="808868"/>
            <a:ext cx="2348710" cy="1169063"/>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READING: </a:t>
            </a:r>
            <a:r>
              <a:rPr lang="en-US" sz="2000">
                <a:solidFill>
                  <a:srgbClr val="41294A"/>
                </a:solidFill>
                <a:latin typeface="Catamaran" pitchFamily="2" charset="77"/>
                <a:cs typeface="Catamaran" pitchFamily="2" charset="77"/>
              </a:rPr>
              <a:t>Begin End of Year Book:</a:t>
            </a:r>
          </a:p>
          <a:p>
            <a:pPr algn="ctr"/>
            <a:r>
              <a:rPr lang="en-US" sz="2000">
                <a:solidFill>
                  <a:srgbClr val="41294A"/>
                </a:solidFill>
                <a:latin typeface="Catamaran" pitchFamily="2" charset="77"/>
                <a:cs typeface="Catamaran" pitchFamily="2" charset="77"/>
              </a:rPr>
              <a:t>Create Cover Page</a:t>
            </a:r>
          </a:p>
        </p:txBody>
      </p:sp>
      <p:sp>
        <p:nvSpPr>
          <p:cNvPr id="35" name="Oval 34">
            <a:extLst>
              <a:ext uri="{FF2B5EF4-FFF2-40B4-BE49-F238E27FC236}">
                <a16:creationId xmlns:a16="http://schemas.microsoft.com/office/drawing/2014/main" id="{6E5EEDDA-5ABE-A74A-BF31-BFC447F3F3DB}"/>
              </a:ext>
            </a:extLst>
          </p:cNvPr>
          <p:cNvSpPr/>
          <p:nvPr/>
        </p:nvSpPr>
        <p:spPr>
          <a:xfrm>
            <a:off x="5266235" y="890096"/>
            <a:ext cx="545431" cy="561474"/>
          </a:xfrm>
          <a:prstGeom prst="ellipse">
            <a:avLst/>
          </a:prstGeom>
          <a:solidFill>
            <a:schemeClr val="tx1">
              <a:lumMod val="40000"/>
              <a:lumOff val="60000"/>
            </a:schemeClr>
          </a:solidFill>
          <a:ln>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1294A"/>
                </a:solidFill>
                <a:latin typeface="Titan One" panose="02000000000000000000" pitchFamily="2" charset="0"/>
              </a:rPr>
              <a:t>3.</a:t>
            </a:r>
            <a:endParaRPr lang="en-US">
              <a:solidFill>
                <a:srgbClr val="41294A"/>
              </a:solidFill>
            </a:endParaRPr>
          </a:p>
        </p:txBody>
      </p:sp>
      <p:sp>
        <p:nvSpPr>
          <p:cNvPr id="19" name="Rounded Rectangle 18">
            <a:extLst>
              <a:ext uri="{FF2B5EF4-FFF2-40B4-BE49-F238E27FC236}">
                <a16:creationId xmlns:a16="http://schemas.microsoft.com/office/drawing/2014/main" id="{A3BDF1A2-9BE5-1140-A589-E97FE2FBEA8D}"/>
              </a:ext>
            </a:extLst>
          </p:cNvPr>
          <p:cNvSpPr/>
          <p:nvPr/>
        </p:nvSpPr>
        <p:spPr>
          <a:xfrm>
            <a:off x="875925" y="2418735"/>
            <a:ext cx="2719681" cy="1915897"/>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MATH: </a:t>
            </a:r>
          </a:p>
          <a:p>
            <a:pPr marL="342900" indent="-342900">
              <a:buFont typeface="+mj-lt"/>
              <a:buAutoNum type="arabicPeriod"/>
            </a:pPr>
            <a:r>
              <a:rPr lang="en-US" sz="2000">
                <a:solidFill>
                  <a:srgbClr val="41294A"/>
                </a:solidFill>
                <a:latin typeface="Catamaran" pitchFamily="2" charset="77"/>
                <a:cs typeface="Catamaran" pitchFamily="2" charset="77"/>
              </a:rPr>
              <a:t>watch video</a:t>
            </a:r>
          </a:p>
          <a:p>
            <a:pPr marL="342900" indent="-342900">
              <a:buFont typeface="+mj-lt"/>
              <a:buAutoNum type="arabicPeriod"/>
            </a:pPr>
            <a:r>
              <a:rPr lang="en-US" sz="2000">
                <a:solidFill>
                  <a:srgbClr val="41294A"/>
                </a:solidFill>
                <a:latin typeface="Catamaran" pitchFamily="2" charset="77"/>
                <a:cs typeface="Catamaran" pitchFamily="2" charset="77"/>
              </a:rPr>
              <a:t>Complete problem of the day</a:t>
            </a:r>
          </a:p>
          <a:p>
            <a:pPr marL="342900" indent="-342900">
              <a:buFont typeface="+mj-lt"/>
              <a:buAutoNum type="arabicPeriod"/>
            </a:pPr>
            <a:r>
              <a:rPr lang="en-US" sz="2000">
                <a:solidFill>
                  <a:srgbClr val="41294A"/>
                </a:solidFill>
                <a:latin typeface="Catamaran" pitchFamily="2" charset="77"/>
                <a:cs typeface="Catamaran" pitchFamily="2" charset="77"/>
              </a:rPr>
              <a:t>OPTIONAL-review game</a:t>
            </a:r>
          </a:p>
        </p:txBody>
      </p:sp>
      <p:sp>
        <p:nvSpPr>
          <p:cNvPr id="20" name="Rounded Rectangle 19">
            <a:extLst>
              <a:ext uri="{FF2B5EF4-FFF2-40B4-BE49-F238E27FC236}">
                <a16:creationId xmlns:a16="http://schemas.microsoft.com/office/drawing/2014/main" id="{34C4DAF9-CB6F-134C-A45A-9D951D3138D1}"/>
              </a:ext>
            </a:extLst>
          </p:cNvPr>
          <p:cNvSpPr/>
          <p:nvPr/>
        </p:nvSpPr>
        <p:spPr>
          <a:xfrm>
            <a:off x="6068715" y="808867"/>
            <a:ext cx="2494886" cy="3112203"/>
          </a:xfrm>
          <a:prstGeom prst="roundRect">
            <a:avLst/>
          </a:prstGeom>
          <a:solidFill>
            <a:srgbClr val="F1FCFC"/>
          </a:solidFill>
          <a:ln w="28575">
            <a:solidFill>
              <a:srgbClr val="41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41294A"/>
                </a:solidFill>
                <a:latin typeface="Catamaran" pitchFamily="2" charset="77"/>
                <a:cs typeface="Catamaran" pitchFamily="2" charset="77"/>
              </a:rPr>
              <a:t>Social Studies:</a:t>
            </a:r>
          </a:p>
          <a:p>
            <a:pPr marL="342900" indent="-342900">
              <a:buFont typeface="+mj-lt"/>
              <a:buAutoNum type="arabicPeriod"/>
            </a:pPr>
            <a:r>
              <a:rPr lang="en-US" sz="2000">
                <a:solidFill>
                  <a:srgbClr val="41294A"/>
                </a:solidFill>
                <a:latin typeface="Catamaran" pitchFamily="2" charset="77"/>
                <a:cs typeface="Catamaran" pitchFamily="2" charset="77"/>
              </a:rPr>
              <a:t>Watch video</a:t>
            </a:r>
          </a:p>
          <a:p>
            <a:pPr marL="342900" indent="-342900">
              <a:buFont typeface="+mj-lt"/>
              <a:buAutoNum type="arabicPeriod"/>
            </a:pPr>
            <a:r>
              <a:rPr lang="en-US" sz="2000">
                <a:solidFill>
                  <a:srgbClr val="41294A"/>
                </a:solidFill>
                <a:latin typeface="Catamaran" pitchFamily="2" charset="77"/>
                <a:cs typeface="Catamaran" pitchFamily="2" charset="77"/>
              </a:rPr>
              <a:t>Read and answer questions for the sections: Life Long Ago and Children Long Ago</a:t>
            </a:r>
          </a:p>
        </p:txBody>
      </p:sp>
    </p:spTree>
    <p:extLst>
      <p:ext uri="{BB962C8B-B14F-4D97-AF65-F5344CB8AC3E}">
        <p14:creationId xmlns:p14="http://schemas.microsoft.com/office/powerpoint/2010/main" val="290842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538B-55EE-A24B-8D3E-4B86A0C4D89E}"/>
              </a:ext>
            </a:extLst>
          </p:cNvPr>
          <p:cNvSpPr>
            <a:spLocks noGrp="1"/>
          </p:cNvSpPr>
          <p:nvPr>
            <p:ph type="title"/>
          </p:nvPr>
        </p:nvSpPr>
        <p:spPr>
          <a:xfrm>
            <a:off x="1022590" y="140754"/>
            <a:ext cx="4184841" cy="1021619"/>
          </a:xfrm>
        </p:spPr>
        <p:txBody>
          <a:bodyPr/>
          <a:lstStyle/>
          <a:p>
            <a:r>
              <a:rPr lang="en-US"/>
              <a:t>Reading</a:t>
            </a:r>
          </a:p>
        </p:txBody>
      </p:sp>
      <p:pic>
        <p:nvPicPr>
          <p:cNvPr id="4" name="Picture 3">
            <a:extLst>
              <a:ext uri="{FF2B5EF4-FFF2-40B4-BE49-F238E27FC236}">
                <a16:creationId xmlns:a16="http://schemas.microsoft.com/office/drawing/2014/main" id="{81B91233-2D59-0A4C-BA03-03EEF92B3FCF}"/>
              </a:ext>
            </a:extLst>
          </p:cNvPr>
          <p:cNvPicPr>
            <a:picLocks noChangeAspect="1"/>
          </p:cNvPicPr>
          <p:nvPr/>
        </p:nvPicPr>
        <p:blipFill>
          <a:blip r:embed="rId2"/>
          <a:stretch>
            <a:fillRect/>
          </a:stretch>
        </p:blipFill>
        <p:spPr>
          <a:xfrm>
            <a:off x="5207431" y="0"/>
            <a:ext cx="3974523" cy="5143500"/>
          </a:xfrm>
          <a:prstGeom prst="rect">
            <a:avLst/>
          </a:prstGeom>
        </p:spPr>
      </p:pic>
      <p:sp>
        <p:nvSpPr>
          <p:cNvPr id="5" name="TextBox 4">
            <a:extLst>
              <a:ext uri="{FF2B5EF4-FFF2-40B4-BE49-F238E27FC236}">
                <a16:creationId xmlns:a16="http://schemas.microsoft.com/office/drawing/2014/main" id="{25F04DFE-6220-C94B-8C6D-275671976E9E}"/>
              </a:ext>
            </a:extLst>
          </p:cNvPr>
          <p:cNvSpPr txBox="1"/>
          <p:nvPr/>
        </p:nvSpPr>
        <p:spPr>
          <a:xfrm>
            <a:off x="867906" y="1194639"/>
            <a:ext cx="4339525" cy="3416320"/>
          </a:xfrm>
          <a:prstGeom prst="rect">
            <a:avLst/>
          </a:prstGeom>
          <a:noFill/>
        </p:spPr>
        <p:txBody>
          <a:bodyPr wrap="square" rtlCol="0">
            <a:spAutoFit/>
          </a:bodyPr>
          <a:lstStyle/>
          <a:p>
            <a:r>
              <a:rPr lang="en-US" sz="2400" b="1">
                <a:solidFill>
                  <a:srgbClr val="41294A"/>
                </a:solidFill>
                <a:latin typeface="Catamaran" pitchFamily="2" charset="77"/>
                <a:cs typeface="Catamaran" pitchFamily="2" charset="77"/>
              </a:rPr>
              <a:t>This is an example of the cover page. You may use any kind of paper. You can create it to look however you want! Color it and make it look nice! Ideas to put on it:</a:t>
            </a:r>
          </a:p>
          <a:p>
            <a:pPr marL="285750" indent="-285750">
              <a:buFont typeface="Arial" panose="020B0604020202020204" pitchFamily="34" charset="0"/>
              <a:buChar char="•"/>
            </a:pPr>
            <a:r>
              <a:rPr lang="en-US" sz="2400" b="1">
                <a:solidFill>
                  <a:srgbClr val="41294A"/>
                </a:solidFill>
                <a:latin typeface="Catamaran" pitchFamily="2" charset="77"/>
                <a:cs typeface="Catamaran" pitchFamily="2" charset="77"/>
              </a:rPr>
              <a:t>Your Name</a:t>
            </a:r>
          </a:p>
          <a:p>
            <a:pPr marL="285750" indent="-285750">
              <a:buFont typeface="Arial" panose="020B0604020202020204" pitchFamily="34" charset="0"/>
              <a:buChar char="•"/>
            </a:pPr>
            <a:r>
              <a:rPr lang="en-US" sz="2400" b="1">
                <a:solidFill>
                  <a:srgbClr val="41294A"/>
                </a:solidFill>
                <a:latin typeface="Catamaran" pitchFamily="2" charset="77"/>
                <a:cs typeface="Catamaran" pitchFamily="2" charset="77"/>
              </a:rPr>
              <a:t>Your Grade</a:t>
            </a:r>
          </a:p>
          <a:p>
            <a:pPr marL="285750" indent="-285750">
              <a:buFont typeface="Arial" panose="020B0604020202020204" pitchFamily="34" charset="0"/>
              <a:buChar char="•"/>
            </a:pPr>
            <a:r>
              <a:rPr lang="en-US" sz="2400" b="1">
                <a:solidFill>
                  <a:srgbClr val="41294A"/>
                </a:solidFill>
                <a:latin typeface="Catamaran" pitchFamily="2" charset="77"/>
                <a:cs typeface="Catamaran" pitchFamily="2" charset="77"/>
              </a:rPr>
              <a:t>“Memory Book” </a:t>
            </a:r>
          </a:p>
        </p:txBody>
      </p:sp>
    </p:spTree>
    <p:extLst>
      <p:ext uri="{BB962C8B-B14F-4D97-AF65-F5344CB8AC3E}">
        <p14:creationId xmlns:p14="http://schemas.microsoft.com/office/powerpoint/2010/main" val="190527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071716"/>
            <a:ext cx="3441290" cy="3323987"/>
          </a:xfrm>
          <a:prstGeom prst="rect">
            <a:avLst/>
          </a:prstGeom>
          <a:noFill/>
        </p:spPr>
        <p:txBody>
          <a:bodyPr wrap="square" rtlCol="0">
            <a:spAutoFit/>
          </a:bodyPr>
          <a:lstStyle/>
          <a:p>
            <a:pPr marL="342900" indent="-342900">
              <a:buAutoNum type="arabicPeriod"/>
            </a:pPr>
            <a:r>
              <a:rPr lang="en-US" b="1">
                <a:solidFill>
                  <a:srgbClr val="41294A"/>
                </a:solidFill>
                <a:latin typeface="Catamaran" pitchFamily="2" charset="77"/>
                <a:cs typeface="Catamaran" pitchFamily="2" charset="77"/>
              </a:rPr>
              <a:t>Watch Video: </a:t>
            </a:r>
            <a:r>
              <a:rPr lang="en-US">
                <a:hlinkClick r:id="rId2"/>
              </a:rPr>
              <a:t>https://www.youtube.com/watch?v=3DFTS-NuPXU&amp;t=544s</a:t>
            </a:r>
            <a:r>
              <a:rPr lang="en-US"/>
              <a:t>  </a:t>
            </a:r>
          </a:p>
          <a:p>
            <a:pPr marL="342900" indent="-342900">
              <a:buAutoNum type="arabicPeriod"/>
            </a:pPr>
            <a:r>
              <a:rPr lang="en-US" b="1">
                <a:solidFill>
                  <a:srgbClr val="41294A"/>
                </a:solidFill>
                <a:latin typeface="Catamaran" pitchFamily="2" charset="77"/>
                <a:cs typeface="Catamaran" pitchFamily="2" charset="77"/>
              </a:rPr>
              <a:t>Complete the problem of the day (we will be reviewing addition and subtraction: You can print it out or write the answers on a piece of paper.</a:t>
            </a:r>
          </a:p>
          <a:p>
            <a:endParaRPr lang="en-US" b="1">
              <a:solidFill>
                <a:srgbClr val="41294A"/>
              </a:solidFill>
              <a:latin typeface="Catamaran" pitchFamily="2" charset="77"/>
              <a:cs typeface="Catamaran" pitchFamily="2" charset="77"/>
            </a:endParaRPr>
          </a:p>
          <a:p>
            <a:r>
              <a:rPr lang="en-US" b="1">
                <a:solidFill>
                  <a:srgbClr val="41294A"/>
                </a:solidFill>
                <a:latin typeface="Catamaran" pitchFamily="2" charset="77"/>
                <a:cs typeface="Catamaran" pitchFamily="2" charset="77"/>
              </a:rPr>
              <a:t>Here is an example of how to solve it, and the next slide has the problem to work through.</a:t>
            </a:r>
          </a:p>
          <a:p>
            <a:endParaRPr lang="en-US" b="1">
              <a:solidFill>
                <a:srgbClr val="41294A"/>
              </a:solidFill>
              <a:latin typeface="Catamaran" pitchFamily="2" charset="77"/>
              <a:cs typeface="Catamaran" pitchFamily="2" charset="77"/>
            </a:endParaRPr>
          </a:p>
          <a:p>
            <a:r>
              <a:rPr lang="en-US" b="1">
                <a:solidFill>
                  <a:srgbClr val="41294A"/>
                </a:solidFill>
                <a:latin typeface="Catamaran" pitchFamily="2" charset="77"/>
                <a:cs typeface="Catamaran" pitchFamily="2" charset="77"/>
              </a:rPr>
              <a:t>OPTIONAL: Review game </a:t>
            </a:r>
          </a:p>
          <a:p>
            <a:r>
              <a:rPr lang="en-US">
                <a:hlinkClick r:id="rId3"/>
              </a:rPr>
              <a:t>https://www.abcya.com/games/first_grade_word_problems_add_subtract</a:t>
            </a:r>
            <a:r>
              <a:rPr lang="en-US"/>
              <a:t> </a:t>
            </a:r>
            <a:endParaRPr lang="en-US" b="1">
              <a:solidFill>
                <a:srgbClr val="41294A"/>
              </a:solidFill>
              <a:latin typeface="Catamaran" pitchFamily="2" charset="77"/>
              <a:cs typeface="Catamaran" pitchFamily="2" charset="77"/>
            </a:endParaRPr>
          </a:p>
        </p:txBody>
      </p:sp>
      <p:pic>
        <p:nvPicPr>
          <p:cNvPr id="5" name="Picture 4">
            <a:extLst>
              <a:ext uri="{FF2B5EF4-FFF2-40B4-BE49-F238E27FC236}">
                <a16:creationId xmlns:a16="http://schemas.microsoft.com/office/drawing/2014/main" id="{85F2F9E4-C192-5542-86F9-FFAB226C8625}"/>
              </a:ext>
            </a:extLst>
          </p:cNvPr>
          <p:cNvPicPr>
            <a:picLocks noChangeAspect="1"/>
          </p:cNvPicPr>
          <p:nvPr/>
        </p:nvPicPr>
        <p:blipFill rotWithShape="1">
          <a:blip r:embed="rId4"/>
          <a:srcRect t="-215" r="-123" b="41047"/>
          <a:stretch/>
        </p:blipFill>
        <p:spPr>
          <a:xfrm>
            <a:off x="4277033" y="10959"/>
            <a:ext cx="3829436" cy="3017374"/>
          </a:xfrm>
          <a:prstGeom prst="rect">
            <a:avLst/>
          </a:prstGeom>
        </p:spPr>
      </p:pic>
    </p:spTree>
    <p:extLst>
      <p:ext uri="{BB962C8B-B14F-4D97-AF65-F5344CB8AC3E}">
        <p14:creationId xmlns:p14="http://schemas.microsoft.com/office/powerpoint/2010/main" val="213704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BA73-2843-C64E-9515-A106B3F9D833}"/>
              </a:ext>
            </a:extLst>
          </p:cNvPr>
          <p:cNvSpPr>
            <a:spLocks noGrp="1"/>
          </p:cNvSpPr>
          <p:nvPr>
            <p:ph type="title"/>
          </p:nvPr>
        </p:nvSpPr>
        <p:spPr>
          <a:xfrm>
            <a:off x="278589" y="0"/>
            <a:ext cx="3441291" cy="1044616"/>
          </a:xfrm>
        </p:spPr>
        <p:txBody>
          <a:bodyPr/>
          <a:lstStyle/>
          <a:p>
            <a:r>
              <a:rPr lang="en-US"/>
              <a:t>Math</a:t>
            </a:r>
          </a:p>
        </p:txBody>
      </p:sp>
      <p:sp>
        <p:nvSpPr>
          <p:cNvPr id="3" name="TextBox 2">
            <a:extLst>
              <a:ext uri="{FF2B5EF4-FFF2-40B4-BE49-F238E27FC236}">
                <a16:creationId xmlns:a16="http://schemas.microsoft.com/office/drawing/2014/main" id="{B3B2910B-4E59-E64F-B5AD-AE9460424DE9}"/>
              </a:ext>
            </a:extLst>
          </p:cNvPr>
          <p:cNvSpPr txBox="1"/>
          <p:nvPr/>
        </p:nvSpPr>
        <p:spPr>
          <a:xfrm>
            <a:off x="373627" y="1130710"/>
            <a:ext cx="3441290" cy="2246769"/>
          </a:xfrm>
          <a:prstGeom prst="rect">
            <a:avLst/>
          </a:prstGeom>
          <a:noFill/>
        </p:spPr>
        <p:txBody>
          <a:bodyPr wrap="square" rtlCol="0">
            <a:spAutoFit/>
          </a:bodyPr>
          <a:lstStyle/>
          <a:p>
            <a:r>
              <a:rPr lang="en-US" sz="2000" b="1">
                <a:solidFill>
                  <a:srgbClr val="41294A"/>
                </a:solidFill>
                <a:latin typeface="Catamaran" pitchFamily="2" charset="77"/>
                <a:cs typeface="Catamaran" pitchFamily="2" charset="77"/>
              </a:rPr>
              <a:t>Complete the problem of the day (we will be reviewing addition and subtraction:</a:t>
            </a:r>
          </a:p>
          <a:p>
            <a:endParaRPr lang="en-US" sz="2000" b="1">
              <a:solidFill>
                <a:srgbClr val="41294A"/>
              </a:solidFill>
              <a:latin typeface="Catamaran" pitchFamily="2" charset="77"/>
              <a:cs typeface="Catamaran" pitchFamily="2" charset="77"/>
            </a:endParaRPr>
          </a:p>
          <a:p>
            <a:r>
              <a:rPr lang="en-US" sz="2000" b="1">
                <a:solidFill>
                  <a:srgbClr val="41294A"/>
                </a:solidFill>
                <a:latin typeface="Catamaran" pitchFamily="2" charset="77"/>
                <a:cs typeface="Catamaran" pitchFamily="2" charset="77"/>
              </a:rPr>
              <a:t>You can print it out or write the answers on a piece of paper.</a:t>
            </a:r>
          </a:p>
        </p:txBody>
      </p:sp>
      <p:pic>
        <p:nvPicPr>
          <p:cNvPr id="6" name="Picture 5">
            <a:extLst>
              <a:ext uri="{FF2B5EF4-FFF2-40B4-BE49-F238E27FC236}">
                <a16:creationId xmlns:a16="http://schemas.microsoft.com/office/drawing/2014/main" id="{07C3E7B1-D057-DD47-961C-21FEE9BE02C1}"/>
              </a:ext>
            </a:extLst>
          </p:cNvPr>
          <p:cNvPicPr>
            <a:picLocks noChangeAspect="1"/>
          </p:cNvPicPr>
          <p:nvPr/>
        </p:nvPicPr>
        <p:blipFill rotWithShape="1">
          <a:blip r:embed="rId2"/>
          <a:srcRect r="121" b="41097"/>
          <a:stretch/>
        </p:blipFill>
        <p:spPr>
          <a:xfrm>
            <a:off x="4912748" y="-68826"/>
            <a:ext cx="3852946" cy="3070212"/>
          </a:xfrm>
          <a:prstGeom prst="rect">
            <a:avLst/>
          </a:prstGeom>
        </p:spPr>
      </p:pic>
    </p:spTree>
    <p:extLst>
      <p:ext uri="{BB962C8B-B14F-4D97-AF65-F5344CB8AC3E}">
        <p14:creationId xmlns:p14="http://schemas.microsoft.com/office/powerpoint/2010/main" val="362466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person&#10;&#10;Description generated with very high confidence">
            <a:extLst>
              <a:ext uri="{FF2B5EF4-FFF2-40B4-BE49-F238E27FC236}">
                <a16:creationId xmlns:a16="http://schemas.microsoft.com/office/drawing/2014/main" id="{312D21BF-6D41-43BA-9F7D-BAF96AF1FD5B}"/>
              </a:ext>
            </a:extLst>
          </p:cNvPr>
          <p:cNvPicPr>
            <a:picLocks noChangeAspect="1"/>
          </p:cNvPicPr>
          <p:nvPr/>
        </p:nvPicPr>
        <p:blipFill>
          <a:blip r:embed="rId2"/>
          <a:stretch>
            <a:fillRect/>
          </a:stretch>
        </p:blipFill>
        <p:spPr>
          <a:xfrm>
            <a:off x="1304769" y="543488"/>
            <a:ext cx="6807200" cy="4600612"/>
          </a:xfrm>
          <a:prstGeom prst="rect">
            <a:avLst/>
          </a:prstGeom>
        </p:spPr>
      </p:pic>
      <p:sp>
        <p:nvSpPr>
          <p:cNvPr id="4" name="Title 1">
            <a:extLst>
              <a:ext uri="{FF2B5EF4-FFF2-40B4-BE49-F238E27FC236}">
                <a16:creationId xmlns:a16="http://schemas.microsoft.com/office/drawing/2014/main" id="{496DF77B-039C-4168-A6F8-22D0AB3B9DA6}"/>
              </a:ext>
            </a:extLst>
          </p:cNvPr>
          <p:cNvSpPr>
            <a:spLocks noGrp="1"/>
          </p:cNvSpPr>
          <p:nvPr/>
        </p:nvSpPr>
        <p:spPr>
          <a:xfrm>
            <a:off x="2287200" y="-131164"/>
            <a:ext cx="4653919" cy="85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itan One"/>
              <a:buNone/>
              <a:defRPr sz="6000" b="0" i="0" u="none" strike="noStrike" cap="none">
                <a:solidFill>
                  <a:srgbClr val="41294A"/>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3600"/>
              <a:buFont typeface="Titan One"/>
              <a:buNone/>
              <a:defRPr sz="3600" b="1" i="0" u="none" strike="noStrike" cap="none">
                <a:solidFill>
                  <a:schemeClr val="dk1"/>
                </a:solidFill>
                <a:latin typeface="Titan One"/>
                <a:ea typeface="Titan One"/>
                <a:cs typeface="Titan One"/>
                <a:sym typeface="Titan One"/>
              </a:defRPr>
            </a:lvl9pPr>
          </a:lstStyle>
          <a:p>
            <a:r>
              <a:rPr lang="en-US" sz="4000"/>
              <a:t>Social Studies</a:t>
            </a:r>
          </a:p>
        </p:txBody>
      </p:sp>
    </p:spTree>
    <p:extLst>
      <p:ext uri="{BB962C8B-B14F-4D97-AF65-F5344CB8AC3E}">
        <p14:creationId xmlns:p14="http://schemas.microsoft.com/office/powerpoint/2010/main" val="210369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black and white photo of a person&#10;&#10;Description generated with high confidence">
            <a:extLst>
              <a:ext uri="{FF2B5EF4-FFF2-40B4-BE49-F238E27FC236}">
                <a16:creationId xmlns:a16="http://schemas.microsoft.com/office/drawing/2014/main" id="{8240040E-3F11-4A87-91B3-A88D8053042E}"/>
              </a:ext>
            </a:extLst>
          </p:cNvPr>
          <p:cNvPicPr>
            <a:picLocks noChangeAspect="1"/>
          </p:cNvPicPr>
          <p:nvPr/>
        </p:nvPicPr>
        <p:blipFill>
          <a:blip r:embed="rId2"/>
          <a:stretch>
            <a:fillRect/>
          </a:stretch>
        </p:blipFill>
        <p:spPr>
          <a:xfrm>
            <a:off x="1507067" y="1393630"/>
            <a:ext cx="6426198" cy="3753242"/>
          </a:xfrm>
          <a:prstGeom prst="rect">
            <a:avLst/>
          </a:prstGeom>
        </p:spPr>
      </p:pic>
      <p:sp>
        <p:nvSpPr>
          <p:cNvPr id="4" name="TextBox 3">
            <a:extLst>
              <a:ext uri="{FF2B5EF4-FFF2-40B4-BE49-F238E27FC236}">
                <a16:creationId xmlns:a16="http://schemas.microsoft.com/office/drawing/2014/main" id="{4BE2BF4A-D871-4330-9C6A-B556B4BD3EB7}"/>
              </a:ext>
            </a:extLst>
          </p:cNvPr>
          <p:cNvSpPr txBox="1"/>
          <p:nvPr/>
        </p:nvSpPr>
        <p:spPr>
          <a:xfrm>
            <a:off x="3454400" y="9779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Week 27</a:t>
            </a:r>
          </a:p>
        </p:txBody>
      </p:sp>
      <p:sp>
        <p:nvSpPr>
          <p:cNvPr id="6" name="Title 5">
            <a:extLst>
              <a:ext uri="{FF2B5EF4-FFF2-40B4-BE49-F238E27FC236}">
                <a16:creationId xmlns:a16="http://schemas.microsoft.com/office/drawing/2014/main" id="{C57A1189-243F-4B47-9EB8-72C0309BE9E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62913529"/>
      </p:ext>
    </p:extLst>
  </p:cSld>
  <p:clrMapOvr>
    <a:masterClrMapping/>
  </p:clrMapOvr>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918</Words>
  <Application>Microsoft Macintosh PowerPoint</Application>
  <PresentationFormat>On-screen Show (16:9)</PresentationFormat>
  <Paragraphs>124</Paragraphs>
  <Slides>33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Catamaran</vt:lpstr>
      <vt:lpstr>Arial</vt:lpstr>
      <vt:lpstr>Roboto Condensed</vt:lpstr>
      <vt:lpstr>Staatliches</vt:lpstr>
      <vt:lpstr>Titan One</vt:lpstr>
      <vt:lpstr>Pedagogical Education by Slidesgo</vt:lpstr>
      <vt:lpstr>Week of  May 18-22</vt:lpstr>
      <vt:lpstr>This week’s Learning Goals</vt:lpstr>
      <vt:lpstr>Monday May 18th</vt:lpstr>
      <vt:lpstr>Monday To Do List</vt:lpstr>
      <vt:lpstr>Reading</vt:lpstr>
      <vt:lpstr>Math</vt:lpstr>
      <vt:lpstr>Math</vt:lpstr>
      <vt:lpstr>PowerPoint Presentation</vt:lpstr>
      <vt:lpstr>PowerPoint Presentation</vt:lpstr>
      <vt:lpstr>Tuesday May 19th</vt:lpstr>
      <vt:lpstr>Tuesday To Do List</vt:lpstr>
      <vt:lpstr>Reading</vt:lpstr>
      <vt:lpstr>Math</vt:lpstr>
      <vt:lpstr>Social Studies</vt:lpstr>
      <vt:lpstr>PowerPoint Presentation</vt:lpstr>
      <vt:lpstr>Wednesday May 20th</vt:lpstr>
      <vt:lpstr>Wednesday To Do List</vt:lpstr>
      <vt:lpstr>Reading</vt:lpstr>
      <vt:lpstr>Math</vt:lpstr>
      <vt:lpstr>PowerPoint Presentation</vt:lpstr>
      <vt:lpstr>PowerPoint Presentation</vt:lpstr>
      <vt:lpstr>Thursday May 21st</vt:lpstr>
      <vt:lpstr>Thursday To Do List</vt:lpstr>
      <vt:lpstr>Reading</vt:lpstr>
      <vt:lpstr>Math</vt:lpstr>
      <vt:lpstr>PowerPoint Presentation</vt:lpstr>
      <vt:lpstr>PowerPoint Presentation</vt:lpstr>
      <vt:lpstr>Friday May 22nd</vt:lpstr>
      <vt:lpstr>Friday To Do List</vt:lpstr>
      <vt:lpstr>Reading</vt:lpstr>
      <vt:lpstr>Math</vt:lpstr>
      <vt:lpstr>PowerPoint Presentation</vt:lpstr>
      <vt:lpstr>Yay! You are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April 13th</dc:title>
  <cp:lastModifiedBy>Felicia Reshard</cp:lastModifiedBy>
  <cp:revision>3</cp:revision>
  <dcterms:modified xsi:type="dcterms:W3CDTF">2020-05-16T21:05:12Z</dcterms:modified>
</cp:coreProperties>
</file>