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Default Extension="wdp" ContentType="image/vnd.ms-photo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0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7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268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3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31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9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2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3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3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4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4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3E21-D6D3-4ABF-89D1-87FCCA9553BF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0B198-D844-40D6-8BB5-D89B0C16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71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Kendama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7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 to originate from Japan</a:t>
            </a:r>
          </a:p>
          <a:p>
            <a:r>
              <a:rPr lang="en-US" dirty="0" smtClean="0"/>
              <a:t>The direct origins can not be traced back to one single origin because</a:t>
            </a:r>
          </a:p>
          <a:p>
            <a:pPr lvl="1"/>
            <a:r>
              <a:rPr lang="en-US" dirty="0" smtClean="0"/>
              <a:t>The basic principle is so natural and universal that there has always been a similar game in </a:t>
            </a:r>
          </a:p>
          <a:p>
            <a:r>
              <a:rPr lang="en-US" dirty="0" smtClean="0"/>
              <a:t>Recent origins that are proven go back to 16</a:t>
            </a:r>
            <a:r>
              <a:rPr lang="en-US" baseline="30000" dirty="0" smtClean="0"/>
              <a:t>th</a:t>
            </a:r>
            <a:r>
              <a:rPr lang="en-US" dirty="0" smtClean="0"/>
              <a:t> century France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Bilboquet</a:t>
            </a:r>
            <a:r>
              <a:rPr lang="en-US" dirty="0" smtClean="0"/>
              <a:t>” (Bil.bo.ke)</a:t>
            </a:r>
          </a:p>
          <a:p>
            <a:pPr lvl="1"/>
            <a:r>
              <a:rPr lang="en-US" dirty="0" smtClean="0"/>
              <a:t>Assumed that the variety of Kendama we have today is developed by the </a:t>
            </a:r>
            <a:r>
              <a:rPr lang="en-US" dirty="0" err="1" smtClean="0"/>
              <a:t>bilboquet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://jade22.j.a.pic.centerblog.net/mqmpyi5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" b="100000" l="26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15" y="171132"/>
            <a:ext cx="2281806" cy="27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58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775" y="273166"/>
            <a:ext cx="3885784" cy="2626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Kendama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03" y="2097088"/>
            <a:ext cx="9905999" cy="3541714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Sukuitamaken</a:t>
            </a:r>
            <a:r>
              <a:rPr lang="en-US" dirty="0"/>
              <a:t>” (spoon Kendama)</a:t>
            </a:r>
          </a:p>
          <a:p>
            <a:pPr lvl="1"/>
            <a:r>
              <a:rPr lang="en-US" dirty="0"/>
              <a:t> To win play must catch ball within a few tries</a:t>
            </a:r>
          </a:p>
          <a:p>
            <a:pPr lvl="1"/>
            <a:r>
              <a:rPr lang="en-US" dirty="0"/>
              <a:t>Might have been played as a drinking game as entertainment</a:t>
            </a:r>
          </a:p>
          <a:p>
            <a:r>
              <a:rPr lang="en-US" dirty="0" smtClean="0"/>
              <a:t>The Kendama we know today is thought to come from an European import</a:t>
            </a:r>
          </a:p>
          <a:p>
            <a:pPr lvl="1"/>
            <a:r>
              <a:rPr lang="en-US" dirty="0" smtClean="0"/>
              <a:t>Thought to come to japan in 1777 during the Edo-dynasty (1603-1868)</a:t>
            </a:r>
          </a:p>
          <a:p>
            <a:pPr lvl="1"/>
            <a:r>
              <a:rPr lang="en-US" dirty="0" smtClean="0"/>
              <a:t>Transported through the silk roads to Nagasaki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10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Parts of the Kendama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Kendama is consisted of:</a:t>
            </a:r>
          </a:p>
          <a:p>
            <a:pPr lvl="1"/>
            <a:r>
              <a:rPr lang="en-US" dirty="0" smtClean="0"/>
              <a:t>A wooden stick with a point at one end </a:t>
            </a:r>
          </a:p>
          <a:p>
            <a:pPr lvl="1"/>
            <a:r>
              <a:rPr lang="en-US" dirty="0" smtClean="0"/>
              <a:t>Three attached cups: </a:t>
            </a:r>
            <a:r>
              <a:rPr lang="en-US" dirty="0" err="1" smtClean="0"/>
              <a:t>Kozara</a:t>
            </a:r>
            <a:r>
              <a:rPr lang="en-US" dirty="0" smtClean="0"/>
              <a:t>, </a:t>
            </a:r>
            <a:r>
              <a:rPr lang="en-US" dirty="0" err="1" smtClean="0"/>
              <a:t>Ozara</a:t>
            </a:r>
            <a:r>
              <a:rPr lang="en-US" dirty="0" smtClean="0"/>
              <a:t>, and </a:t>
            </a:r>
            <a:r>
              <a:rPr lang="en-US" dirty="0" err="1" smtClean="0"/>
              <a:t>Chuzara</a:t>
            </a:r>
            <a:endParaRPr lang="en-US" dirty="0" smtClean="0"/>
          </a:p>
          <a:p>
            <a:pPr lvl="1"/>
            <a:r>
              <a:rPr lang="en-US" dirty="0" smtClean="0"/>
              <a:t>Ball with a small hole in one end</a:t>
            </a:r>
          </a:p>
          <a:p>
            <a:r>
              <a:rPr lang="en-US" dirty="0" smtClean="0"/>
              <a:t>Ball is connected to the stick by roughly a 16 inch string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554" y="378481"/>
            <a:ext cx="2864345" cy="34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42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Kendama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Today's Kendama comes from the so called </a:t>
            </a:r>
            <a:r>
              <a:rPr lang="en-US" i="1" dirty="0"/>
              <a:t>"</a:t>
            </a:r>
            <a:r>
              <a:rPr lang="en-US" i="1" dirty="0" err="1"/>
              <a:t>Nichigetsuboru</a:t>
            </a:r>
            <a:r>
              <a:rPr lang="en-US" dirty="0"/>
              <a:t>"(Sun-and-Moon-Ball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Ball looks the sun and the cups look like a sickled moon.</a:t>
            </a:r>
          </a:p>
          <a:p>
            <a:pPr lvl="1"/>
            <a:r>
              <a:rPr lang="en-US" dirty="0" smtClean="0"/>
              <a:t>First appeared in Taisho-period (1912-1926)</a:t>
            </a:r>
          </a:p>
          <a:p>
            <a:r>
              <a:rPr lang="en-US" dirty="0" smtClean="0"/>
              <a:t>Originally made by a foot lathe and by hand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095" y="2886891"/>
            <a:ext cx="3948379" cy="372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 were held for children to advertise the game.</a:t>
            </a:r>
          </a:p>
          <a:p>
            <a:pPr lvl="1"/>
            <a:r>
              <a:rPr lang="en-US" dirty="0" smtClean="0"/>
              <a:t>Winners would get an over-sized </a:t>
            </a:r>
            <a:r>
              <a:rPr lang="en-US" dirty="0" err="1" smtClean="0"/>
              <a:t>kendama</a:t>
            </a:r>
            <a:endParaRPr lang="en-US" dirty="0" smtClean="0"/>
          </a:p>
          <a:p>
            <a:r>
              <a:rPr lang="en-US" dirty="0" smtClean="0"/>
              <a:t>Many of the tricks developed in the 20 are still typical tricks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Uguise</a:t>
            </a:r>
            <a:r>
              <a:rPr lang="en-US" dirty="0"/>
              <a:t>" (sparrow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"</a:t>
            </a:r>
            <a:r>
              <a:rPr lang="en-US" i="1" dirty="0" err="1"/>
              <a:t>Hikôki</a:t>
            </a:r>
            <a:r>
              <a:rPr lang="en-US" i="1" dirty="0"/>
              <a:t>" (airplane) </a:t>
            </a:r>
            <a:r>
              <a:rPr lang="en-US" i="1" dirty="0" smtClean="0"/>
              <a:t> </a:t>
            </a:r>
          </a:p>
          <a:p>
            <a:pPr lvl="1"/>
            <a:r>
              <a:rPr lang="en-US" i="1" dirty="0" smtClean="0"/>
              <a:t>"</a:t>
            </a:r>
            <a:r>
              <a:rPr lang="en-US" i="1" dirty="0" err="1"/>
              <a:t>Tôdai</a:t>
            </a:r>
            <a:r>
              <a:rPr lang="en-US" i="1" dirty="0"/>
              <a:t>" (lighthouse</a:t>
            </a:r>
            <a:r>
              <a:rPr lang="en-US" i="1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303" r="94382"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8961" y="3668485"/>
            <a:ext cx="169545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11238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During/After </a:t>
            </a:r>
            <a:r>
              <a:rPr lang="en-US" dirty="0"/>
              <a:t>WWII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Kendama fell into oblivion</a:t>
            </a:r>
          </a:p>
          <a:p>
            <a:pPr lvl="1"/>
            <a:r>
              <a:rPr lang="en-US" dirty="0" smtClean="0"/>
              <a:t>War time productions</a:t>
            </a:r>
          </a:p>
          <a:p>
            <a:pPr lvl="1"/>
            <a:r>
              <a:rPr lang="en-US" dirty="0" smtClean="0"/>
              <a:t>Going into the military</a:t>
            </a:r>
          </a:p>
          <a:p>
            <a:r>
              <a:rPr lang="en-US" dirty="0" smtClean="0"/>
              <a:t>After WWII ended the game was rediscovered</a:t>
            </a:r>
          </a:p>
          <a:p>
            <a:pPr lvl="1"/>
            <a:r>
              <a:rPr lang="en-US" dirty="0" smtClean="0"/>
              <a:t>Developed new tricks</a:t>
            </a:r>
          </a:p>
          <a:p>
            <a:pPr lvl="1"/>
            <a:r>
              <a:rPr lang="en-US" dirty="0" smtClean="0"/>
              <a:t>Formed clubs</a:t>
            </a:r>
          </a:p>
          <a:p>
            <a:pPr lvl="1"/>
            <a:r>
              <a:rPr lang="en-US" dirty="0" smtClean="0"/>
              <a:t>Laid foundations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72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Kendama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1975 </a:t>
            </a:r>
            <a:r>
              <a:rPr lang="en-US" dirty="0" err="1" smtClean="0"/>
              <a:t>Issei</a:t>
            </a:r>
            <a:r>
              <a:rPr lang="en-US" dirty="0" smtClean="0"/>
              <a:t> Fujiwara found the Japanese Kendama Association, JKA</a:t>
            </a:r>
          </a:p>
          <a:p>
            <a:pPr lvl="1"/>
            <a:r>
              <a:rPr lang="en-US" dirty="0" smtClean="0"/>
              <a:t>Standardized shape, size, and form of the Kendama</a:t>
            </a:r>
          </a:p>
          <a:p>
            <a:pPr lvl="1"/>
            <a:r>
              <a:rPr lang="en-US" dirty="0" smtClean="0"/>
              <a:t>Made a group of standard tricks</a:t>
            </a:r>
          </a:p>
          <a:p>
            <a:r>
              <a:rPr lang="en-US" dirty="0" smtClean="0"/>
              <a:t>Due to huge popularity Kendama websites have popped up all over the world.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45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58FADCE024E4AB6BF1001724E8FF1" ma:contentTypeVersion="0" ma:contentTypeDescription="Create a new document." ma:contentTypeScope="" ma:versionID="1f585d486ba7a34b701dc90ebe18442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F2EEE80-1ECD-4640-91C6-BC35D86CFCD3}"/>
</file>

<file path=customXml/itemProps2.xml><?xml version="1.0" encoding="utf-8"?>
<ds:datastoreItem xmlns:ds="http://schemas.openxmlformats.org/officeDocument/2006/customXml" ds:itemID="{E6EE9FF9-83D6-41DC-BD58-CD5533E809A9}"/>
</file>

<file path=customXml/itemProps3.xml><?xml version="1.0" encoding="utf-8"?>
<ds:datastoreItem xmlns:ds="http://schemas.openxmlformats.org/officeDocument/2006/customXml" ds:itemID="{816428E4-DF6E-4C73-A417-D91A3DE30FFC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126</TotalTime>
  <Words>307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</vt:lpstr>
      <vt:lpstr>Kendama</vt:lpstr>
      <vt:lpstr>Origin</vt:lpstr>
      <vt:lpstr>Japanese Kendama</vt:lpstr>
      <vt:lpstr>The Parts of the Kendama</vt:lpstr>
      <vt:lpstr>Modern Kendama</vt:lpstr>
      <vt:lpstr>Competitions</vt:lpstr>
      <vt:lpstr>During/After WWII </vt:lpstr>
      <vt:lpstr>Today’s Kendama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Kendama</dc:title>
  <dc:creator>Logan Ziggas</dc:creator>
  <cp:lastModifiedBy>Logan Ziggas</cp:lastModifiedBy>
  <cp:revision>15</cp:revision>
  <dcterms:created xsi:type="dcterms:W3CDTF">2015-12-17T00:46:07Z</dcterms:created>
  <dcterms:modified xsi:type="dcterms:W3CDTF">2015-12-17T02:52:12Z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0x010100A7C58FADCE024E4AB6BF1001724E8FF1</vt:lpwstr>
  </property>
</Properties>
</file>