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83" r:id="rId2"/>
    <p:sldId id="284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97" r:id="rId15"/>
    <p:sldId id="296" r:id="rId16"/>
    <p:sldId id="298" r:id="rId17"/>
    <p:sldId id="299" r:id="rId18"/>
    <p:sldId id="300" r:id="rId19"/>
    <p:sldId id="301" r:id="rId20"/>
    <p:sldId id="302" r:id="rId21"/>
    <p:sldId id="303" r:id="rId22"/>
    <p:sldId id="304" r:id="rId23"/>
    <p:sldId id="305" r:id="rId24"/>
    <p:sldId id="306" r:id="rId25"/>
    <p:sldId id="307" r:id="rId26"/>
    <p:sldId id="308" r:id="rId27"/>
    <p:sldId id="309" r:id="rId28"/>
    <p:sldId id="310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11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42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041E1-C34A-4070-B7FE-A02272BE5836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F7B07-4E80-4E56-B4E9-D8026956D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436739"/>
      </p:ext>
    </p:extLst>
  </p:cSld>
  <p:clrMapOvr>
    <a:masterClrMapping/>
  </p:clrMapOvr>
  <p:transition spd="slow" advClick="0" advTm="1000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041E1-C34A-4070-B7FE-A02272BE5836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F7B07-4E80-4E56-B4E9-D8026956D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967501"/>
      </p:ext>
    </p:extLst>
  </p:cSld>
  <p:clrMapOvr>
    <a:masterClrMapping/>
  </p:clrMapOvr>
  <p:transition spd="slow" advClick="0" advTm="1000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041E1-C34A-4070-B7FE-A02272BE5836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F7B07-4E80-4E56-B4E9-D8026956D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070319"/>
      </p:ext>
    </p:extLst>
  </p:cSld>
  <p:clrMapOvr>
    <a:masterClrMapping/>
  </p:clrMapOvr>
  <p:transition spd="slow" advClick="0" advTm="1000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041E1-C34A-4070-B7FE-A02272BE5836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F7B07-4E80-4E56-B4E9-D8026956D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112198"/>
      </p:ext>
    </p:extLst>
  </p:cSld>
  <p:clrMapOvr>
    <a:masterClrMapping/>
  </p:clrMapOvr>
  <p:transition spd="slow" advClick="0" advTm="1000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041E1-C34A-4070-B7FE-A02272BE5836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F7B07-4E80-4E56-B4E9-D8026956D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370676"/>
      </p:ext>
    </p:extLst>
  </p:cSld>
  <p:clrMapOvr>
    <a:masterClrMapping/>
  </p:clrMapOvr>
  <p:transition spd="slow" advClick="0" advTm="1000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041E1-C34A-4070-B7FE-A02272BE5836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F7B07-4E80-4E56-B4E9-D8026956D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937069"/>
      </p:ext>
    </p:extLst>
  </p:cSld>
  <p:clrMapOvr>
    <a:masterClrMapping/>
  </p:clrMapOvr>
  <p:transition spd="slow" advClick="0" advTm="1000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041E1-C34A-4070-B7FE-A02272BE5836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F7B07-4E80-4E56-B4E9-D8026956D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056079"/>
      </p:ext>
    </p:extLst>
  </p:cSld>
  <p:clrMapOvr>
    <a:masterClrMapping/>
  </p:clrMapOvr>
  <p:transition spd="slow" advClick="0" advTm="1000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041E1-C34A-4070-B7FE-A02272BE5836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F7B07-4E80-4E56-B4E9-D8026956D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774632"/>
      </p:ext>
    </p:extLst>
  </p:cSld>
  <p:clrMapOvr>
    <a:masterClrMapping/>
  </p:clrMapOvr>
  <p:transition spd="slow" advClick="0" advTm="1000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041E1-C34A-4070-B7FE-A02272BE5836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F7B07-4E80-4E56-B4E9-D8026956D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589661"/>
      </p:ext>
    </p:extLst>
  </p:cSld>
  <p:clrMapOvr>
    <a:masterClrMapping/>
  </p:clrMapOvr>
  <p:transition spd="slow" advClick="0" advTm="1000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041E1-C34A-4070-B7FE-A02272BE5836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F7B07-4E80-4E56-B4E9-D8026956D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88069"/>
      </p:ext>
    </p:extLst>
  </p:cSld>
  <p:clrMapOvr>
    <a:masterClrMapping/>
  </p:clrMapOvr>
  <p:transition spd="slow" advClick="0" advTm="1000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041E1-C34A-4070-B7FE-A02272BE5836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F7B07-4E80-4E56-B4E9-D8026956D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173897"/>
      </p:ext>
    </p:extLst>
  </p:cSld>
  <p:clrMapOvr>
    <a:masterClrMapping/>
  </p:clrMapOvr>
  <p:transition spd="slow" advClick="0" advTm="1000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F041E1-C34A-4070-B7FE-A02272BE5836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F7B07-4E80-4E56-B4E9-D8026956D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798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slow" advClick="0" advTm="1000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700" y="2706234"/>
            <a:ext cx="9144000" cy="2387600"/>
          </a:xfrm>
        </p:spPr>
        <p:txBody>
          <a:bodyPr>
            <a:noAutofit/>
          </a:bodyPr>
          <a:lstStyle/>
          <a:p>
            <a:r>
              <a:rPr lang="en-US" sz="20000" b="1" dirty="0" smtClean="0"/>
              <a:t>new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2984953000"/>
      </p:ext>
    </p:extLst>
  </p:cSld>
  <p:clrMapOvr>
    <a:masterClrMapping/>
  </p:clrMapOvr>
  <p:transition spd="slow" advClick="0" advTm="1000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700" y="2706234"/>
            <a:ext cx="9144000" cy="2387600"/>
          </a:xfrm>
        </p:spPr>
        <p:txBody>
          <a:bodyPr>
            <a:noAutofit/>
          </a:bodyPr>
          <a:lstStyle/>
          <a:p>
            <a:r>
              <a:rPr lang="en-US" sz="20000" b="1" dirty="0" smtClean="0"/>
              <a:t>people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1434142331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700" y="2706234"/>
            <a:ext cx="9144000" cy="2387600"/>
          </a:xfrm>
        </p:spPr>
        <p:txBody>
          <a:bodyPr>
            <a:noAutofit/>
          </a:bodyPr>
          <a:lstStyle/>
          <a:p>
            <a:r>
              <a:rPr lang="en-US" sz="20000" b="1" dirty="0" smtClean="0"/>
              <a:t>school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634746170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700" y="2706234"/>
            <a:ext cx="9144000" cy="2387600"/>
          </a:xfrm>
        </p:spPr>
        <p:txBody>
          <a:bodyPr>
            <a:noAutofit/>
          </a:bodyPr>
          <a:lstStyle/>
          <a:p>
            <a:r>
              <a:rPr lang="en-US" sz="20000" b="1" dirty="0" smtClean="0"/>
              <a:t>some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3843729205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700" y="2706234"/>
            <a:ext cx="9144000" cy="2387600"/>
          </a:xfrm>
        </p:spPr>
        <p:txBody>
          <a:bodyPr>
            <a:noAutofit/>
          </a:bodyPr>
          <a:lstStyle/>
          <a:p>
            <a:r>
              <a:rPr lang="en-US" sz="20000" b="1" dirty="0" smtClean="0"/>
              <a:t>should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3238139760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700" y="2706234"/>
            <a:ext cx="9144000" cy="2387600"/>
          </a:xfrm>
        </p:spPr>
        <p:txBody>
          <a:bodyPr>
            <a:noAutofit/>
          </a:bodyPr>
          <a:lstStyle/>
          <a:p>
            <a:r>
              <a:rPr lang="en-US" sz="20000" b="1" dirty="0" smtClean="0"/>
              <a:t>so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1068695588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700" y="2706234"/>
            <a:ext cx="9144000" cy="2387600"/>
          </a:xfrm>
        </p:spPr>
        <p:txBody>
          <a:bodyPr>
            <a:noAutofit/>
          </a:bodyPr>
          <a:lstStyle/>
          <a:p>
            <a:r>
              <a:rPr lang="en-US" sz="20000" b="1" dirty="0" smtClean="0"/>
              <a:t>there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3380317532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700" y="2706234"/>
            <a:ext cx="9144000" cy="2387600"/>
          </a:xfrm>
        </p:spPr>
        <p:txBody>
          <a:bodyPr>
            <a:noAutofit/>
          </a:bodyPr>
          <a:lstStyle/>
          <a:p>
            <a:r>
              <a:rPr lang="en-US" sz="20000" b="1" dirty="0" smtClean="0"/>
              <a:t>then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4173358995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700" y="2706234"/>
            <a:ext cx="9144000" cy="2387600"/>
          </a:xfrm>
        </p:spPr>
        <p:txBody>
          <a:bodyPr>
            <a:noAutofit/>
          </a:bodyPr>
          <a:lstStyle/>
          <a:p>
            <a:r>
              <a:rPr lang="en-US" sz="20000" b="1" dirty="0" smtClean="0"/>
              <a:t>three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3395462555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700" y="2706234"/>
            <a:ext cx="9144000" cy="2387600"/>
          </a:xfrm>
        </p:spPr>
        <p:txBody>
          <a:bodyPr>
            <a:noAutofit/>
          </a:bodyPr>
          <a:lstStyle/>
          <a:p>
            <a:r>
              <a:rPr lang="en-US" sz="20000" b="1" dirty="0" smtClean="0"/>
              <a:t>today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1648204205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700" y="2706234"/>
            <a:ext cx="9144000" cy="2387600"/>
          </a:xfrm>
        </p:spPr>
        <p:txBody>
          <a:bodyPr>
            <a:noAutofit/>
          </a:bodyPr>
          <a:lstStyle/>
          <a:p>
            <a:r>
              <a:rPr lang="en-US" sz="20000" b="1" dirty="0" smtClean="0"/>
              <a:t>together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2061079558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700" y="2706234"/>
            <a:ext cx="9144000" cy="2387600"/>
          </a:xfrm>
        </p:spPr>
        <p:txBody>
          <a:bodyPr>
            <a:noAutofit/>
          </a:bodyPr>
          <a:lstStyle/>
          <a:p>
            <a:r>
              <a:rPr lang="en-US" sz="20000" b="1" dirty="0" smtClean="0"/>
              <a:t>no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2096677084"/>
      </p:ext>
    </p:extLst>
  </p:cSld>
  <p:clrMapOvr>
    <a:masterClrMapping/>
  </p:clrMapOvr>
  <p:transition spd="slow" advClick="0" advTm="1000">
    <p:push dir="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700" y="2706234"/>
            <a:ext cx="9144000" cy="2387600"/>
          </a:xfrm>
        </p:spPr>
        <p:txBody>
          <a:bodyPr>
            <a:noAutofit/>
          </a:bodyPr>
          <a:lstStyle/>
          <a:p>
            <a:r>
              <a:rPr lang="en-US" sz="20000" b="1" dirty="0" smtClean="0"/>
              <a:t>up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2456914029"/>
      </p:ext>
    </p:extLst>
  </p:cSld>
  <p:clrMapOvr>
    <a:masterClrMapping/>
  </p:clrMapOvr>
  <p:transition spd="slow" advClick="0" advTm="1000">
    <p:push dir="u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700" y="2706234"/>
            <a:ext cx="9144000" cy="2387600"/>
          </a:xfrm>
        </p:spPr>
        <p:txBody>
          <a:bodyPr>
            <a:noAutofit/>
          </a:bodyPr>
          <a:lstStyle/>
          <a:p>
            <a:r>
              <a:rPr lang="en-US" sz="20000" b="1" dirty="0" smtClean="0"/>
              <a:t>use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2503691391"/>
      </p:ext>
    </p:extLst>
  </p:cSld>
  <p:clrMapOvr>
    <a:masterClrMapping/>
  </p:clrMapOvr>
  <p:transition spd="slow" advClick="0" advTm="1000">
    <p:push dir="u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700" y="2706234"/>
            <a:ext cx="9144000" cy="2387600"/>
          </a:xfrm>
        </p:spPr>
        <p:txBody>
          <a:bodyPr>
            <a:noAutofit/>
          </a:bodyPr>
          <a:lstStyle/>
          <a:p>
            <a:r>
              <a:rPr lang="en-US" sz="20000" b="1" dirty="0" smtClean="0"/>
              <a:t>under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1523315035"/>
      </p:ext>
    </p:extLst>
  </p:cSld>
  <p:clrMapOvr>
    <a:masterClrMapping/>
  </p:clrMapOvr>
  <p:transition spd="slow" advClick="0" advTm="1000">
    <p:push dir="u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700" y="2706234"/>
            <a:ext cx="9144000" cy="2387600"/>
          </a:xfrm>
        </p:spPr>
        <p:txBody>
          <a:bodyPr>
            <a:noAutofit/>
          </a:bodyPr>
          <a:lstStyle/>
          <a:p>
            <a:r>
              <a:rPr lang="en-US" sz="20000" b="1" dirty="0" smtClean="0"/>
              <a:t>upon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3390392178"/>
      </p:ext>
    </p:extLst>
  </p:cSld>
  <p:clrMapOvr>
    <a:masterClrMapping/>
  </p:clrMapOvr>
  <p:transition spd="slow" advClick="0" advTm="1000">
    <p:push dir="u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700" y="2706234"/>
            <a:ext cx="9144000" cy="2387600"/>
          </a:xfrm>
        </p:spPr>
        <p:txBody>
          <a:bodyPr>
            <a:noAutofit/>
          </a:bodyPr>
          <a:lstStyle/>
          <a:p>
            <a:r>
              <a:rPr lang="en-US" sz="20000" b="1" dirty="0" smtClean="0"/>
              <a:t>very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1208518446"/>
      </p:ext>
    </p:extLst>
  </p:cSld>
  <p:clrMapOvr>
    <a:masterClrMapping/>
  </p:clrMapOvr>
  <p:transition spd="slow" advClick="0" advTm="1000">
    <p:push dir="u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700" y="2706234"/>
            <a:ext cx="9144000" cy="2387600"/>
          </a:xfrm>
        </p:spPr>
        <p:txBody>
          <a:bodyPr>
            <a:noAutofit/>
          </a:bodyPr>
          <a:lstStyle/>
          <a:p>
            <a:r>
              <a:rPr lang="en-US" sz="20000" b="1" dirty="0" smtClean="0"/>
              <a:t>walk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3822989570"/>
      </p:ext>
    </p:extLst>
  </p:cSld>
  <p:clrMapOvr>
    <a:masterClrMapping/>
  </p:clrMapOvr>
  <p:transition spd="slow" advClick="0" advTm="1000">
    <p:push dir="u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700" y="2706234"/>
            <a:ext cx="9144000" cy="2387600"/>
          </a:xfrm>
        </p:spPr>
        <p:txBody>
          <a:bodyPr>
            <a:noAutofit/>
          </a:bodyPr>
          <a:lstStyle/>
          <a:p>
            <a:r>
              <a:rPr lang="en-US" sz="20000" b="1" dirty="0" smtClean="0"/>
              <a:t>why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2490326976"/>
      </p:ext>
    </p:extLst>
  </p:cSld>
  <p:clrMapOvr>
    <a:masterClrMapping/>
  </p:clrMapOvr>
  <p:transition spd="slow" advClick="0" advTm="1000">
    <p:push dir="u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700" y="2706234"/>
            <a:ext cx="9144000" cy="2387600"/>
          </a:xfrm>
        </p:spPr>
        <p:txBody>
          <a:bodyPr>
            <a:noAutofit/>
          </a:bodyPr>
          <a:lstStyle/>
          <a:p>
            <a:r>
              <a:rPr lang="en-US" sz="20000" b="1" dirty="0" smtClean="0"/>
              <a:t>way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3855821475"/>
      </p:ext>
    </p:extLst>
  </p:cSld>
  <p:clrMapOvr>
    <a:masterClrMapping/>
  </p:clrMapOvr>
  <p:transition spd="slow" advClick="0" advTm="1000">
    <p:push dir="u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700" y="2706234"/>
            <a:ext cx="9144000" cy="2387600"/>
          </a:xfrm>
        </p:spPr>
        <p:txBody>
          <a:bodyPr>
            <a:noAutofit/>
          </a:bodyPr>
          <a:lstStyle/>
          <a:p>
            <a:r>
              <a:rPr lang="en-US" sz="20000" b="1" dirty="0" smtClean="0"/>
              <a:t>water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3787555205"/>
      </p:ext>
    </p:extLst>
  </p:cSld>
  <p:clrMapOvr>
    <a:masterClrMapping/>
  </p:clrMapOvr>
  <p:transition spd="slow" advClick="0" advTm="1000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700" y="2706234"/>
            <a:ext cx="9144000" cy="2387600"/>
          </a:xfrm>
        </p:spPr>
        <p:txBody>
          <a:bodyPr>
            <a:noAutofit/>
          </a:bodyPr>
          <a:lstStyle/>
          <a:p>
            <a:r>
              <a:rPr lang="en-US" sz="20000" b="1" dirty="0" smtClean="0"/>
              <a:t>now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3395868745"/>
      </p:ext>
    </p:extLst>
  </p:cSld>
  <p:clrMapOvr>
    <a:masterClrMapping/>
  </p:clrMapOvr>
  <p:transition spd="slow" advClick="0" advTm="1000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700" y="2706234"/>
            <a:ext cx="9144000" cy="2387600"/>
          </a:xfrm>
        </p:spPr>
        <p:txBody>
          <a:bodyPr>
            <a:noAutofit/>
          </a:bodyPr>
          <a:lstStyle/>
          <a:p>
            <a:r>
              <a:rPr lang="en-US" sz="20000" b="1" dirty="0" smtClean="0"/>
              <a:t>out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2065095557"/>
      </p:ext>
    </p:extLst>
  </p:cSld>
  <p:clrMapOvr>
    <a:masterClrMapping/>
  </p:clrMapOvr>
  <p:transition spd="slow" advClick="0" advTm="1000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700" y="2706234"/>
            <a:ext cx="9144000" cy="2387600"/>
          </a:xfrm>
        </p:spPr>
        <p:txBody>
          <a:bodyPr>
            <a:noAutofit/>
          </a:bodyPr>
          <a:lstStyle/>
          <a:p>
            <a:r>
              <a:rPr lang="en-US" sz="20000" b="1" dirty="0" smtClean="0"/>
              <a:t>one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2717246638"/>
      </p:ext>
    </p:extLst>
  </p:cSld>
  <p:clrMapOvr>
    <a:masterClrMapping/>
  </p:clrMapOvr>
  <p:transition spd="slow" advClick="0" advTm="1000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700" y="2706234"/>
            <a:ext cx="9144000" cy="2387600"/>
          </a:xfrm>
        </p:spPr>
        <p:txBody>
          <a:bodyPr>
            <a:noAutofit/>
          </a:bodyPr>
          <a:lstStyle/>
          <a:p>
            <a:r>
              <a:rPr lang="en-US" sz="20000" b="1" dirty="0" smtClean="0"/>
              <a:t>once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2421013844"/>
      </p:ext>
    </p:extLst>
  </p:cSld>
  <p:clrMapOvr>
    <a:masterClrMapping/>
  </p:clrMapOvr>
  <p:transition spd="slow" advClick="0" advTm="1000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700" y="2706234"/>
            <a:ext cx="9144000" cy="2387600"/>
          </a:xfrm>
        </p:spPr>
        <p:txBody>
          <a:bodyPr>
            <a:noAutofit/>
          </a:bodyPr>
          <a:lstStyle/>
          <a:p>
            <a:r>
              <a:rPr lang="en-US" sz="20000" b="1" dirty="0" smtClean="0"/>
              <a:t>old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3073607970"/>
      </p:ext>
    </p:extLst>
  </p:cSld>
  <p:clrMapOvr>
    <a:masterClrMapping/>
  </p:clrMapOvr>
  <p:transition spd="slow" advClick="0" advTm="1000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700" y="2706234"/>
            <a:ext cx="9144000" cy="2387600"/>
          </a:xfrm>
        </p:spPr>
        <p:txBody>
          <a:bodyPr>
            <a:noAutofit/>
          </a:bodyPr>
          <a:lstStyle/>
          <a:p>
            <a:r>
              <a:rPr lang="en-US" sz="20000" b="1" dirty="0" smtClean="0"/>
              <a:t>pull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3705266555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700" y="2706234"/>
            <a:ext cx="9144000" cy="2387600"/>
          </a:xfrm>
        </p:spPr>
        <p:txBody>
          <a:bodyPr>
            <a:noAutofit/>
          </a:bodyPr>
          <a:lstStyle/>
          <a:p>
            <a:r>
              <a:rPr lang="en-US" sz="20000" b="1" dirty="0" smtClean="0"/>
              <a:t>pretty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1580293118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</TotalTime>
  <Words>28</Words>
  <Application>Microsoft Office PowerPoint</Application>
  <PresentationFormat>Widescreen</PresentationFormat>
  <Paragraphs>28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Calibri</vt:lpstr>
      <vt:lpstr>Calibri Light</vt:lpstr>
      <vt:lpstr>Office Theme</vt:lpstr>
      <vt:lpstr>new</vt:lpstr>
      <vt:lpstr>no</vt:lpstr>
      <vt:lpstr>now</vt:lpstr>
      <vt:lpstr>out</vt:lpstr>
      <vt:lpstr>one</vt:lpstr>
      <vt:lpstr>once</vt:lpstr>
      <vt:lpstr>old</vt:lpstr>
      <vt:lpstr>pull</vt:lpstr>
      <vt:lpstr>pretty</vt:lpstr>
      <vt:lpstr>people</vt:lpstr>
      <vt:lpstr>school</vt:lpstr>
      <vt:lpstr>some</vt:lpstr>
      <vt:lpstr>should</vt:lpstr>
      <vt:lpstr>so</vt:lpstr>
      <vt:lpstr>there</vt:lpstr>
      <vt:lpstr>then</vt:lpstr>
      <vt:lpstr>three</vt:lpstr>
      <vt:lpstr>today</vt:lpstr>
      <vt:lpstr>together</vt:lpstr>
      <vt:lpstr>up</vt:lpstr>
      <vt:lpstr>use</vt:lpstr>
      <vt:lpstr>under</vt:lpstr>
      <vt:lpstr>upon</vt:lpstr>
      <vt:lpstr>very</vt:lpstr>
      <vt:lpstr>walk</vt:lpstr>
      <vt:lpstr>why</vt:lpstr>
      <vt:lpstr>way</vt:lpstr>
      <vt:lpstr>water</vt:lpstr>
    </vt:vector>
  </TitlesOfParts>
  <Company>Leon County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</dc:title>
  <dc:creator>Martin, Terri</dc:creator>
  <cp:lastModifiedBy>Muhammad, Aquila</cp:lastModifiedBy>
  <cp:revision>9</cp:revision>
  <dcterms:created xsi:type="dcterms:W3CDTF">2021-03-08T16:23:02Z</dcterms:created>
  <dcterms:modified xsi:type="dcterms:W3CDTF">2021-03-22T13:37:19Z</dcterms:modified>
</cp:coreProperties>
</file>