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3"/>
  </p:notesMasterIdLst>
  <p:sldIdLst>
    <p:sldId id="256" r:id="rId2"/>
    <p:sldId id="294" r:id="rId3"/>
    <p:sldId id="310" r:id="rId4"/>
    <p:sldId id="261" r:id="rId5"/>
    <p:sldId id="262" r:id="rId6"/>
    <p:sldId id="299" r:id="rId7"/>
    <p:sldId id="300" r:id="rId8"/>
    <p:sldId id="265" r:id="rId9"/>
    <p:sldId id="266" r:id="rId10"/>
    <p:sldId id="311" r:id="rId11"/>
    <p:sldId id="313" r:id="rId12"/>
    <p:sldId id="312" r:id="rId13"/>
    <p:sldId id="314" r:id="rId14"/>
    <p:sldId id="315" r:id="rId15"/>
    <p:sldId id="316" r:id="rId16"/>
    <p:sldId id="317" r:id="rId17"/>
    <p:sldId id="270" r:id="rId18"/>
    <p:sldId id="271" r:id="rId19"/>
    <p:sldId id="277" r:id="rId20"/>
    <p:sldId id="278" r:id="rId21"/>
    <p:sldId id="285" r:id="rId22"/>
    <p:sldId id="286" r:id="rId23"/>
    <p:sldId id="295" r:id="rId24"/>
    <p:sldId id="289" r:id="rId25"/>
    <p:sldId id="305" r:id="rId26"/>
    <p:sldId id="269" r:id="rId27"/>
    <p:sldId id="301" r:id="rId28"/>
    <p:sldId id="272" r:id="rId29"/>
    <p:sldId id="306" r:id="rId30"/>
    <p:sldId id="276" r:id="rId31"/>
    <p:sldId id="298" r:id="rId32"/>
  </p:sldIdLst>
  <p:sldSz cx="9144000" cy="5143500" type="screen16x9"/>
  <p:notesSz cx="6858000" cy="9144000"/>
  <p:embeddedFontLst>
    <p:embeddedFont>
      <p:font typeface="Comfortaa" pitchFamily="2" charset="0"/>
      <p:regular r:id="rId34"/>
      <p:bold r:id="rId35"/>
    </p:embeddedFont>
    <p:embeddedFont>
      <p:font typeface="Comfortaa Regular" pitchFamily="2" charset="0"/>
      <p:regular r:id="rId36"/>
      <p:bold r:id="rId37"/>
    </p:embeddedFont>
    <p:embeddedFont>
      <p:font typeface="Permanent Marker" panose="02000000000000000000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17"/>
    <p:restoredTop sz="94626"/>
  </p:normalViewPr>
  <p:slideViewPr>
    <p:cSldViewPr snapToGrid="0" snapToObjects="1">
      <p:cViewPr varScale="1">
        <p:scale>
          <a:sx n="140" d="100"/>
          <a:sy n="140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72b74c675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72b74c675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72b74c675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72b74c675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72b19df5ad_0_2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72b19df5ad_0_2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72b19df5ad_0_2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72b19df5ad_0_2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72b19df5ad_0_3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72b19df5ad_0_3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72b19df5ad_0_3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72b19df5ad_0_3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72b19df5ad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72b19df5ad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326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72b19df5ad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72b19df5ad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72b19df5ad_0_3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72b19df5ad_0_3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40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72b19df5ad_0_1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72b19df5ad_0_1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2b19df5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2b19df5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76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72b19df5ad_0_1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72b19df5ad_0_1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084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72b19df5ad_0_1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72b19df5ad_0_1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72b19df5ad_0_2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72b19df5ad_0_2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81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72b19df5ad_0_2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72b19df5ad_0_2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72b19df5ad_0_3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72b19df5ad_0_3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94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72b19df5a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72b19df5a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12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72b19df5a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72b19df5a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72b19df5a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72b19df5a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72b19df5a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72b19df5ad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91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72b19df5ad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72b19df5ad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24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72b74c67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72b74c67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72b74c67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72b74c67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BLANK_2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LANK_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BIG_NUMBER_1_1_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2_2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 1">
  <p:cSld name="TITLE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22" name="Google Shape;322;p2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2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2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2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2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2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2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2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2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4" name="Google Shape;334;p21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1">
  <p:cSld name="BIG_NUMBER_1_1_2_4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38" name="Google Shape;338;p2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2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2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2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2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2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2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2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2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2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2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0" name="Google Shape;350;p22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23"/>
          <p:cNvGrpSpPr/>
          <p:nvPr/>
        </p:nvGrpSpPr>
        <p:grpSpPr>
          <a:xfrm>
            <a:off x="1549150" y="173450"/>
            <a:ext cx="5714832" cy="4796387"/>
            <a:chOff x="1717918" y="395196"/>
            <a:chExt cx="5377653" cy="4513397"/>
          </a:xfrm>
        </p:grpSpPr>
        <p:sp>
          <p:nvSpPr>
            <p:cNvPr id="355" name="Google Shape;355;p23"/>
            <p:cNvSpPr/>
            <p:nvPr/>
          </p:nvSpPr>
          <p:spPr>
            <a:xfrm>
              <a:off x="1896012" y="395196"/>
              <a:ext cx="5199559" cy="4267876"/>
            </a:xfrm>
            <a:custGeom>
              <a:avLst/>
              <a:gdLst/>
              <a:ahLst/>
              <a:cxnLst/>
              <a:rect l="l" t="t" r="r" b="b"/>
              <a:pathLst>
                <a:path w="14189" h="13118" extrusionOk="0">
                  <a:moveTo>
                    <a:pt x="10181" y="0"/>
                  </a:moveTo>
                  <a:cubicBezTo>
                    <a:pt x="9821" y="369"/>
                    <a:pt x="9378" y="636"/>
                    <a:pt x="8893" y="795"/>
                  </a:cubicBezTo>
                  <a:cubicBezTo>
                    <a:pt x="8487" y="919"/>
                    <a:pt x="8065" y="971"/>
                    <a:pt x="7641" y="971"/>
                  </a:cubicBezTo>
                  <a:cubicBezTo>
                    <a:pt x="7121" y="971"/>
                    <a:pt x="6597" y="894"/>
                    <a:pt x="6090" y="778"/>
                  </a:cubicBezTo>
                  <a:cubicBezTo>
                    <a:pt x="5898" y="737"/>
                    <a:pt x="5697" y="678"/>
                    <a:pt x="5505" y="611"/>
                  </a:cubicBezTo>
                  <a:cubicBezTo>
                    <a:pt x="5438" y="829"/>
                    <a:pt x="5346" y="1038"/>
                    <a:pt x="5220" y="1222"/>
                  </a:cubicBezTo>
                  <a:cubicBezTo>
                    <a:pt x="4678" y="2011"/>
                    <a:pt x="3780" y="2477"/>
                    <a:pt x="2828" y="2477"/>
                  </a:cubicBezTo>
                  <a:cubicBezTo>
                    <a:pt x="2811" y="2477"/>
                    <a:pt x="2794" y="2477"/>
                    <a:pt x="2777" y="2477"/>
                  </a:cubicBezTo>
                  <a:lnTo>
                    <a:pt x="2777" y="2477"/>
                  </a:lnTo>
                  <a:cubicBezTo>
                    <a:pt x="2920" y="3313"/>
                    <a:pt x="2560" y="4192"/>
                    <a:pt x="1983" y="4819"/>
                  </a:cubicBezTo>
                  <a:cubicBezTo>
                    <a:pt x="1707" y="5112"/>
                    <a:pt x="1389" y="5371"/>
                    <a:pt x="1046" y="5580"/>
                  </a:cubicBezTo>
                  <a:cubicBezTo>
                    <a:pt x="1288" y="5898"/>
                    <a:pt x="1431" y="6342"/>
                    <a:pt x="1531" y="6743"/>
                  </a:cubicBezTo>
                  <a:cubicBezTo>
                    <a:pt x="1648" y="7203"/>
                    <a:pt x="1748" y="7672"/>
                    <a:pt x="1690" y="8140"/>
                  </a:cubicBezTo>
                  <a:cubicBezTo>
                    <a:pt x="1615" y="8776"/>
                    <a:pt x="1238" y="9353"/>
                    <a:pt x="770" y="9788"/>
                  </a:cubicBezTo>
                  <a:cubicBezTo>
                    <a:pt x="527" y="10006"/>
                    <a:pt x="276" y="10198"/>
                    <a:pt x="0" y="10366"/>
                  </a:cubicBezTo>
                  <a:cubicBezTo>
                    <a:pt x="44" y="10363"/>
                    <a:pt x="88" y="10362"/>
                    <a:pt x="132" y="10362"/>
                  </a:cubicBezTo>
                  <a:cubicBezTo>
                    <a:pt x="438" y="10362"/>
                    <a:pt x="735" y="10413"/>
                    <a:pt x="1021" y="10508"/>
                  </a:cubicBezTo>
                  <a:cubicBezTo>
                    <a:pt x="1556" y="10700"/>
                    <a:pt x="1991" y="11110"/>
                    <a:pt x="2376" y="11528"/>
                  </a:cubicBezTo>
                  <a:cubicBezTo>
                    <a:pt x="2769" y="11947"/>
                    <a:pt x="3162" y="12415"/>
                    <a:pt x="3413" y="12942"/>
                  </a:cubicBezTo>
                  <a:cubicBezTo>
                    <a:pt x="4451" y="12189"/>
                    <a:pt x="5647" y="11671"/>
                    <a:pt x="6919" y="11587"/>
                  </a:cubicBezTo>
                  <a:cubicBezTo>
                    <a:pt x="7050" y="11577"/>
                    <a:pt x="7182" y="11572"/>
                    <a:pt x="7314" y="11572"/>
                  </a:cubicBezTo>
                  <a:cubicBezTo>
                    <a:pt x="8681" y="11572"/>
                    <a:pt x="10069" y="12119"/>
                    <a:pt x="10984" y="13118"/>
                  </a:cubicBezTo>
                  <a:cubicBezTo>
                    <a:pt x="11043" y="12323"/>
                    <a:pt x="11327" y="11570"/>
                    <a:pt x="11796" y="10934"/>
                  </a:cubicBezTo>
                  <a:cubicBezTo>
                    <a:pt x="12406" y="10131"/>
                    <a:pt x="13285" y="9596"/>
                    <a:pt x="14188" y="9111"/>
                  </a:cubicBezTo>
                  <a:cubicBezTo>
                    <a:pt x="13686" y="8508"/>
                    <a:pt x="13377" y="7772"/>
                    <a:pt x="13285" y="7003"/>
                  </a:cubicBezTo>
                  <a:cubicBezTo>
                    <a:pt x="13184" y="5999"/>
                    <a:pt x="13452" y="4986"/>
                    <a:pt x="14055" y="4175"/>
                  </a:cubicBezTo>
                  <a:cubicBezTo>
                    <a:pt x="12850" y="3840"/>
                    <a:pt x="11620" y="3338"/>
                    <a:pt x="10917" y="2326"/>
                  </a:cubicBezTo>
                  <a:cubicBezTo>
                    <a:pt x="10449" y="1648"/>
                    <a:pt x="10273" y="829"/>
                    <a:pt x="10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1717918" y="545066"/>
              <a:ext cx="5334779" cy="4363527"/>
            </a:xfrm>
            <a:custGeom>
              <a:avLst/>
              <a:gdLst/>
              <a:ahLst/>
              <a:cxnLst/>
              <a:rect l="l" t="t" r="r" b="b"/>
              <a:pathLst>
                <a:path w="14558" h="13412" extrusionOk="0">
                  <a:moveTo>
                    <a:pt x="10175" y="456"/>
                  </a:moveTo>
                  <a:cubicBezTo>
                    <a:pt x="10324" y="1424"/>
                    <a:pt x="10620" y="2352"/>
                    <a:pt x="11345" y="3054"/>
                  </a:cubicBezTo>
                  <a:cubicBezTo>
                    <a:pt x="12054" y="3732"/>
                    <a:pt x="13002" y="4105"/>
                    <a:pt x="13939" y="4376"/>
                  </a:cubicBezTo>
                  <a:lnTo>
                    <a:pt x="13939" y="4376"/>
                  </a:lnTo>
                  <a:cubicBezTo>
                    <a:pt x="13426" y="5193"/>
                    <a:pt x="13192" y="6153"/>
                    <a:pt x="13286" y="7120"/>
                  </a:cubicBezTo>
                  <a:cubicBezTo>
                    <a:pt x="13287" y="7131"/>
                    <a:pt x="13290" y="7141"/>
                    <a:pt x="13293" y="7150"/>
                  </a:cubicBezTo>
                  <a:lnTo>
                    <a:pt x="13293" y="7150"/>
                  </a:lnTo>
                  <a:cubicBezTo>
                    <a:pt x="13293" y="7154"/>
                    <a:pt x="13294" y="7158"/>
                    <a:pt x="13294" y="7162"/>
                  </a:cubicBezTo>
                  <a:cubicBezTo>
                    <a:pt x="13409" y="7899"/>
                    <a:pt x="13700" y="8594"/>
                    <a:pt x="14142" y="9181"/>
                  </a:cubicBezTo>
                  <a:lnTo>
                    <a:pt x="14142" y="9181"/>
                  </a:lnTo>
                  <a:cubicBezTo>
                    <a:pt x="12619" y="10045"/>
                    <a:pt x="11383" y="11152"/>
                    <a:pt x="11102" y="12923"/>
                  </a:cubicBezTo>
                  <a:lnTo>
                    <a:pt x="11102" y="12923"/>
                  </a:lnTo>
                  <a:cubicBezTo>
                    <a:pt x="10105" y="12012"/>
                    <a:pt x="8890" y="11616"/>
                    <a:pt x="7650" y="11616"/>
                  </a:cubicBezTo>
                  <a:cubicBezTo>
                    <a:pt x="6273" y="11616"/>
                    <a:pt x="4866" y="12104"/>
                    <a:pt x="3693" y="12918"/>
                  </a:cubicBezTo>
                  <a:lnTo>
                    <a:pt x="3693" y="12918"/>
                  </a:lnTo>
                  <a:cubicBezTo>
                    <a:pt x="3047" y="11746"/>
                    <a:pt x="1977" y="10660"/>
                    <a:pt x="644" y="10470"/>
                  </a:cubicBezTo>
                  <a:lnTo>
                    <a:pt x="644" y="10470"/>
                  </a:lnTo>
                  <a:cubicBezTo>
                    <a:pt x="1280" y="9982"/>
                    <a:pt x="1838" y="9368"/>
                    <a:pt x="2000" y="8559"/>
                  </a:cubicBezTo>
                  <a:cubicBezTo>
                    <a:pt x="2167" y="7709"/>
                    <a:pt x="1889" y="6589"/>
                    <a:pt x="1410" y="5840"/>
                  </a:cubicBezTo>
                  <a:lnTo>
                    <a:pt x="1410" y="5840"/>
                  </a:lnTo>
                  <a:cubicBezTo>
                    <a:pt x="2426" y="5137"/>
                    <a:pt x="3173" y="4098"/>
                    <a:pt x="3075" y="2829"/>
                  </a:cubicBezTo>
                  <a:lnTo>
                    <a:pt x="3075" y="2829"/>
                  </a:lnTo>
                  <a:cubicBezTo>
                    <a:pt x="4231" y="2748"/>
                    <a:pt x="5273" y="2085"/>
                    <a:pt x="5706" y="991"/>
                  </a:cubicBezTo>
                  <a:lnTo>
                    <a:pt x="5706" y="991"/>
                  </a:lnTo>
                  <a:cubicBezTo>
                    <a:pt x="6307" y="1186"/>
                    <a:pt x="6959" y="1302"/>
                    <a:pt x="7603" y="1302"/>
                  </a:cubicBezTo>
                  <a:cubicBezTo>
                    <a:pt x="8536" y="1302"/>
                    <a:pt x="9453" y="1058"/>
                    <a:pt x="10175" y="456"/>
                  </a:cubicBezTo>
                  <a:close/>
                  <a:moveTo>
                    <a:pt x="10302" y="0"/>
                  </a:moveTo>
                  <a:cubicBezTo>
                    <a:pt x="10265" y="0"/>
                    <a:pt x="10228" y="13"/>
                    <a:pt x="10199" y="43"/>
                  </a:cubicBezTo>
                  <a:cubicBezTo>
                    <a:pt x="9506" y="731"/>
                    <a:pt x="8576" y="1000"/>
                    <a:pt x="7627" y="1000"/>
                  </a:cubicBezTo>
                  <a:cubicBezTo>
                    <a:pt x="6960" y="1000"/>
                    <a:pt x="6284" y="867"/>
                    <a:pt x="5673" y="653"/>
                  </a:cubicBezTo>
                  <a:cubicBezTo>
                    <a:pt x="5658" y="649"/>
                    <a:pt x="5643" y="647"/>
                    <a:pt x="5629" y="647"/>
                  </a:cubicBezTo>
                  <a:cubicBezTo>
                    <a:pt x="5561" y="647"/>
                    <a:pt x="5501" y="692"/>
                    <a:pt x="5480" y="754"/>
                  </a:cubicBezTo>
                  <a:cubicBezTo>
                    <a:pt x="5112" y="1858"/>
                    <a:pt x="4058" y="2510"/>
                    <a:pt x="2920" y="2527"/>
                  </a:cubicBezTo>
                  <a:cubicBezTo>
                    <a:pt x="2812" y="2527"/>
                    <a:pt x="2745" y="2628"/>
                    <a:pt x="2770" y="2728"/>
                  </a:cubicBezTo>
                  <a:cubicBezTo>
                    <a:pt x="2946" y="3983"/>
                    <a:pt x="2134" y="5020"/>
                    <a:pt x="1130" y="5664"/>
                  </a:cubicBezTo>
                  <a:cubicBezTo>
                    <a:pt x="1055" y="5715"/>
                    <a:pt x="1030" y="5807"/>
                    <a:pt x="1080" y="5882"/>
                  </a:cubicBezTo>
                  <a:cubicBezTo>
                    <a:pt x="1548" y="6551"/>
                    <a:pt x="1858" y="7672"/>
                    <a:pt x="1707" y="8475"/>
                  </a:cubicBezTo>
                  <a:cubicBezTo>
                    <a:pt x="1540" y="9362"/>
                    <a:pt x="837" y="9989"/>
                    <a:pt x="126" y="10466"/>
                  </a:cubicBezTo>
                  <a:cubicBezTo>
                    <a:pt x="1" y="10550"/>
                    <a:pt x="51" y="10751"/>
                    <a:pt x="210" y="10759"/>
                  </a:cubicBezTo>
                  <a:cubicBezTo>
                    <a:pt x="225" y="10759"/>
                    <a:pt x="239" y="10759"/>
                    <a:pt x="254" y="10759"/>
                  </a:cubicBezTo>
                  <a:cubicBezTo>
                    <a:pt x="1714" y="10759"/>
                    <a:pt x="2868" y="11993"/>
                    <a:pt x="3514" y="13227"/>
                  </a:cubicBezTo>
                  <a:cubicBezTo>
                    <a:pt x="3543" y="13278"/>
                    <a:pt x="3594" y="13302"/>
                    <a:pt x="3647" y="13302"/>
                  </a:cubicBezTo>
                  <a:cubicBezTo>
                    <a:pt x="3673" y="13302"/>
                    <a:pt x="3699" y="13296"/>
                    <a:pt x="3724" y="13286"/>
                  </a:cubicBezTo>
                  <a:cubicBezTo>
                    <a:pt x="4874" y="12446"/>
                    <a:pt x="6278" y="11928"/>
                    <a:pt x="7649" y="11928"/>
                  </a:cubicBezTo>
                  <a:cubicBezTo>
                    <a:pt x="8900" y="11928"/>
                    <a:pt x="10124" y="12359"/>
                    <a:pt x="11102" y="13369"/>
                  </a:cubicBezTo>
                  <a:cubicBezTo>
                    <a:pt x="11134" y="13399"/>
                    <a:pt x="11172" y="13412"/>
                    <a:pt x="11209" y="13412"/>
                  </a:cubicBezTo>
                  <a:cubicBezTo>
                    <a:pt x="11289" y="13412"/>
                    <a:pt x="11364" y="13352"/>
                    <a:pt x="11370" y="13260"/>
                  </a:cubicBezTo>
                  <a:cubicBezTo>
                    <a:pt x="11537" y="11345"/>
                    <a:pt x="12876" y="10232"/>
                    <a:pt x="14457" y="9362"/>
                  </a:cubicBezTo>
                  <a:cubicBezTo>
                    <a:pt x="14541" y="9312"/>
                    <a:pt x="14557" y="9186"/>
                    <a:pt x="14490" y="9119"/>
                  </a:cubicBezTo>
                  <a:cubicBezTo>
                    <a:pt x="14034" y="8559"/>
                    <a:pt x="13731" y="7891"/>
                    <a:pt x="13618" y="7175"/>
                  </a:cubicBezTo>
                  <a:lnTo>
                    <a:pt x="13618" y="7175"/>
                  </a:lnTo>
                  <a:cubicBezTo>
                    <a:pt x="13621" y="7161"/>
                    <a:pt x="13622" y="7145"/>
                    <a:pt x="13620" y="7128"/>
                  </a:cubicBezTo>
                  <a:cubicBezTo>
                    <a:pt x="13520" y="6150"/>
                    <a:pt x="13779" y="5179"/>
                    <a:pt x="14340" y="4376"/>
                  </a:cubicBezTo>
                  <a:cubicBezTo>
                    <a:pt x="14390" y="4284"/>
                    <a:pt x="14348" y="4175"/>
                    <a:pt x="14248" y="4142"/>
                  </a:cubicBezTo>
                  <a:cubicBezTo>
                    <a:pt x="13344" y="3891"/>
                    <a:pt x="12416" y="3581"/>
                    <a:pt x="11696" y="2945"/>
                  </a:cubicBezTo>
                  <a:cubicBezTo>
                    <a:pt x="10876" y="2226"/>
                    <a:pt x="10592" y="1205"/>
                    <a:pt x="10466" y="151"/>
                  </a:cubicBezTo>
                  <a:cubicBezTo>
                    <a:pt x="10461" y="60"/>
                    <a:pt x="10381" y="0"/>
                    <a:pt x="10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3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BIG_NUMBER_1_1_5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2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60" name="Google Shape;360;p2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2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2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2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2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2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2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2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2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2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2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2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2" name="Google Shape;372;p24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4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1">
  <p:cSld name="BLANK_3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76" name="Google Shape;376;p2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2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2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2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2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2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2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2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2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2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2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2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8" name="Google Shape;388;p25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5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5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5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5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3" name="Google Shape;393;p25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4" name="Google Shape;394;p25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5" name="Google Shape;395;p25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6" name="Google Shape;396;p25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1">
  <p:cSld name="BLANK_3_1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2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99" name="Google Shape;399;p2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2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2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2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2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2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2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2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2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2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2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2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1" name="Google Shape;411;p26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6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3" name="Google Shape;413;p26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6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5" name="Google Shape;415;p26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6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7" name="Google Shape;417;p26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5">
  <p:cSld name="BLANK_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1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21" name="Google Shape;421;p28"/>
          <p:cNvGrpSpPr/>
          <p:nvPr/>
        </p:nvGrpSpPr>
        <p:grpSpPr>
          <a:xfrm>
            <a:off x="7664037" y="572107"/>
            <a:ext cx="1868912" cy="1472268"/>
            <a:chOff x="7664037" y="572107"/>
            <a:chExt cx="1868912" cy="1472268"/>
          </a:xfrm>
        </p:grpSpPr>
        <p:grpSp>
          <p:nvGrpSpPr>
            <p:cNvPr id="422" name="Google Shape;422;p28"/>
            <p:cNvGrpSpPr/>
            <p:nvPr/>
          </p:nvGrpSpPr>
          <p:grpSpPr>
            <a:xfrm rot="10800000">
              <a:off x="7664037" y="572107"/>
              <a:ext cx="1547004" cy="695550"/>
              <a:chOff x="7591575" y="940225"/>
              <a:chExt cx="1462335" cy="490930"/>
            </a:xfrm>
          </p:grpSpPr>
          <p:sp>
            <p:nvSpPr>
              <p:cNvPr id="423" name="Google Shape;423;p28"/>
              <p:cNvSpPr/>
              <p:nvPr/>
            </p:nvSpPr>
            <p:spPr>
              <a:xfrm>
                <a:off x="7592367" y="940225"/>
                <a:ext cx="442736" cy="32803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502" extrusionOk="0">
                    <a:moveTo>
                      <a:pt x="780" y="1"/>
                    </a:moveTo>
                    <a:cubicBezTo>
                      <a:pt x="596" y="1"/>
                      <a:pt x="412" y="4"/>
                      <a:pt x="229" y="14"/>
                    </a:cubicBezTo>
                    <a:cubicBezTo>
                      <a:pt x="60" y="26"/>
                      <a:pt x="0" y="290"/>
                      <a:pt x="181" y="326"/>
                    </a:cubicBezTo>
                    <a:cubicBezTo>
                      <a:pt x="953" y="476"/>
                      <a:pt x="1755" y="502"/>
                      <a:pt x="2552" y="502"/>
                    </a:cubicBezTo>
                    <a:cubicBezTo>
                      <a:pt x="2971" y="502"/>
                      <a:pt x="3389" y="494"/>
                      <a:pt x="3799" y="494"/>
                    </a:cubicBezTo>
                    <a:cubicBezTo>
                      <a:pt x="5061" y="494"/>
                      <a:pt x="6335" y="482"/>
                      <a:pt x="7598" y="374"/>
                    </a:cubicBezTo>
                    <a:cubicBezTo>
                      <a:pt x="7810" y="351"/>
                      <a:pt x="7826" y="25"/>
                      <a:pt x="7609" y="25"/>
                    </a:cubicBezTo>
                    <a:cubicBezTo>
                      <a:pt x="7606" y="25"/>
                      <a:pt x="7602" y="25"/>
                      <a:pt x="7598" y="26"/>
                    </a:cubicBezTo>
                    <a:cubicBezTo>
                      <a:pt x="6478" y="80"/>
                      <a:pt x="5359" y="135"/>
                      <a:pt x="4231" y="135"/>
                    </a:cubicBezTo>
                    <a:cubicBezTo>
                      <a:pt x="4123" y="135"/>
                      <a:pt x="4015" y="135"/>
                      <a:pt x="3907" y="134"/>
                    </a:cubicBezTo>
                    <a:cubicBezTo>
                      <a:pt x="2876" y="124"/>
                      <a:pt x="1819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4" name="Google Shape;424;p28"/>
              <p:cNvSpPr/>
              <p:nvPr/>
            </p:nvSpPr>
            <p:spPr>
              <a:xfrm>
                <a:off x="7591575" y="1019758"/>
                <a:ext cx="1049388" cy="48815"/>
              </a:xfrm>
              <a:custGeom>
                <a:avLst/>
                <a:gdLst/>
                <a:ahLst/>
                <a:cxnLst/>
                <a:rect l="l" t="t" r="r" b="b"/>
                <a:pathLst>
                  <a:path w="15953" h="747" extrusionOk="0">
                    <a:moveTo>
                      <a:pt x="14696" y="0"/>
                    </a:moveTo>
                    <a:cubicBezTo>
                      <a:pt x="13740" y="0"/>
                      <a:pt x="12771" y="77"/>
                      <a:pt x="11829" y="95"/>
                    </a:cubicBezTo>
                    <a:cubicBezTo>
                      <a:pt x="10507" y="119"/>
                      <a:pt x="9172" y="155"/>
                      <a:pt x="7850" y="179"/>
                    </a:cubicBezTo>
                    <a:cubicBezTo>
                      <a:pt x="6564" y="191"/>
                      <a:pt x="5278" y="215"/>
                      <a:pt x="3991" y="227"/>
                    </a:cubicBezTo>
                    <a:cubicBezTo>
                      <a:pt x="3882" y="228"/>
                      <a:pt x="3773" y="228"/>
                      <a:pt x="3664" y="228"/>
                    </a:cubicBezTo>
                    <a:cubicBezTo>
                      <a:pt x="3250" y="228"/>
                      <a:pt x="2833" y="223"/>
                      <a:pt x="2417" y="223"/>
                    </a:cubicBezTo>
                    <a:cubicBezTo>
                      <a:pt x="1671" y="223"/>
                      <a:pt x="926" y="242"/>
                      <a:pt x="193" y="347"/>
                    </a:cubicBezTo>
                    <a:cubicBezTo>
                      <a:pt x="0" y="371"/>
                      <a:pt x="85" y="624"/>
                      <a:pt x="229" y="648"/>
                    </a:cubicBezTo>
                    <a:cubicBezTo>
                      <a:pt x="807" y="724"/>
                      <a:pt x="1396" y="746"/>
                      <a:pt x="1985" y="746"/>
                    </a:cubicBezTo>
                    <a:cubicBezTo>
                      <a:pt x="2694" y="746"/>
                      <a:pt x="3404" y="714"/>
                      <a:pt x="4100" y="708"/>
                    </a:cubicBezTo>
                    <a:cubicBezTo>
                      <a:pt x="5386" y="684"/>
                      <a:pt x="6672" y="672"/>
                      <a:pt x="7970" y="648"/>
                    </a:cubicBezTo>
                    <a:cubicBezTo>
                      <a:pt x="9220" y="624"/>
                      <a:pt x="10471" y="600"/>
                      <a:pt x="11721" y="576"/>
                    </a:cubicBezTo>
                    <a:cubicBezTo>
                      <a:pt x="13031" y="540"/>
                      <a:pt x="14390" y="600"/>
                      <a:pt x="15700" y="419"/>
                    </a:cubicBezTo>
                    <a:cubicBezTo>
                      <a:pt x="15940" y="395"/>
                      <a:pt x="15952" y="59"/>
                      <a:pt x="15700" y="35"/>
                    </a:cubicBezTo>
                    <a:cubicBezTo>
                      <a:pt x="15368" y="10"/>
                      <a:pt x="15033" y="0"/>
                      <a:pt x="14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7592564" y="1151017"/>
                <a:ext cx="1331944" cy="47361"/>
              </a:xfrm>
              <a:custGeom>
                <a:avLst/>
                <a:gdLst/>
                <a:ahLst/>
                <a:cxnLst/>
                <a:rect l="l" t="t" r="r" b="b"/>
                <a:pathLst>
                  <a:path w="23114" h="725" extrusionOk="0">
                    <a:moveTo>
                      <a:pt x="215" y="0"/>
                    </a:moveTo>
                    <a:cubicBezTo>
                      <a:pt x="44" y="0"/>
                      <a:pt x="1" y="290"/>
                      <a:pt x="178" y="325"/>
                    </a:cubicBezTo>
                    <a:cubicBezTo>
                      <a:pt x="1419" y="578"/>
                      <a:pt x="2707" y="630"/>
                      <a:pt x="3985" y="630"/>
                    </a:cubicBezTo>
                    <a:cubicBezTo>
                      <a:pt x="4526" y="630"/>
                      <a:pt x="5066" y="621"/>
                      <a:pt x="5599" y="614"/>
                    </a:cubicBezTo>
                    <a:cubicBezTo>
                      <a:pt x="7523" y="578"/>
                      <a:pt x="9446" y="505"/>
                      <a:pt x="11381" y="493"/>
                    </a:cubicBezTo>
                    <a:cubicBezTo>
                      <a:pt x="11830" y="491"/>
                      <a:pt x="12278" y="489"/>
                      <a:pt x="12726" y="489"/>
                    </a:cubicBezTo>
                    <a:cubicBezTo>
                      <a:pt x="14177" y="489"/>
                      <a:pt x="15628" y="505"/>
                      <a:pt x="17079" y="542"/>
                    </a:cubicBezTo>
                    <a:cubicBezTo>
                      <a:pt x="18886" y="575"/>
                      <a:pt x="20704" y="724"/>
                      <a:pt x="22513" y="724"/>
                    </a:cubicBezTo>
                    <a:cubicBezTo>
                      <a:pt x="22641" y="724"/>
                      <a:pt x="22769" y="723"/>
                      <a:pt x="22897" y="722"/>
                    </a:cubicBezTo>
                    <a:cubicBezTo>
                      <a:pt x="23114" y="722"/>
                      <a:pt x="23102" y="421"/>
                      <a:pt x="22897" y="397"/>
                    </a:cubicBezTo>
                    <a:cubicBezTo>
                      <a:pt x="21010" y="181"/>
                      <a:pt x="19087" y="193"/>
                      <a:pt x="17199" y="157"/>
                    </a:cubicBezTo>
                    <a:cubicBezTo>
                      <a:pt x="15748" y="120"/>
                      <a:pt x="14291" y="104"/>
                      <a:pt x="12836" y="104"/>
                    </a:cubicBezTo>
                    <a:cubicBezTo>
                      <a:pt x="12387" y="104"/>
                      <a:pt x="11938" y="106"/>
                      <a:pt x="11489" y="109"/>
                    </a:cubicBezTo>
                    <a:cubicBezTo>
                      <a:pt x="9602" y="121"/>
                      <a:pt x="7715" y="181"/>
                      <a:pt x="5816" y="217"/>
                    </a:cubicBezTo>
                    <a:cubicBezTo>
                      <a:pt x="5510" y="225"/>
                      <a:pt x="5205" y="228"/>
                      <a:pt x="4900" y="228"/>
                    </a:cubicBezTo>
                    <a:cubicBezTo>
                      <a:pt x="3336" y="228"/>
                      <a:pt x="1785" y="131"/>
                      <a:pt x="226" y="1"/>
                    </a:cubicBezTo>
                    <a:cubicBezTo>
                      <a:pt x="222" y="0"/>
                      <a:pt x="219" y="0"/>
                      <a:pt x="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>
                <a:off x="7593940" y="1246673"/>
                <a:ext cx="1190382" cy="45542"/>
              </a:xfrm>
              <a:custGeom>
                <a:avLst/>
                <a:gdLst/>
                <a:ahLst/>
                <a:cxnLst/>
                <a:rect l="l" t="t" r="r" b="b"/>
                <a:pathLst>
                  <a:path w="28863" h="697" extrusionOk="0">
                    <a:moveTo>
                      <a:pt x="1361" y="1"/>
                    </a:moveTo>
                    <a:cubicBezTo>
                      <a:pt x="964" y="1"/>
                      <a:pt x="566" y="5"/>
                      <a:pt x="169" y="15"/>
                    </a:cubicBezTo>
                    <a:cubicBezTo>
                      <a:pt x="0" y="27"/>
                      <a:pt x="12" y="256"/>
                      <a:pt x="169" y="280"/>
                    </a:cubicBezTo>
                    <a:cubicBezTo>
                      <a:pt x="2525" y="520"/>
                      <a:pt x="4917" y="520"/>
                      <a:pt x="7285" y="568"/>
                    </a:cubicBezTo>
                    <a:cubicBezTo>
                      <a:pt x="9653" y="628"/>
                      <a:pt x="12033" y="664"/>
                      <a:pt x="14402" y="676"/>
                    </a:cubicBezTo>
                    <a:cubicBezTo>
                      <a:pt x="15789" y="690"/>
                      <a:pt x="17180" y="696"/>
                      <a:pt x="18571" y="696"/>
                    </a:cubicBezTo>
                    <a:cubicBezTo>
                      <a:pt x="19554" y="696"/>
                      <a:pt x="20537" y="693"/>
                      <a:pt x="21518" y="688"/>
                    </a:cubicBezTo>
                    <a:cubicBezTo>
                      <a:pt x="21786" y="686"/>
                      <a:pt x="22056" y="685"/>
                      <a:pt x="22325" y="685"/>
                    </a:cubicBezTo>
                    <a:cubicBezTo>
                      <a:pt x="23122" y="685"/>
                      <a:pt x="23923" y="693"/>
                      <a:pt x="24725" y="693"/>
                    </a:cubicBezTo>
                    <a:cubicBezTo>
                      <a:pt x="26035" y="693"/>
                      <a:pt x="27346" y="670"/>
                      <a:pt x="28634" y="544"/>
                    </a:cubicBezTo>
                    <a:cubicBezTo>
                      <a:pt x="28863" y="520"/>
                      <a:pt x="28863" y="195"/>
                      <a:pt x="28634" y="183"/>
                    </a:cubicBezTo>
                    <a:cubicBezTo>
                      <a:pt x="28050" y="154"/>
                      <a:pt x="27464" y="142"/>
                      <a:pt x="26876" y="142"/>
                    </a:cubicBezTo>
                    <a:cubicBezTo>
                      <a:pt x="25093" y="142"/>
                      <a:pt x="23299" y="247"/>
                      <a:pt x="21518" y="256"/>
                    </a:cubicBezTo>
                    <a:cubicBezTo>
                      <a:pt x="20334" y="268"/>
                      <a:pt x="19147" y="274"/>
                      <a:pt x="17960" y="274"/>
                    </a:cubicBezTo>
                    <a:cubicBezTo>
                      <a:pt x="16773" y="274"/>
                      <a:pt x="15586" y="268"/>
                      <a:pt x="14402" y="256"/>
                    </a:cubicBezTo>
                    <a:cubicBezTo>
                      <a:pt x="12033" y="244"/>
                      <a:pt x="9653" y="207"/>
                      <a:pt x="7285" y="147"/>
                    </a:cubicBezTo>
                    <a:cubicBezTo>
                      <a:pt x="5314" y="107"/>
                      <a:pt x="3335" y="1"/>
                      <a:pt x="1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>
                <a:off x="7593153" y="1355810"/>
                <a:ext cx="1460757" cy="75346"/>
              </a:xfrm>
              <a:custGeom>
                <a:avLst/>
                <a:gdLst/>
                <a:ahLst/>
                <a:cxnLst/>
                <a:rect l="l" t="t" r="r" b="b"/>
                <a:pathLst>
                  <a:path w="34393" h="1153" extrusionOk="0">
                    <a:moveTo>
                      <a:pt x="3647" y="1"/>
                    </a:moveTo>
                    <a:cubicBezTo>
                      <a:pt x="2499" y="1"/>
                      <a:pt x="1350" y="15"/>
                      <a:pt x="205" y="64"/>
                    </a:cubicBezTo>
                    <a:cubicBezTo>
                      <a:pt x="12" y="76"/>
                      <a:pt x="0" y="377"/>
                      <a:pt x="205" y="377"/>
                    </a:cubicBezTo>
                    <a:cubicBezTo>
                      <a:pt x="4604" y="521"/>
                      <a:pt x="9016" y="425"/>
                      <a:pt x="13404" y="497"/>
                    </a:cubicBezTo>
                    <a:cubicBezTo>
                      <a:pt x="17804" y="557"/>
                      <a:pt x="22203" y="665"/>
                      <a:pt x="26603" y="834"/>
                    </a:cubicBezTo>
                    <a:cubicBezTo>
                      <a:pt x="27865" y="882"/>
                      <a:pt x="29127" y="942"/>
                      <a:pt x="30389" y="1002"/>
                    </a:cubicBezTo>
                    <a:cubicBezTo>
                      <a:pt x="31482" y="1054"/>
                      <a:pt x="32592" y="1153"/>
                      <a:pt x="33697" y="1153"/>
                    </a:cubicBezTo>
                    <a:cubicBezTo>
                      <a:pt x="33857" y="1153"/>
                      <a:pt x="34016" y="1151"/>
                      <a:pt x="34176" y="1146"/>
                    </a:cubicBezTo>
                    <a:cubicBezTo>
                      <a:pt x="34392" y="1146"/>
                      <a:pt x="34380" y="846"/>
                      <a:pt x="34176" y="821"/>
                    </a:cubicBezTo>
                    <a:cubicBezTo>
                      <a:pt x="31976" y="557"/>
                      <a:pt x="29728" y="581"/>
                      <a:pt x="27516" y="497"/>
                    </a:cubicBezTo>
                    <a:cubicBezTo>
                      <a:pt x="25341" y="413"/>
                      <a:pt x="23165" y="353"/>
                      <a:pt x="20977" y="293"/>
                    </a:cubicBezTo>
                    <a:cubicBezTo>
                      <a:pt x="16589" y="160"/>
                      <a:pt x="12190" y="64"/>
                      <a:pt x="7790" y="28"/>
                    </a:cubicBezTo>
                    <a:cubicBezTo>
                      <a:pt x="6411" y="22"/>
                      <a:pt x="5029" y="1"/>
                      <a:pt x="3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</p:grpSp>
        <p:sp>
          <p:nvSpPr>
            <p:cNvPr id="428" name="Google Shape;428;p28"/>
            <p:cNvSpPr/>
            <p:nvPr/>
          </p:nvSpPr>
          <p:spPr>
            <a:xfrm rot="10800000">
              <a:off x="8693820" y="1528025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 rot="10800000">
              <a:off x="8838020" y="1997900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 rot="10800000">
              <a:off x="8927295" y="1847850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>
            <a:spLocks noGrp="1"/>
          </p:cNvSpPr>
          <p:nvPr>
            <p:ph type="title"/>
          </p:nvPr>
        </p:nvSpPr>
        <p:spPr>
          <a:xfrm>
            <a:off x="615900" y="4450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29"/>
          <p:cNvSpPr txBox="1">
            <a:spLocks noGrp="1"/>
          </p:cNvSpPr>
          <p:nvPr>
            <p:ph type="subTitle" idx="1"/>
          </p:nvPr>
        </p:nvSpPr>
        <p:spPr>
          <a:xfrm>
            <a:off x="2094221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4" name="Google Shape;434;p29"/>
          <p:cNvSpPr txBox="1">
            <a:spLocks noGrp="1"/>
          </p:cNvSpPr>
          <p:nvPr>
            <p:ph type="subTitle" idx="2"/>
          </p:nvPr>
        </p:nvSpPr>
        <p:spPr>
          <a:xfrm>
            <a:off x="4678796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5" name="Google Shape;435;p29"/>
          <p:cNvSpPr txBox="1">
            <a:spLocks noGrp="1"/>
          </p:cNvSpPr>
          <p:nvPr>
            <p:ph type="title" idx="3" hasCustomPrompt="1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29"/>
          <p:cNvSpPr txBox="1">
            <a:spLocks noGrp="1"/>
          </p:cNvSpPr>
          <p:nvPr>
            <p:ph type="title" idx="4" hasCustomPrompt="1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7" name="Google Shape;437;p29"/>
          <p:cNvSpPr txBox="1">
            <a:spLocks noGrp="1"/>
          </p:cNvSpPr>
          <p:nvPr>
            <p:ph type="title" idx="5" hasCustomPrompt="1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8" name="Google Shape;438;p29"/>
          <p:cNvSpPr txBox="1">
            <a:spLocks noGrp="1"/>
          </p:cNvSpPr>
          <p:nvPr>
            <p:ph type="title" idx="6" hasCustomPrompt="1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9" name="Google Shape;439;p29"/>
          <p:cNvSpPr txBox="1">
            <a:spLocks noGrp="1"/>
          </p:cNvSpPr>
          <p:nvPr>
            <p:ph type="subTitle" idx="7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29"/>
          <p:cNvSpPr txBox="1">
            <a:spLocks noGrp="1"/>
          </p:cNvSpPr>
          <p:nvPr>
            <p:ph type="subTitle" idx="8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29"/>
          <p:cNvSpPr txBox="1">
            <a:spLocks noGrp="1"/>
          </p:cNvSpPr>
          <p:nvPr>
            <p:ph type="subTitle" idx="9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29"/>
          <p:cNvSpPr txBox="1">
            <a:spLocks noGrp="1"/>
          </p:cNvSpPr>
          <p:nvPr>
            <p:ph type="subTitle" idx="13"/>
          </p:nvPr>
        </p:nvSpPr>
        <p:spPr>
          <a:xfrm>
            <a:off x="2093196" y="22660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3" name="Google Shape;443;p29"/>
          <p:cNvSpPr txBox="1">
            <a:spLocks noGrp="1"/>
          </p:cNvSpPr>
          <p:nvPr>
            <p:ph type="subTitle" idx="14"/>
          </p:nvPr>
        </p:nvSpPr>
        <p:spPr>
          <a:xfrm>
            <a:off x="4682796" y="22636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subTitle" idx="15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45" name="Google Shape;445;p29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446" name="Google Shape;446;p29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" name="Google Shape;468;p29"/>
          <p:cNvSpPr/>
          <p:nvPr/>
        </p:nvSpPr>
        <p:spPr>
          <a:xfrm>
            <a:off x="8740853" y="2107405"/>
            <a:ext cx="264642" cy="134995"/>
          </a:xfrm>
          <a:custGeom>
            <a:avLst/>
            <a:gdLst/>
            <a:ahLst/>
            <a:cxnLst/>
            <a:rect l="l" t="t" r="r" b="b"/>
            <a:pathLst>
              <a:path w="3860" h="1969" extrusionOk="0">
                <a:moveTo>
                  <a:pt x="1879" y="0"/>
                </a:moveTo>
                <a:cubicBezTo>
                  <a:pt x="1814" y="0"/>
                  <a:pt x="1746" y="25"/>
                  <a:pt x="1683" y="81"/>
                </a:cubicBezTo>
                <a:cubicBezTo>
                  <a:pt x="1563" y="189"/>
                  <a:pt x="1491" y="333"/>
                  <a:pt x="1443" y="478"/>
                </a:cubicBezTo>
                <a:cubicBezTo>
                  <a:pt x="1046" y="454"/>
                  <a:pt x="661" y="430"/>
                  <a:pt x="265" y="405"/>
                </a:cubicBezTo>
                <a:cubicBezTo>
                  <a:pt x="60" y="405"/>
                  <a:pt x="0" y="754"/>
                  <a:pt x="216" y="778"/>
                </a:cubicBezTo>
                <a:cubicBezTo>
                  <a:pt x="601" y="838"/>
                  <a:pt x="974" y="886"/>
                  <a:pt x="1358" y="934"/>
                </a:cubicBezTo>
                <a:cubicBezTo>
                  <a:pt x="1358" y="983"/>
                  <a:pt x="1346" y="1031"/>
                  <a:pt x="1346" y="1079"/>
                </a:cubicBezTo>
                <a:cubicBezTo>
                  <a:pt x="1346" y="1331"/>
                  <a:pt x="1370" y="1692"/>
                  <a:pt x="1587" y="1836"/>
                </a:cubicBezTo>
                <a:lnTo>
                  <a:pt x="1587" y="1848"/>
                </a:lnTo>
                <a:cubicBezTo>
                  <a:pt x="1626" y="1931"/>
                  <a:pt x="1700" y="1968"/>
                  <a:pt x="1771" y="1968"/>
                </a:cubicBezTo>
                <a:cubicBezTo>
                  <a:pt x="1875" y="1968"/>
                  <a:pt x="1971" y="1888"/>
                  <a:pt x="1935" y="1752"/>
                </a:cubicBezTo>
                <a:cubicBezTo>
                  <a:pt x="1935" y="1752"/>
                  <a:pt x="1935" y="1740"/>
                  <a:pt x="1923" y="1728"/>
                </a:cubicBezTo>
                <a:cubicBezTo>
                  <a:pt x="2008" y="1560"/>
                  <a:pt x="1947" y="1379"/>
                  <a:pt x="1960" y="1175"/>
                </a:cubicBezTo>
                <a:cubicBezTo>
                  <a:pt x="1960" y="1115"/>
                  <a:pt x="1972" y="1055"/>
                  <a:pt x="1984" y="1007"/>
                </a:cubicBezTo>
                <a:cubicBezTo>
                  <a:pt x="2452" y="1055"/>
                  <a:pt x="2921" y="1103"/>
                  <a:pt x="3390" y="1175"/>
                </a:cubicBezTo>
                <a:cubicBezTo>
                  <a:pt x="3413" y="1179"/>
                  <a:pt x="3434" y="1181"/>
                  <a:pt x="3455" y="1181"/>
                </a:cubicBezTo>
                <a:cubicBezTo>
                  <a:pt x="3807" y="1181"/>
                  <a:pt x="3860" y="633"/>
                  <a:pt x="3462" y="622"/>
                </a:cubicBezTo>
                <a:cubicBezTo>
                  <a:pt x="3017" y="610"/>
                  <a:pt x="2573" y="574"/>
                  <a:pt x="2128" y="538"/>
                </a:cubicBezTo>
                <a:cubicBezTo>
                  <a:pt x="2140" y="478"/>
                  <a:pt x="2152" y="430"/>
                  <a:pt x="2164" y="369"/>
                </a:cubicBezTo>
                <a:cubicBezTo>
                  <a:pt x="2199" y="169"/>
                  <a:pt x="2050" y="0"/>
                  <a:pt x="1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-Iak3Wvh9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youtube.com/watch?v=3Jxeh-yAXek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0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         Friday  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15th</a:t>
            </a:r>
            <a:r>
              <a:rPr lang="en" baseline="30000" dirty="0"/>
              <a:t> </a:t>
            </a:r>
            <a:r>
              <a:rPr lang="en" dirty="0"/>
              <a:t>2020</a:t>
            </a:r>
            <a:endParaRPr dirty="0"/>
          </a:p>
        </p:txBody>
      </p:sp>
      <p:sp>
        <p:nvSpPr>
          <p:cNvPr id="474" name="Google Shape;474;p30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 Regular"/>
                <a:ea typeface="Comfortaa Regular"/>
                <a:cs typeface="Comfortaa Regular"/>
                <a:sym typeface="Comfortaa Regular"/>
              </a:rPr>
              <a:t>Ms.Reshard’s Class 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grpSp>
        <p:nvGrpSpPr>
          <p:cNvPr id="475" name="Google Shape;475;p30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476" name="Google Shape;476;p30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0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479" name="Google Shape;479;p30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30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482" name="Google Shape;482;p30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0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487" name="Google Shape;487;p30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0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494" name="Google Shape;494;p30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30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502" name="Google Shape;502;p30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0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505" name="Google Shape;505;p30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0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508" name="Google Shape;508;p30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509" name="Google Shape;509;p30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0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" name="Google Shape;511;p30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512" name="Google Shape;512;p30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4" name="Google Shape;514;p30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515" name="Google Shape;515;p30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516" name="Google Shape;516;p30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" name="Google Shape;518;p30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519" name="Google Shape;519;p30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0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1" name="Google Shape;521;p30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522" name="Google Shape;522;p30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0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527" name="Google Shape;527;p30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30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530" name="Google Shape;530;p30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0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532" name="Google Shape;532;p30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4" name="Google Shape;534;p30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535" name="Google Shape;535;p30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536" name="Google Shape;536;p30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0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30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539" name="Google Shape;539;p30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0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1" name="Google Shape;541;p30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542" name="Google Shape;542;p30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3" name="Google Shape;543;p30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544" name="Google Shape;544;p30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" name="Google Shape;546;p30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547" name="Google Shape;547;p30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548" name="Google Shape;548;p30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0" name="Google Shape;550;p30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551" name="Google Shape;551;p30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3" name="Google Shape;553;p30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554" name="Google Shape;554;p30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" name="Google Shape;555;p30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556" name="Google Shape;556;p30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8" name="Google Shape;558;p30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559" name="Google Shape;559;p30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0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563" name="Google Shape;563;p30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30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565" name="Google Shape;565;p30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" name="Google Shape;567;p30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568" name="Google Shape;568;p30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0" name="Google Shape;570;p30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571" name="Google Shape;571;p30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572" name="Google Shape;572;p30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30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576" name="Google Shape;576;p30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30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579" name="Google Shape;579;p30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0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582" name="Google Shape;582;p30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0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585" name="Google Shape;585;p30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30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590" name="Google Shape;590;p30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0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594" name="Google Shape;594;p30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595" name="Google Shape;595;p30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0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0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0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0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0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0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0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0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6" name="Google Shape;606;p30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0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609" name="Google Shape;609;p30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610" name="Google Shape;610;p30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0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0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0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0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0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0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7" name="Google Shape;617;p30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618" name="Google Shape;618;p30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0" name="Google Shape;620;p30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621" name="Google Shape;621;p30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0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625" name="Google Shape;625;p30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626" name="Google Shape;626;p30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0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30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30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635" name="Google Shape;635;p30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638" name="Google Shape;638;p30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30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642" name="Google Shape;642;p30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0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645" name="Google Shape;645;p30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0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649" name="Google Shape;649;p30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0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652" name="Google Shape;652;p30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653" name="Google Shape;653;p30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0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0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0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0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0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0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0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0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30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663" name="Google Shape;663;p30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0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5" name="Google Shape;665;p30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666" name="Google Shape;666;p30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667" name="Google Shape;667;p30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0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0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0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0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0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0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30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679" name="Google Shape;679;p30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0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" name="Google Shape;681;p30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682" name="Google Shape;682;p30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4" name="Google Shape;684;p30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685" name="Google Shape;685;p30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0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689" name="Google Shape;689;p30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30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693" name="Google Shape;693;p30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0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697" name="Google Shape;697;p30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698" name="Google Shape;698;p30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0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0" name="Google Shape;700;p30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0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703" name="Google Shape;703;p30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30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708" name="Google Shape;708;p30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30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713" name="Google Shape;713;p30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714" name="Google Shape;714;p30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0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0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0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0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0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0" name="Google Shape;720;p30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721" name="Google Shape;721;p30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0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3" name="Google Shape;723;p30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724" name="Google Shape;724;p30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0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727" name="Google Shape;727;p30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728" name="Google Shape;728;p30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0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0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1" name="Google Shape;731;p30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732" name="Google Shape;732;p30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0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4245667-7772-6946-BCBA-22B72AE96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7760" y="1909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B206-C461-1548-80FD-DDE74970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9CDD2C-D402-E047-88F6-D590CE70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0"/>
            <a:ext cx="3975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0325-B071-7441-A835-950EE263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D8FD0E3-63E4-0B48-8417-4CF0D594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0"/>
            <a:ext cx="3975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0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1AAD-9892-494C-ACEF-8602C5B4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F9360D-FE5E-D948-9685-6A5FE918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0"/>
            <a:ext cx="3975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0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7DF4-56E6-4444-B548-D60E0E3D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609E6F-97F6-9A4E-9961-FA1AFECE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0"/>
            <a:ext cx="3975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9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BE76-D12A-D045-A76B-D95F2A98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8FFB81C-A7C3-A445-B398-E49C3398B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0"/>
            <a:ext cx="3975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D767-C546-FE44-89C7-8CDF5372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5B047E9-59E5-264D-8179-10B68437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0"/>
            <a:ext cx="39719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68B2-9DB9-BC48-8A32-5672D577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FC0324F-5D9E-5645-BF18-7BE138A6B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0"/>
            <a:ext cx="3975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0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44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A.R test </a:t>
            </a:r>
            <a:endParaRPr/>
          </a:p>
        </p:txBody>
      </p:sp>
      <p:sp>
        <p:nvSpPr>
          <p:cNvPr id="1023" name="Google Shape;1023;p44"/>
          <p:cNvSpPr txBox="1"/>
          <p:nvPr/>
        </p:nvSpPr>
        <p:spPr>
          <a:xfrm>
            <a:off x="901800" y="148000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omfortaa"/>
                <a:ea typeface="Comfortaa"/>
                <a:cs typeface="Comfortaa"/>
                <a:sym typeface="Comfortaa"/>
              </a:rPr>
              <a:t>I encourage you to login and take an A.R if you are able to on any of the books we’ve been reading this week!</a:t>
            </a:r>
            <a:endParaRPr sz="9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4" name="Google Shape;1024;p44"/>
          <p:cNvSpPr txBox="1"/>
          <p:nvPr/>
        </p:nvSpPr>
        <p:spPr>
          <a:xfrm>
            <a:off x="239300" y="405400"/>
            <a:ext cx="16728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following slides give you directions!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6BB293D-F7B7-084D-B26F-E0FBF1AED7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5800" y="7793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45"/>
          <p:cNvSpPr txBox="1">
            <a:spLocks noGrp="1"/>
          </p:cNvSpPr>
          <p:nvPr>
            <p:ph type="ctrTitle"/>
          </p:nvPr>
        </p:nvSpPr>
        <p:spPr>
          <a:xfrm>
            <a:off x="2008800" y="342375"/>
            <a:ext cx="5126400" cy="577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take an A.r Test</a:t>
            </a:r>
            <a:endParaRPr/>
          </a:p>
        </p:txBody>
      </p:sp>
      <p:sp>
        <p:nvSpPr>
          <p:cNvPr id="1030" name="Google Shape;1030;p45"/>
          <p:cNvSpPr txBox="1"/>
          <p:nvPr/>
        </p:nvSpPr>
        <p:spPr>
          <a:xfrm>
            <a:off x="762725" y="1730650"/>
            <a:ext cx="1718400" cy="126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Login to classlink and click on the renaissance app.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1" name="Google Shape;1031;p45"/>
          <p:cNvSpPr txBox="1">
            <a:spLocks noGrp="1"/>
          </p:cNvSpPr>
          <p:nvPr>
            <p:ph type="title" idx="4294967295"/>
          </p:nvPr>
        </p:nvSpPr>
        <p:spPr>
          <a:xfrm>
            <a:off x="295240" y="1730639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</a:t>
            </a:r>
            <a:endParaRPr sz="1800"/>
          </a:p>
        </p:txBody>
      </p:sp>
      <p:sp>
        <p:nvSpPr>
          <p:cNvPr id="1032" name="Google Shape;1032;p45"/>
          <p:cNvSpPr txBox="1"/>
          <p:nvPr/>
        </p:nvSpPr>
        <p:spPr>
          <a:xfrm>
            <a:off x="3300800" y="1730650"/>
            <a:ext cx="1718400" cy="126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Click on the orange square that says accelerated reader.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3" name="Google Shape;1033;p45"/>
          <p:cNvSpPr txBox="1">
            <a:spLocks noGrp="1"/>
          </p:cNvSpPr>
          <p:nvPr>
            <p:ph type="title" idx="4294967295"/>
          </p:nvPr>
        </p:nvSpPr>
        <p:spPr>
          <a:xfrm>
            <a:off x="2615403" y="1730639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 </a:t>
            </a:r>
            <a:endParaRPr sz="1800"/>
          </a:p>
        </p:txBody>
      </p:sp>
      <p:sp>
        <p:nvSpPr>
          <p:cNvPr id="1034" name="Google Shape;1034;p45"/>
          <p:cNvSpPr txBox="1">
            <a:spLocks noGrp="1"/>
          </p:cNvSpPr>
          <p:nvPr>
            <p:ph type="title" idx="4294967295"/>
          </p:nvPr>
        </p:nvSpPr>
        <p:spPr>
          <a:xfrm>
            <a:off x="5083540" y="1730639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</a:t>
            </a:r>
            <a:endParaRPr sz="1800"/>
          </a:p>
        </p:txBody>
      </p:sp>
      <p:sp>
        <p:nvSpPr>
          <p:cNvPr id="1035" name="Google Shape;1035;p45"/>
          <p:cNvSpPr txBox="1"/>
          <p:nvPr/>
        </p:nvSpPr>
        <p:spPr>
          <a:xfrm>
            <a:off x="5699000" y="1730650"/>
            <a:ext cx="1718400" cy="1263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Search the book you read and press take quiz.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36" name="Google Shape;10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63" y="3225725"/>
            <a:ext cx="15335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2875" y="3173500"/>
            <a:ext cx="1718400" cy="16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4700" y="3225725"/>
            <a:ext cx="1642701" cy="140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1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mATH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33"/>
          <p:cNvGrpSpPr/>
          <p:nvPr/>
        </p:nvGrpSpPr>
        <p:grpSpPr>
          <a:xfrm>
            <a:off x="242000" y="2025923"/>
            <a:ext cx="1901098" cy="2324526"/>
            <a:chOff x="1146625" y="2025923"/>
            <a:chExt cx="1901098" cy="2324526"/>
          </a:xfrm>
        </p:grpSpPr>
        <p:sp>
          <p:nvSpPr>
            <p:cNvPr id="751" name="Google Shape;751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33"/>
          <p:cNvGrpSpPr/>
          <p:nvPr/>
        </p:nvGrpSpPr>
        <p:grpSpPr>
          <a:xfrm>
            <a:off x="2469925" y="2025936"/>
            <a:ext cx="1901098" cy="2324526"/>
            <a:chOff x="3621450" y="2025923"/>
            <a:chExt cx="1901098" cy="2324526"/>
          </a:xfrm>
        </p:grpSpPr>
        <p:sp>
          <p:nvSpPr>
            <p:cNvPr id="754" name="Google Shape;754;p33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33"/>
          <p:cNvGrpSpPr/>
          <p:nvPr/>
        </p:nvGrpSpPr>
        <p:grpSpPr>
          <a:xfrm>
            <a:off x="4595550" y="2025923"/>
            <a:ext cx="1901098" cy="2324526"/>
            <a:chOff x="6096275" y="2025923"/>
            <a:chExt cx="1901098" cy="2324526"/>
          </a:xfrm>
        </p:grpSpPr>
        <p:sp>
          <p:nvSpPr>
            <p:cNvPr id="757" name="Google Shape;757;p33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33"/>
          <p:cNvSpPr txBox="1">
            <a:spLocks noGrp="1"/>
          </p:cNvSpPr>
          <p:nvPr>
            <p:ph type="subTitle" idx="1"/>
          </p:nvPr>
        </p:nvSpPr>
        <p:spPr>
          <a:xfrm>
            <a:off x="293150" y="2607750"/>
            <a:ext cx="17988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I can identify who is telling the story at various  points in the the text.</a:t>
            </a:r>
            <a:endParaRPr sz="1400" b="1" dirty="0"/>
          </a:p>
        </p:txBody>
      </p:sp>
      <p:sp>
        <p:nvSpPr>
          <p:cNvPr id="760" name="Google Shape;760;p33"/>
          <p:cNvSpPr txBox="1">
            <a:spLocks noGrp="1"/>
          </p:cNvSpPr>
          <p:nvPr>
            <p:ph type="subTitle" idx="2"/>
          </p:nvPr>
        </p:nvSpPr>
        <p:spPr>
          <a:xfrm>
            <a:off x="2091950" y="2503868"/>
            <a:ext cx="229576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dirty="0"/>
              <a:t>I can combine 3-dimensional shapes to create a new shape (composite shape) and build new shapes from composite shapes. </a:t>
            </a:r>
          </a:p>
          <a:p>
            <a:pPr fontAlgn="base"/>
            <a:r>
              <a:rPr lang="en-US" dirty="0"/>
              <a:t> can build and draw shapes that have specific defining attributes.</a:t>
            </a:r>
          </a:p>
          <a:p>
            <a:endParaRPr lang="en-US" sz="1400" dirty="0"/>
          </a:p>
          <a:p>
            <a:br>
              <a:rPr lang="en-US" sz="1400" dirty="0"/>
            </a:br>
            <a:endParaRPr sz="1400" dirty="0"/>
          </a:p>
        </p:txBody>
      </p:sp>
      <p:sp>
        <p:nvSpPr>
          <p:cNvPr id="761" name="Google Shape;761;p33"/>
          <p:cNvSpPr txBox="1">
            <a:spLocks noGrp="1"/>
          </p:cNvSpPr>
          <p:nvPr>
            <p:ph type="subTitle" idx="3"/>
          </p:nvPr>
        </p:nvSpPr>
        <p:spPr>
          <a:xfrm>
            <a:off x="4284731" y="2715138"/>
            <a:ext cx="209665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 can identify ways Earth’s surface changes. Students will explain how Earth surface changes affect living things. </a:t>
            </a:r>
            <a:endParaRPr lang="en-US" sz="1400" dirty="0"/>
          </a:p>
          <a:p>
            <a:br>
              <a:rPr lang="en-US" sz="1400" dirty="0"/>
            </a:br>
            <a:endParaRPr sz="1400" dirty="0"/>
          </a:p>
        </p:txBody>
      </p:sp>
      <p:sp>
        <p:nvSpPr>
          <p:cNvPr id="762" name="Google Shape;762;p33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week’s Learning Goals  </a:t>
            </a:r>
            <a:endParaRPr/>
          </a:p>
        </p:txBody>
      </p:sp>
      <p:sp>
        <p:nvSpPr>
          <p:cNvPr id="763" name="Google Shape;763;p33"/>
          <p:cNvSpPr txBox="1">
            <a:spLocks noGrp="1"/>
          </p:cNvSpPr>
          <p:nvPr>
            <p:ph type="ctrTitle"/>
          </p:nvPr>
        </p:nvSpPr>
        <p:spPr>
          <a:xfrm>
            <a:off x="4455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</a:t>
            </a:r>
            <a:endParaRPr/>
          </a:p>
        </p:txBody>
      </p:sp>
      <p:sp>
        <p:nvSpPr>
          <p:cNvPr id="764" name="Google Shape;764;p33"/>
          <p:cNvSpPr txBox="1">
            <a:spLocks noGrp="1"/>
          </p:cNvSpPr>
          <p:nvPr>
            <p:ph type="ctrTitle" idx="4"/>
          </p:nvPr>
        </p:nvSpPr>
        <p:spPr>
          <a:xfrm>
            <a:off x="262231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</a:t>
            </a:r>
            <a:endParaRPr/>
          </a:p>
        </p:txBody>
      </p:sp>
      <p:sp>
        <p:nvSpPr>
          <p:cNvPr id="765" name="Google Shape;765;p33"/>
          <p:cNvSpPr txBox="1">
            <a:spLocks noGrp="1"/>
          </p:cNvSpPr>
          <p:nvPr>
            <p:ph type="ctrTitle" idx="5"/>
          </p:nvPr>
        </p:nvSpPr>
        <p:spPr>
          <a:xfrm>
            <a:off x="47990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</a:t>
            </a:r>
            <a:endParaRPr/>
          </a:p>
        </p:txBody>
      </p:sp>
      <p:grpSp>
        <p:nvGrpSpPr>
          <p:cNvPr id="766" name="Google Shape;766;p33"/>
          <p:cNvGrpSpPr/>
          <p:nvPr/>
        </p:nvGrpSpPr>
        <p:grpSpPr>
          <a:xfrm>
            <a:off x="6864125" y="2025923"/>
            <a:ext cx="1901098" cy="2324526"/>
            <a:chOff x="1146625" y="2025923"/>
            <a:chExt cx="1901098" cy="2324526"/>
          </a:xfrm>
        </p:grpSpPr>
        <p:sp>
          <p:nvSpPr>
            <p:cNvPr id="767" name="Google Shape;767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3"/>
          <p:cNvSpPr txBox="1">
            <a:spLocks noGrp="1"/>
          </p:cNvSpPr>
          <p:nvPr>
            <p:ph type="ctrTitle" idx="5"/>
          </p:nvPr>
        </p:nvSpPr>
        <p:spPr>
          <a:xfrm>
            <a:off x="70676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studies </a:t>
            </a:r>
            <a:endParaRPr/>
          </a:p>
        </p:txBody>
      </p:sp>
      <p:sp>
        <p:nvSpPr>
          <p:cNvPr id="770" name="Google Shape;770;p33"/>
          <p:cNvSpPr txBox="1">
            <a:spLocks noGrp="1"/>
          </p:cNvSpPr>
          <p:nvPr>
            <p:ph type="subTitle" idx="3"/>
          </p:nvPr>
        </p:nvSpPr>
        <p:spPr>
          <a:xfrm>
            <a:off x="6966425" y="2715138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 can </a:t>
            </a:r>
            <a:r>
              <a:rPr lang="en" sz="1400" dirty="0" err="1"/>
              <a:t>iden</a:t>
            </a:r>
            <a:r>
              <a:rPr lang="en-US" sz="1400" dirty="0" err="1"/>
              <a:t>ify</a:t>
            </a:r>
            <a:r>
              <a:rPr lang="en-US" sz="1400" dirty="0"/>
              <a:t> what a community is and explain why its important</a:t>
            </a:r>
            <a:r>
              <a:rPr lang="en" sz="1400" dirty="0"/>
              <a:t>.</a:t>
            </a:r>
            <a:endParaRPr sz="1400" dirty="0"/>
          </a:p>
        </p:txBody>
      </p:sp>
      <p:grpSp>
        <p:nvGrpSpPr>
          <p:cNvPr id="771" name="Google Shape;771;p33"/>
          <p:cNvGrpSpPr/>
          <p:nvPr/>
        </p:nvGrpSpPr>
        <p:grpSpPr>
          <a:xfrm>
            <a:off x="6730093" y="778671"/>
            <a:ext cx="843032" cy="732835"/>
            <a:chOff x="853568" y="1975538"/>
            <a:chExt cx="337334" cy="353599"/>
          </a:xfrm>
        </p:grpSpPr>
        <p:sp>
          <p:nvSpPr>
            <p:cNvPr id="772" name="Google Shape;772;p33"/>
            <p:cNvSpPr/>
            <p:nvPr/>
          </p:nvSpPr>
          <p:spPr>
            <a:xfrm>
              <a:off x="853568" y="1975538"/>
              <a:ext cx="337334" cy="353599"/>
            </a:xfrm>
            <a:custGeom>
              <a:avLst/>
              <a:gdLst/>
              <a:ahLst/>
              <a:cxnLst/>
              <a:rect l="l" t="t" r="r" b="b"/>
              <a:pathLst>
                <a:path w="10598" h="11109" extrusionOk="0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938458" y="2136979"/>
              <a:ext cx="166789" cy="76742"/>
            </a:xfrm>
            <a:custGeom>
              <a:avLst/>
              <a:gdLst/>
              <a:ahLst/>
              <a:cxnLst/>
              <a:rect l="l" t="t" r="r" b="b"/>
              <a:pathLst>
                <a:path w="5240" h="2411" extrusionOk="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938840" y="2227377"/>
              <a:ext cx="166407" cy="76774"/>
            </a:xfrm>
            <a:custGeom>
              <a:avLst/>
              <a:gdLst/>
              <a:ahLst/>
              <a:cxnLst/>
              <a:rect l="l" t="t" r="r" b="b"/>
              <a:pathLst>
                <a:path w="5228" h="2412" extrusionOk="0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1007052" y="2185106"/>
              <a:ext cx="19003" cy="70153"/>
            </a:xfrm>
            <a:custGeom>
              <a:avLst/>
              <a:gdLst/>
              <a:ahLst/>
              <a:cxnLst/>
              <a:rect l="l" t="t" r="r" b="b"/>
              <a:pathLst>
                <a:path w="597" h="2204" extrusionOk="0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3"/>
          <p:cNvGrpSpPr/>
          <p:nvPr/>
        </p:nvGrpSpPr>
        <p:grpSpPr>
          <a:xfrm>
            <a:off x="1480543" y="778671"/>
            <a:ext cx="843032" cy="732835"/>
            <a:chOff x="853568" y="1975538"/>
            <a:chExt cx="337334" cy="353599"/>
          </a:xfrm>
        </p:grpSpPr>
        <p:sp>
          <p:nvSpPr>
            <p:cNvPr id="777" name="Google Shape;777;p33"/>
            <p:cNvSpPr/>
            <p:nvPr/>
          </p:nvSpPr>
          <p:spPr>
            <a:xfrm>
              <a:off x="853568" y="1975538"/>
              <a:ext cx="337334" cy="353599"/>
            </a:xfrm>
            <a:custGeom>
              <a:avLst/>
              <a:gdLst/>
              <a:ahLst/>
              <a:cxnLst/>
              <a:rect l="l" t="t" r="r" b="b"/>
              <a:pathLst>
                <a:path w="10598" h="11109" extrusionOk="0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938458" y="2136979"/>
              <a:ext cx="166789" cy="76742"/>
            </a:xfrm>
            <a:custGeom>
              <a:avLst/>
              <a:gdLst/>
              <a:ahLst/>
              <a:cxnLst/>
              <a:rect l="l" t="t" r="r" b="b"/>
              <a:pathLst>
                <a:path w="5240" h="2411" extrusionOk="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938840" y="2227377"/>
              <a:ext cx="166407" cy="76774"/>
            </a:xfrm>
            <a:custGeom>
              <a:avLst/>
              <a:gdLst/>
              <a:ahLst/>
              <a:cxnLst/>
              <a:rect l="l" t="t" r="r" b="b"/>
              <a:pathLst>
                <a:path w="5228" h="2412" extrusionOk="0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1007052" y="2185106"/>
              <a:ext cx="19003" cy="70153"/>
            </a:xfrm>
            <a:custGeom>
              <a:avLst/>
              <a:gdLst/>
              <a:ahLst/>
              <a:cxnLst/>
              <a:rect l="l" t="t" r="r" b="b"/>
              <a:pathLst>
                <a:path w="597" h="2204" extrusionOk="0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DD2092F-9449-D948-BB25-DE19FCE06D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2423" y="3316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52"/>
          <p:cNvSpPr txBox="1">
            <a:spLocks noGrp="1"/>
          </p:cNvSpPr>
          <p:nvPr>
            <p:ph type="ctrTitle"/>
          </p:nvPr>
        </p:nvSpPr>
        <p:spPr>
          <a:xfrm>
            <a:off x="2272125" y="0"/>
            <a:ext cx="4005600" cy="732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math to do list </a:t>
            </a:r>
            <a:endParaRPr sz="3000"/>
          </a:p>
        </p:txBody>
      </p:sp>
      <p:grpSp>
        <p:nvGrpSpPr>
          <p:cNvPr id="1173" name="Google Shape;1173;p52"/>
          <p:cNvGrpSpPr/>
          <p:nvPr/>
        </p:nvGrpSpPr>
        <p:grpSpPr>
          <a:xfrm>
            <a:off x="329426" y="1015509"/>
            <a:ext cx="5538210" cy="853232"/>
            <a:chOff x="1753629" y="1586637"/>
            <a:chExt cx="2224806" cy="629506"/>
          </a:xfrm>
        </p:grpSpPr>
        <p:sp>
          <p:nvSpPr>
            <p:cNvPr id="1174" name="Google Shape;1174;p52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5" name="Google Shape;1175;p52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176" name="Google Shape;1176;p52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2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8" name="Google Shape;1178;p52"/>
          <p:cNvSpPr txBox="1">
            <a:spLocks noGrp="1"/>
          </p:cNvSpPr>
          <p:nvPr>
            <p:ph type="subTitle" idx="4294967295"/>
          </p:nvPr>
        </p:nvSpPr>
        <p:spPr>
          <a:xfrm>
            <a:off x="2016350" y="1073750"/>
            <a:ext cx="3566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900" dirty="0"/>
              <a:t>NO MATH TODAY</a:t>
            </a:r>
            <a:endParaRPr sz="1900" dirty="0"/>
          </a:p>
        </p:txBody>
      </p:sp>
      <p:grpSp>
        <p:nvGrpSpPr>
          <p:cNvPr id="1182" name="Google Shape;1182;p52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1183" name="Google Shape;1183;p52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2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2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2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2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52"/>
          <p:cNvSpPr txBox="1">
            <a:spLocks noGrp="1"/>
          </p:cNvSpPr>
          <p:nvPr>
            <p:ph type="title" idx="4294967295"/>
          </p:nvPr>
        </p:nvSpPr>
        <p:spPr>
          <a:xfrm>
            <a:off x="820440" y="1298739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1.</a:t>
            </a:r>
            <a:endParaRPr sz="2600"/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4BCFE2B-F1F9-2E40-A3F7-EAB41AA30F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8107" y="-2046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59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SCIENCE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60"/>
          <p:cNvSpPr txBox="1">
            <a:spLocks noGrp="1"/>
          </p:cNvSpPr>
          <p:nvPr>
            <p:ph type="ctrTitle"/>
          </p:nvPr>
        </p:nvSpPr>
        <p:spPr>
          <a:xfrm>
            <a:off x="2272125" y="0"/>
            <a:ext cx="4005600" cy="7329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Science to do list </a:t>
            </a:r>
            <a:endParaRPr sz="3000"/>
          </a:p>
        </p:txBody>
      </p:sp>
      <p:grpSp>
        <p:nvGrpSpPr>
          <p:cNvPr id="1323" name="Google Shape;1323;p60"/>
          <p:cNvGrpSpPr/>
          <p:nvPr/>
        </p:nvGrpSpPr>
        <p:grpSpPr>
          <a:xfrm>
            <a:off x="329426" y="1015509"/>
            <a:ext cx="5538210" cy="853232"/>
            <a:chOff x="1753629" y="1586637"/>
            <a:chExt cx="2224806" cy="629506"/>
          </a:xfrm>
        </p:grpSpPr>
        <p:sp>
          <p:nvSpPr>
            <p:cNvPr id="1324" name="Google Shape;1324;p60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60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326" name="Google Shape;1326;p60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60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8" name="Google Shape;1328;p60"/>
          <p:cNvSpPr txBox="1">
            <a:spLocks noGrp="1"/>
          </p:cNvSpPr>
          <p:nvPr>
            <p:ph type="subTitle" idx="4294967295"/>
          </p:nvPr>
        </p:nvSpPr>
        <p:spPr>
          <a:xfrm>
            <a:off x="2016350" y="1073750"/>
            <a:ext cx="3566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Complete your last a activity!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/>
          </a:p>
        </p:txBody>
      </p:sp>
      <p:grpSp>
        <p:nvGrpSpPr>
          <p:cNvPr id="1329" name="Google Shape;1329;p60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1330" name="Google Shape;1330;p60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0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0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0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0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0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0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0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0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0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0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0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60"/>
          <p:cNvSpPr txBox="1">
            <a:spLocks noGrp="1"/>
          </p:cNvSpPr>
          <p:nvPr>
            <p:ph type="title" idx="4294967295"/>
          </p:nvPr>
        </p:nvSpPr>
        <p:spPr>
          <a:xfrm>
            <a:off x="820440" y="1298739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1.</a:t>
            </a:r>
            <a:endParaRPr sz="2600"/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0C51CBA-7EEE-134D-9788-FF3F05BEA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69"/>
          <p:cNvSpPr/>
          <p:nvPr/>
        </p:nvSpPr>
        <p:spPr>
          <a:xfrm>
            <a:off x="4567076" y="3024875"/>
            <a:ext cx="921562" cy="816925"/>
          </a:xfrm>
          <a:custGeom>
            <a:avLst/>
            <a:gdLst/>
            <a:ahLst/>
            <a:cxnLst/>
            <a:rect l="l" t="t" r="r" b="b"/>
            <a:pathLst>
              <a:path w="33551" h="32677" extrusionOk="0">
                <a:moveTo>
                  <a:pt x="27276" y="2604"/>
                </a:moveTo>
                <a:cubicBezTo>
                  <a:pt x="19885" y="-1427"/>
                  <a:pt x="7376" y="-968"/>
                  <a:pt x="2209" y="5678"/>
                </a:cubicBezTo>
                <a:cubicBezTo>
                  <a:pt x="-2404" y="11612"/>
                  <a:pt x="998" y="22290"/>
                  <a:pt x="5992" y="27907"/>
                </a:cubicBezTo>
                <a:cubicBezTo>
                  <a:pt x="11387" y="33975"/>
                  <a:pt x="25631" y="34514"/>
                  <a:pt x="30350" y="27907"/>
                </a:cubicBezTo>
                <a:cubicBezTo>
                  <a:pt x="35379" y="20866"/>
                  <a:pt x="34474" y="6933"/>
                  <a:pt x="27276" y="213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9" name="Google Shape;1449;p69"/>
          <p:cNvSpPr/>
          <p:nvPr/>
        </p:nvSpPr>
        <p:spPr>
          <a:xfrm>
            <a:off x="807425" y="1177287"/>
            <a:ext cx="1085586" cy="730899"/>
          </a:xfrm>
          <a:custGeom>
            <a:avLst/>
            <a:gdLst/>
            <a:ahLst/>
            <a:cxnLst/>
            <a:rect l="l" t="t" r="r" b="b"/>
            <a:pathLst>
              <a:path w="12963" h="9363" extrusionOk="0">
                <a:moveTo>
                  <a:pt x="11360" y="1309"/>
                </a:moveTo>
                <a:cubicBezTo>
                  <a:pt x="10540" y="-2785"/>
                  <a:pt x="-2116" y="4014"/>
                  <a:pt x="389" y="7355"/>
                </a:cubicBezTo>
                <a:cubicBezTo>
                  <a:pt x="2866" y="10659"/>
                  <a:pt x="10654" y="9596"/>
                  <a:pt x="12704" y="6011"/>
                </a:cubicBezTo>
                <a:cubicBezTo>
                  <a:pt x="13499" y="4620"/>
                  <a:pt x="12067" y="1757"/>
                  <a:pt x="10465" y="1757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0" name="Google Shape;1450;p69"/>
          <p:cNvSpPr/>
          <p:nvPr/>
        </p:nvSpPr>
        <p:spPr>
          <a:xfrm rot="-1220487">
            <a:off x="982139" y="2953027"/>
            <a:ext cx="1021484" cy="836191"/>
          </a:xfrm>
          <a:custGeom>
            <a:avLst/>
            <a:gdLst/>
            <a:ahLst/>
            <a:cxnLst/>
            <a:rect l="l" t="t" r="r" b="b"/>
            <a:pathLst>
              <a:path w="40861" h="33449" extrusionOk="0">
                <a:moveTo>
                  <a:pt x="35319" y="7074"/>
                </a:moveTo>
                <a:cubicBezTo>
                  <a:pt x="26125" y="1559"/>
                  <a:pt x="11622" y="731"/>
                  <a:pt x="3158" y="7311"/>
                </a:cubicBezTo>
                <a:cubicBezTo>
                  <a:pt x="-65" y="9816"/>
                  <a:pt x="-798" y="15720"/>
                  <a:pt x="1029" y="19371"/>
                </a:cubicBezTo>
                <a:cubicBezTo>
                  <a:pt x="6736" y="30775"/>
                  <a:pt x="30846" y="39042"/>
                  <a:pt x="38157" y="28594"/>
                </a:cubicBezTo>
                <a:cubicBezTo>
                  <a:pt x="42502" y="22386"/>
                  <a:pt x="41178" y="12197"/>
                  <a:pt x="36975" y="5892"/>
                </a:cubicBezTo>
                <a:cubicBezTo>
                  <a:pt x="33835" y="1182"/>
                  <a:pt x="23816" y="-2421"/>
                  <a:pt x="20421" y="210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1" name="Google Shape;1451;p69"/>
          <p:cNvSpPr/>
          <p:nvPr/>
        </p:nvSpPr>
        <p:spPr>
          <a:xfrm>
            <a:off x="4530500" y="1134963"/>
            <a:ext cx="994700" cy="913948"/>
          </a:xfrm>
          <a:custGeom>
            <a:avLst/>
            <a:gdLst/>
            <a:ahLst/>
            <a:cxnLst/>
            <a:rect l="l" t="t" r="r" b="b"/>
            <a:pathLst>
              <a:path w="39788" h="29352" extrusionOk="0">
                <a:moveTo>
                  <a:pt x="28232" y="1891"/>
                </a:moveTo>
                <a:cubicBezTo>
                  <a:pt x="19165" y="-2633"/>
                  <a:pt x="-2880" y="4340"/>
                  <a:pt x="327" y="13952"/>
                </a:cubicBezTo>
                <a:cubicBezTo>
                  <a:pt x="3027" y="22045"/>
                  <a:pt x="13742" y="25643"/>
                  <a:pt x="22084" y="27432"/>
                </a:cubicBezTo>
                <a:cubicBezTo>
                  <a:pt x="26334" y="28343"/>
                  <a:pt x="31316" y="30534"/>
                  <a:pt x="35090" y="28378"/>
                </a:cubicBezTo>
                <a:cubicBezTo>
                  <a:pt x="40279" y="25414"/>
                  <a:pt x="41163" y="15505"/>
                  <a:pt x="37691" y="10641"/>
                </a:cubicBezTo>
                <a:cubicBezTo>
                  <a:pt x="34108" y="5622"/>
                  <a:pt x="28540" y="1494"/>
                  <a:pt x="22557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2" name="Google Shape;1452;p69"/>
          <p:cNvSpPr txBox="1">
            <a:spLocks noGrp="1"/>
          </p:cNvSpPr>
          <p:nvPr>
            <p:ph type="title"/>
          </p:nvPr>
        </p:nvSpPr>
        <p:spPr>
          <a:xfrm>
            <a:off x="207100" y="445025"/>
            <a:ext cx="8321100" cy="5727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activities: Complete onE each day</a:t>
            </a:r>
            <a:endParaRPr/>
          </a:p>
        </p:txBody>
      </p:sp>
      <p:sp>
        <p:nvSpPr>
          <p:cNvPr id="1453" name="Google Shape;1453;p69"/>
          <p:cNvSpPr txBox="1">
            <a:spLocks noGrp="1"/>
          </p:cNvSpPr>
          <p:nvPr>
            <p:ph type="subTitle" idx="1"/>
          </p:nvPr>
        </p:nvSpPr>
        <p:spPr>
          <a:xfrm>
            <a:off x="517275" y="3851601"/>
            <a:ext cx="2363700" cy="12285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5000"/>
              </a:lnSpc>
            </a:pPr>
            <a:r>
              <a:rPr lang="en-US" dirty="0"/>
              <a:t>Draw a quick picture and write a definition for the following  slow change words: weathering, erosion, drought</a:t>
            </a:r>
            <a:endParaRPr sz="1300" dirty="0"/>
          </a:p>
        </p:txBody>
      </p:sp>
      <p:sp>
        <p:nvSpPr>
          <p:cNvPr id="1454" name="Google Shape;1454;p69"/>
          <p:cNvSpPr txBox="1">
            <a:spLocks noGrp="1"/>
          </p:cNvSpPr>
          <p:nvPr>
            <p:ph type="subTitle" idx="2"/>
          </p:nvPr>
        </p:nvSpPr>
        <p:spPr>
          <a:xfrm>
            <a:off x="3123850" y="3896301"/>
            <a:ext cx="3419375" cy="11391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/>
              <a:t>Watch the video, “Weathering and Erosion” at </a:t>
            </a:r>
            <a:r>
              <a:rPr lang="en-US" sz="1000" u="sng" dirty="0">
                <a:hlinkClick r:id="rId3"/>
              </a:rPr>
              <a:t>https://www.youtube.com/watch?v=R-Iak3Wvh9c</a:t>
            </a:r>
            <a:r>
              <a:rPr lang="en-US" sz="1000" dirty="0"/>
              <a:t>. Write or draw to explain the meaning of weathering </a:t>
            </a:r>
          </a:p>
          <a:p>
            <a:r>
              <a:rPr lang="en-US" sz="1000" dirty="0"/>
              <a:t>and erosion. </a:t>
            </a:r>
          </a:p>
          <a:p>
            <a:br>
              <a:rPr lang="en-US" dirty="0"/>
            </a:br>
            <a:endParaRPr dirty="0"/>
          </a:p>
        </p:txBody>
      </p:sp>
      <p:sp>
        <p:nvSpPr>
          <p:cNvPr id="1455" name="Google Shape;1455;p69"/>
          <p:cNvSpPr txBox="1">
            <a:spLocks noGrp="1"/>
          </p:cNvSpPr>
          <p:nvPr>
            <p:ph type="title" idx="3"/>
          </p:nvPr>
        </p:nvSpPr>
        <p:spPr>
          <a:xfrm>
            <a:off x="717975" y="12536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56" name="Google Shape;1456;p69"/>
          <p:cNvSpPr txBox="1">
            <a:spLocks noGrp="1"/>
          </p:cNvSpPr>
          <p:nvPr>
            <p:ph type="title" idx="4"/>
          </p:nvPr>
        </p:nvSpPr>
        <p:spPr>
          <a:xfrm>
            <a:off x="6657893" y="2210690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457" name="Google Shape;1457;p69"/>
          <p:cNvSpPr txBox="1">
            <a:spLocks noGrp="1"/>
          </p:cNvSpPr>
          <p:nvPr>
            <p:ph type="title" idx="5"/>
          </p:nvPr>
        </p:nvSpPr>
        <p:spPr>
          <a:xfrm>
            <a:off x="717981" y="3005719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58" name="Google Shape;1458;p69"/>
          <p:cNvSpPr txBox="1">
            <a:spLocks noGrp="1"/>
          </p:cNvSpPr>
          <p:nvPr>
            <p:ph type="title" idx="6"/>
          </p:nvPr>
        </p:nvSpPr>
        <p:spPr>
          <a:xfrm>
            <a:off x="4252962" y="3112482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459" name="Google Shape;1459;p69"/>
          <p:cNvSpPr txBox="1">
            <a:spLocks noGrp="1"/>
          </p:cNvSpPr>
          <p:nvPr>
            <p:ph type="subTitle" idx="13"/>
          </p:nvPr>
        </p:nvSpPr>
        <p:spPr>
          <a:xfrm>
            <a:off x="258161" y="1927626"/>
            <a:ext cx="3269700" cy="7338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000" dirty="0"/>
              <a:t>Watch the video, “Volcanoes for Kids,” at </a:t>
            </a:r>
            <a:r>
              <a:rPr lang="en-US" sz="1000" u="sng" dirty="0">
                <a:hlinkClick r:id="rId4"/>
              </a:rPr>
              <a:t>https://www.youtube.com/watch?v=3Jxeh-yAXek</a:t>
            </a:r>
            <a:r>
              <a:rPr lang="en-US" sz="1000" dirty="0"/>
              <a:t>. Write 3 facts you learned from the video.</a:t>
            </a:r>
            <a:endParaRPr sz="1000" dirty="0"/>
          </a:p>
        </p:txBody>
      </p:sp>
      <p:sp>
        <p:nvSpPr>
          <p:cNvPr id="1460" name="Google Shape;1460;p69"/>
          <p:cNvSpPr txBox="1">
            <a:spLocks noGrp="1"/>
          </p:cNvSpPr>
          <p:nvPr>
            <p:ph type="subTitle" idx="14"/>
          </p:nvPr>
        </p:nvSpPr>
        <p:spPr>
          <a:xfrm>
            <a:off x="4101825" y="2166154"/>
            <a:ext cx="2363700" cy="7308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Complete the experiment on the next slide.</a:t>
            </a:r>
          </a:p>
          <a:p>
            <a:br>
              <a:rPr lang="en-US" dirty="0"/>
            </a:br>
            <a:endParaRPr dirty="0"/>
          </a:p>
        </p:txBody>
      </p:sp>
      <p:sp>
        <p:nvSpPr>
          <p:cNvPr id="1461" name="Google Shape;1461;p69"/>
          <p:cNvSpPr/>
          <p:nvPr/>
        </p:nvSpPr>
        <p:spPr>
          <a:xfrm>
            <a:off x="6935444" y="2067738"/>
            <a:ext cx="994700" cy="733800"/>
          </a:xfrm>
          <a:custGeom>
            <a:avLst/>
            <a:gdLst/>
            <a:ahLst/>
            <a:cxnLst/>
            <a:rect l="l" t="t" r="r" b="b"/>
            <a:pathLst>
              <a:path w="39788" h="29352" extrusionOk="0">
                <a:moveTo>
                  <a:pt x="28232" y="1891"/>
                </a:moveTo>
                <a:cubicBezTo>
                  <a:pt x="19165" y="-2633"/>
                  <a:pt x="-2880" y="4340"/>
                  <a:pt x="327" y="13952"/>
                </a:cubicBezTo>
                <a:cubicBezTo>
                  <a:pt x="3027" y="22045"/>
                  <a:pt x="13742" y="25643"/>
                  <a:pt x="22084" y="27432"/>
                </a:cubicBezTo>
                <a:cubicBezTo>
                  <a:pt x="26334" y="28343"/>
                  <a:pt x="31316" y="30534"/>
                  <a:pt x="35090" y="28378"/>
                </a:cubicBezTo>
                <a:cubicBezTo>
                  <a:pt x="40279" y="25414"/>
                  <a:pt x="41163" y="15505"/>
                  <a:pt x="37691" y="10641"/>
                </a:cubicBezTo>
                <a:cubicBezTo>
                  <a:pt x="34108" y="5622"/>
                  <a:pt x="28540" y="1494"/>
                  <a:pt x="22557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2" name="Google Shape;1462;p69"/>
          <p:cNvSpPr txBox="1"/>
          <p:nvPr/>
        </p:nvSpPr>
        <p:spPr>
          <a:xfrm>
            <a:off x="4652863" y="1177263"/>
            <a:ext cx="9948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3</a:t>
            </a:r>
            <a:endParaRPr/>
          </a:p>
        </p:txBody>
      </p:sp>
      <p:sp>
        <p:nvSpPr>
          <p:cNvPr id="1463" name="Google Shape;1463;p69"/>
          <p:cNvSpPr txBox="1">
            <a:spLocks noGrp="1"/>
          </p:cNvSpPr>
          <p:nvPr>
            <p:ph type="subTitle" idx="14"/>
          </p:nvPr>
        </p:nvSpPr>
        <p:spPr>
          <a:xfrm>
            <a:off x="6620925" y="2680491"/>
            <a:ext cx="2363700" cy="16887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Draw a quick picture and write a definition for the following  fast change words: volcano, earthquake, flood</a:t>
            </a:r>
            <a:endParaRPr lang="en-US" sz="1800" dirty="0"/>
          </a:p>
          <a:p>
            <a:br>
              <a:rPr lang="en-US" sz="1800" dirty="0"/>
            </a:b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3129466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6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THESE THINGS INTO MS. RESHARD</a:t>
            </a:r>
            <a:endParaRPr/>
          </a:p>
        </p:txBody>
      </p:sp>
      <p:sp>
        <p:nvSpPr>
          <p:cNvPr id="1390" name="Google Shape;1390;p6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endParaRPr lang="en"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 dirty="0"/>
              <a:t>Unit 5 Week 1 Assessment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-US" sz="2200" dirty="0"/>
              <a:t>S</a:t>
            </a:r>
            <a:r>
              <a:rPr lang="en" sz="2200" dirty="0"/>
              <a:t>end your favorite science activity </a:t>
            </a:r>
            <a:endParaRPr sz="22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67"/>
          <p:cNvSpPr txBox="1">
            <a:spLocks noGrp="1"/>
          </p:cNvSpPr>
          <p:nvPr>
            <p:ph type="title"/>
          </p:nvPr>
        </p:nvSpPr>
        <p:spPr>
          <a:xfrm>
            <a:off x="2764764" y="1693461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More practice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sz="1200" dirty="0">
                <a:solidFill>
                  <a:srgbClr val="0000FF"/>
                </a:solidFill>
              </a:rPr>
              <a:t>These things are optional </a:t>
            </a:r>
            <a:endParaRPr sz="1200" dirty="0">
              <a:solidFill>
                <a:srgbClr val="0000FF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2966" y="280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4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45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Spelling  tic tac toe: </a:t>
            </a:r>
            <a:endParaRPr/>
          </a:p>
        </p:txBody>
      </p:sp>
      <p:sp>
        <p:nvSpPr>
          <p:cNvPr id="1013" name="Google Shape;1013;p43"/>
          <p:cNvSpPr txBox="1"/>
          <p:nvPr/>
        </p:nvSpPr>
        <p:spPr>
          <a:xfrm>
            <a:off x="939525" y="4305370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4" name="Google Shape;1014;p43"/>
          <p:cNvPicPr preferRelativeResize="0"/>
          <p:nvPr/>
        </p:nvPicPr>
        <p:blipFill rotWithShape="1">
          <a:blip r:embed="rId3">
            <a:alphaModFix/>
          </a:blip>
          <a:srcRect l="2711" t="27096" r="6006" b="14979"/>
          <a:stretch/>
        </p:blipFill>
        <p:spPr>
          <a:xfrm>
            <a:off x="2663400" y="900875"/>
            <a:ext cx="5940050" cy="41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43"/>
          <p:cNvSpPr txBox="1">
            <a:spLocks noGrp="1"/>
          </p:cNvSpPr>
          <p:nvPr>
            <p:ph type="subTitle" idx="4294967295"/>
          </p:nvPr>
        </p:nvSpPr>
        <p:spPr>
          <a:xfrm>
            <a:off x="195300" y="2506000"/>
            <a:ext cx="246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Pick one activity to complete! Pick a different one to complete every day of the week.</a:t>
            </a:r>
            <a:endParaRPr sz="1300"/>
          </a:p>
        </p:txBody>
      </p:sp>
      <p:sp>
        <p:nvSpPr>
          <p:cNvPr id="1016" name="Google Shape;1016;p43"/>
          <p:cNvSpPr/>
          <p:nvPr/>
        </p:nvSpPr>
        <p:spPr>
          <a:xfrm>
            <a:off x="195300" y="2300050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3"/>
          <p:cNvSpPr/>
          <p:nvPr/>
        </p:nvSpPr>
        <p:spPr>
          <a:xfrm>
            <a:off x="195300" y="3672650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1"/>
          <p:cNvSpPr txBox="1">
            <a:spLocks noGrp="1"/>
          </p:cNvSpPr>
          <p:nvPr>
            <p:ph type="ctrTitle"/>
          </p:nvPr>
        </p:nvSpPr>
        <p:spPr>
          <a:xfrm>
            <a:off x="939525" y="634375"/>
            <a:ext cx="4798800" cy="615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5 Week 1 spelling words</a:t>
            </a:r>
            <a:endParaRPr dirty="0"/>
          </a:p>
        </p:txBody>
      </p:sp>
      <p:sp>
        <p:nvSpPr>
          <p:cNvPr id="1022" name="Google Shape;1022;p41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1955700" cy="2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Cart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Barn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Arm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Art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Yarn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dirty="0"/>
          </a:p>
        </p:txBody>
      </p:sp>
      <p:sp>
        <p:nvSpPr>
          <p:cNvPr id="1023" name="Google Shape;1023;p41"/>
          <p:cNvSpPr/>
          <p:nvPr/>
        </p:nvSpPr>
        <p:spPr>
          <a:xfrm>
            <a:off x="5808050" y="452125"/>
            <a:ext cx="989939" cy="862356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1"/>
          <p:cNvSpPr txBox="1">
            <a:spLocks noGrp="1"/>
          </p:cNvSpPr>
          <p:nvPr>
            <p:ph type="body" idx="1"/>
          </p:nvPr>
        </p:nvSpPr>
        <p:spPr>
          <a:xfrm>
            <a:off x="3069225" y="1476375"/>
            <a:ext cx="1955700" cy="2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6. Harm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7. Happy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8. Key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9. Four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10. None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025" name="Google Shape;1025;p41"/>
          <p:cNvSpPr txBox="1">
            <a:spLocks noGrp="1"/>
          </p:cNvSpPr>
          <p:nvPr>
            <p:ph type="body" idx="1"/>
          </p:nvPr>
        </p:nvSpPr>
        <p:spPr>
          <a:xfrm>
            <a:off x="4842300" y="1476375"/>
            <a:ext cx="1955700" cy="2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11. Large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12. Only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13.Put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14. Round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10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46"/>
          <p:cNvSpPr txBox="1">
            <a:spLocks noGrp="1"/>
          </p:cNvSpPr>
          <p:nvPr>
            <p:ph type="ctrTitle"/>
          </p:nvPr>
        </p:nvSpPr>
        <p:spPr>
          <a:xfrm>
            <a:off x="2163900" y="465200"/>
            <a:ext cx="5126400" cy="750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Getting ready for your daily journal: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Writing checklist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44" name="Google Shape;1044;p46"/>
          <p:cNvSpPr txBox="1"/>
          <p:nvPr/>
        </p:nvSpPr>
        <p:spPr>
          <a:xfrm>
            <a:off x="336325" y="136965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Copy the sentence and fill in the blanks, then add one sentence all on your own!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your punctuation and capitalization.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your spelling.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Make sure you use finger spaces.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Draw a picture about your writing.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45" name="Google Shape;1045;p46"/>
          <p:cNvGrpSpPr/>
          <p:nvPr/>
        </p:nvGrpSpPr>
        <p:grpSpPr>
          <a:xfrm rot="899825">
            <a:off x="7920437" y="3944559"/>
            <a:ext cx="882194" cy="989816"/>
            <a:chOff x="10529982" y="3324094"/>
            <a:chExt cx="777009" cy="928261"/>
          </a:xfrm>
        </p:grpSpPr>
        <p:sp>
          <p:nvSpPr>
            <p:cNvPr id="1046" name="Google Shape;1046;p46"/>
            <p:cNvSpPr/>
            <p:nvPr/>
          </p:nvSpPr>
          <p:spPr>
            <a:xfrm>
              <a:off x="10552465" y="3324094"/>
              <a:ext cx="482736" cy="47890"/>
            </a:xfrm>
            <a:custGeom>
              <a:avLst/>
              <a:gdLst/>
              <a:ahLst/>
              <a:cxnLst/>
              <a:rect l="l" t="t" r="r" b="b"/>
              <a:pathLst>
                <a:path w="22287" h="2211" extrusionOk="0">
                  <a:moveTo>
                    <a:pt x="20180" y="1"/>
                  </a:moveTo>
                  <a:cubicBezTo>
                    <a:pt x="18853" y="1"/>
                    <a:pt x="17513" y="199"/>
                    <a:pt x="16200" y="306"/>
                  </a:cubicBezTo>
                  <a:cubicBezTo>
                    <a:pt x="14199" y="469"/>
                    <a:pt x="12259" y="730"/>
                    <a:pt x="10238" y="730"/>
                  </a:cubicBezTo>
                  <a:cubicBezTo>
                    <a:pt x="10205" y="730"/>
                    <a:pt x="10173" y="730"/>
                    <a:pt x="10140" y="730"/>
                  </a:cubicBezTo>
                  <a:cubicBezTo>
                    <a:pt x="9926" y="729"/>
                    <a:pt x="9711" y="728"/>
                    <a:pt x="9497" y="728"/>
                  </a:cubicBezTo>
                  <a:cubicBezTo>
                    <a:pt x="7996" y="728"/>
                    <a:pt x="6502" y="758"/>
                    <a:pt x="5008" y="959"/>
                  </a:cubicBezTo>
                  <a:cubicBezTo>
                    <a:pt x="3416" y="1172"/>
                    <a:pt x="1848" y="1606"/>
                    <a:pt x="251" y="1772"/>
                  </a:cubicBezTo>
                  <a:cubicBezTo>
                    <a:pt x="7" y="1797"/>
                    <a:pt x="1" y="2207"/>
                    <a:pt x="255" y="2210"/>
                  </a:cubicBezTo>
                  <a:cubicBezTo>
                    <a:pt x="279" y="2210"/>
                    <a:pt x="302" y="2210"/>
                    <a:pt x="326" y="2210"/>
                  </a:cubicBezTo>
                  <a:cubicBezTo>
                    <a:pt x="1532" y="2210"/>
                    <a:pt x="2711" y="1940"/>
                    <a:pt x="3896" y="1735"/>
                  </a:cubicBezTo>
                  <a:cubicBezTo>
                    <a:pt x="5448" y="1466"/>
                    <a:pt x="7037" y="1382"/>
                    <a:pt x="8616" y="1382"/>
                  </a:cubicBezTo>
                  <a:cubicBezTo>
                    <a:pt x="8903" y="1382"/>
                    <a:pt x="9189" y="1384"/>
                    <a:pt x="9475" y="1389"/>
                  </a:cubicBezTo>
                  <a:cubicBezTo>
                    <a:pt x="10153" y="1402"/>
                    <a:pt x="10831" y="1416"/>
                    <a:pt x="11508" y="1416"/>
                  </a:cubicBezTo>
                  <a:cubicBezTo>
                    <a:pt x="12530" y="1416"/>
                    <a:pt x="13551" y="1384"/>
                    <a:pt x="14570" y="1270"/>
                  </a:cubicBezTo>
                  <a:cubicBezTo>
                    <a:pt x="16221" y="1084"/>
                    <a:pt x="17947" y="900"/>
                    <a:pt x="19643" y="900"/>
                  </a:cubicBezTo>
                  <a:cubicBezTo>
                    <a:pt x="20329" y="900"/>
                    <a:pt x="21011" y="930"/>
                    <a:pt x="21680" y="1003"/>
                  </a:cubicBezTo>
                  <a:cubicBezTo>
                    <a:pt x="21700" y="1005"/>
                    <a:pt x="21719" y="1006"/>
                    <a:pt x="21738" y="1006"/>
                  </a:cubicBezTo>
                  <a:cubicBezTo>
                    <a:pt x="22259" y="1006"/>
                    <a:pt x="22287" y="195"/>
                    <a:pt x="21744" y="112"/>
                  </a:cubicBezTo>
                  <a:cubicBezTo>
                    <a:pt x="21226" y="32"/>
                    <a:pt x="20704" y="1"/>
                    <a:pt x="2018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6"/>
            <p:cNvSpPr/>
            <p:nvPr/>
          </p:nvSpPr>
          <p:spPr>
            <a:xfrm>
              <a:off x="11010531" y="3326823"/>
              <a:ext cx="43082" cy="66821"/>
            </a:xfrm>
            <a:custGeom>
              <a:avLst/>
              <a:gdLst/>
              <a:ahLst/>
              <a:cxnLst/>
              <a:rect l="l" t="t" r="r" b="b"/>
              <a:pathLst>
                <a:path w="1989" h="3085" extrusionOk="0">
                  <a:moveTo>
                    <a:pt x="249" y="0"/>
                  </a:moveTo>
                  <a:cubicBezTo>
                    <a:pt x="84" y="0"/>
                    <a:pt x="0" y="222"/>
                    <a:pt x="129" y="356"/>
                  </a:cubicBezTo>
                  <a:lnTo>
                    <a:pt x="129" y="355"/>
                  </a:lnTo>
                  <a:cubicBezTo>
                    <a:pt x="288" y="522"/>
                    <a:pt x="472" y="658"/>
                    <a:pt x="641" y="815"/>
                  </a:cubicBezTo>
                  <a:cubicBezTo>
                    <a:pt x="838" y="994"/>
                    <a:pt x="911" y="1208"/>
                    <a:pt x="979" y="1462"/>
                  </a:cubicBezTo>
                  <a:cubicBezTo>
                    <a:pt x="1091" y="1876"/>
                    <a:pt x="1113" y="2304"/>
                    <a:pt x="1165" y="2728"/>
                  </a:cubicBezTo>
                  <a:cubicBezTo>
                    <a:pt x="1195" y="2969"/>
                    <a:pt x="1393" y="3085"/>
                    <a:pt x="1584" y="3085"/>
                  </a:cubicBezTo>
                  <a:cubicBezTo>
                    <a:pt x="1791" y="3085"/>
                    <a:pt x="1989" y="2948"/>
                    <a:pt x="1951" y="2689"/>
                  </a:cubicBezTo>
                  <a:cubicBezTo>
                    <a:pt x="1868" y="2125"/>
                    <a:pt x="1838" y="1540"/>
                    <a:pt x="1618" y="1009"/>
                  </a:cubicBezTo>
                  <a:cubicBezTo>
                    <a:pt x="1515" y="759"/>
                    <a:pt x="1385" y="511"/>
                    <a:pt x="1161" y="357"/>
                  </a:cubicBezTo>
                  <a:cubicBezTo>
                    <a:pt x="922" y="191"/>
                    <a:pt x="602" y="138"/>
                    <a:pt x="338" y="20"/>
                  </a:cubicBezTo>
                  <a:cubicBezTo>
                    <a:pt x="307" y="6"/>
                    <a:pt x="277" y="0"/>
                    <a:pt x="24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6"/>
            <p:cNvSpPr/>
            <p:nvPr/>
          </p:nvSpPr>
          <p:spPr>
            <a:xfrm>
              <a:off x="10544169" y="4120164"/>
              <a:ext cx="244671" cy="37927"/>
            </a:xfrm>
            <a:custGeom>
              <a:avLst/>
              <a:gdLst/>
              <a:ahLst/>
              <a:cxnLst/>
              <a:rect l="l" t="t" r="r" b="b"/>
              <a:pathLst>
                <a:path w="11296" h="1751" extrusionOk="0">
                  <a:moveTo>
                    <a:pt x="218" y="0"/>
                  </a:moveTo>
                  <a:cubicBezTo>
                    <a:pt x="84" y="0"/>
                    <a:pt x="1" y="197"/>
                    <a:pt x="139" y="292"/>
                  </a:cubicBezTo>
                  <a:cubicBezTo>
                    <a:pt x="1324" y="1105"/>
                    <a:pt x="3100" y="1045"/>
                    <a:pt x="4467" y="1180"/>
                  </a:cubicBezTo>
                  <a:cubicBezTo>
                    <a:pt x="6584" y="1389"/>
                    <a:pt x="8648" y="1705"/>
                    <a:pt x="10771" y="1751"/>
                  </a:cubicBezTo>
                  <a:cubicBezTo>
                    <a:pt x="10774" y="1751"/>
                    <a:pt x="10778" y="1751"/>
                    <a:pt x="10781" y="1751"/>
                  </a:cubicBezTo>
                  <a:cubicBezTo>
                    <a:pt x="11295" y="1751"/>
                    <a:pt x="11215" y="926"/>
                    <a:pt x="10689" y="926"/>
                  </a:cubicBezTo>
                  <a:cubicBezTo>
                    <a:pt x="10688" y="926"/>
                    <a:pt x="10686" y="926"/>
                    <a:pt x="10685" y="926"/>
                  </a:cubicBezTo>
                  <a:cubicBezTo>
                    <a:pt x="10644" y="926"/>
                    <a:pt x="10603" y="926"/>
                    <a:pt x="10563" y="926"/>
                  </a:cubicBezTo>
                  <a:cubicBezTo>
                    <a:pt x="8831" y="926"/>
                    <a:pt x="7149" y="683"/>
                    <a:pt x="5420" y="619"/>
                  </a:cubicBezTo>
                  <a:cubicBezTo>
                    <a:pt x="5211" y="612"/>
                    <a:pt x="4985" y="610"/>
                    <a:pt x="4747" y="610"/>
                  </a:cubicBezTo>
                  <a:cubicBezTo>
                    <a:pt x="4481" y="610"/>
                    <a:pt x="4200" y="612"/>
                    <a:pt x="3911" y="612"/>
                  </a:cubicBezTo>
                  <a:cubicBezTo>
                    <a:pt x="2636" y="612"/>
                    <a:pt x="1217" y="563"/>
                    <a:pt x="299" y="24"/>
                  </a:cubicBezTo>
                  <a:cubicBezTo>
                    <a:pt x="271" y="8"/>
                    <a:pt x="244" y="0"/>
                    <a:pt x="21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6"/>
            <p:cNvSpPr/>
            <p:nvPr/>
          </p:nvSpPr>
          <p:spPr>
            <a:xfrm>
              <a:off x="10537087" y="3366223"/>
              <a:ext cx="41717" cy="75463"/>
            </a:xfrm>
            <a:custGeom>
              <a:avLst/>
              <a:gdLst/>
              <a:ahLst/>
              <a:cxnLst/>
              <a:rect l="l" t="t" r="r" b="b"/>
              <a:pathLst>
                <a:path w="1926" h="3484" extrusionOk="0">
                  <a:moveTo>
                    <a:pt x="428" y="1"/>
                  </a:moveTo>
                  <a:cubicBezTo>
                    <a:pt x="294" y="1"/>
                    <a:pt x="158" y="80"/>
                    <a:pt x="125" y="240"/>
                  </a:cubicBezTo>
                  <a:cubicBezTo>
                    <a:pt x="31" y="715"/>
                    <a:pt x="0" y="1635"/>
                    <a:pt x="554" y="1848"/>
                  </a:cubicBezTo>
                  <a:cubicBezTo>
                    <a:pt x="796" y="1941"/>
                    <a:pt x="979" y="1777"/>
                    <a:pt x="1089" y="2082"/>
                  </a:cubicBezTo>
                  <a:cubicBezTo>
                    <a:pt x="1200" y="2387"/>
                    <a:pt x="1001" y="2775"/>
                    <a:pt x="660" y="2775"/>
                  </a:cubicBezTo>
                  <a:cubicBezTo>
                    <a:pt x="651" y="2775"/>
                    <a:pt x="642" y="2774"/>
                    <a:pt x="633" y="2774"/>
                  </a:cubicBezTo>
                  <a:cubicBezTo>
                    <a:pt x="624" y="2773"/>
                    <a:pt x="615" y="2773"/>
                    <a:pt x="606" y="2773"/>
                  </a:cubicBezTo>
                  <a:cubicBezTo>
                    <a:pt x="174" y="2773"/>
                    <a:pt x="153" y="3477"/>
                    <a:pt x="602" y="3483"/>
                  </a:cubicBezTo>
                  <a:cubicBezTo>
                    <a:pt x="609" y="3483"/>
                    <a:pt x="616" y="3483"/>
                    <a:pt x="622" y="3483"/>
                  </a:cubicBezTo>
                  <a:cubicBezTo>
                    <a:pt x="1408" y="3483"/>
                    <a:pt x="1926" y="2782"/>
                    <a:pt x="1778" y="2012"/>
                  </a:cubicBezTo>
                  <a:cubicBezTo>
                    <a:pt x="1714" y="1678"/>
                    <a:pt x="1492" y="1293"/>
                    <a:pt x="1142" y="1199"/>
                  </a:cubicBezTo>
                  <a:cubicBezTo>
                    <a:pt x="1121" y="1193"/>
                    <a:pt x="1079" y="1191"/>
                    <a:pt x="1031" y="1191"/>
                  </a:cubicBezTo>
                  <a:cubicBezTo>
                    <a:pt x="928" y="1191"/>
                    <a:pt x="801" y="1201"/>
                    <a:pt x="807" y="1206"/>
                  </a:cubicBezTo>
                  <a:cubicBezTo>
                    <a:pt x="742" y="1158"/>
                    <a:pt x="721" y="932"/>
                    <a:pt x="716" y="714"/>
                  </a:cubicBezTo>
                  <a:lnTo>
                    <a:pt x="716" y="714"/>
                  </a:lnTo>
                  <a:cubicBezTo>
                    <a:pt x="720" y="714"/>
                    <a:pt x="723" y="714"/>
                    <a:pt x="726" y="714"/>
                  </a:cubicBezTo>
                  <a:cubicBezTo>
                    <a:pt x="784" y="714"/>
                    <a:pt x="841" y="712"/>
                    <a:pt x="897" y="710"/>
                  </a:cubicBezTo>
                  <a:cubicBezTo>
                    <a:pt x="1084" y="705"/>
                    <a:pt x="1102" y="472"/>
                    <a:pt x="943" y="404"/>
                  </a:cubicBezTo>
                  <a:cubicBezTo>
                    <a:pt x="862" y="373"/>
                    <a:pt x="787" y="328"/>
                    <a:pt x="722" y="270"/>
                  </a:cubicBezTo>
                  <a:lnTo>
                    <a:pt x="722" y="270"/>
                  </a:lnTo>
                  <a:cubicBezTo>
                    <a:pt x="722" y="270"/>
                    <a:pt x="722" y="270"/>
                    <a:pt x="722" y="270"/>
                  </a:cubicBezTo>
                  <a:cubicBezTo>
                    <a:pt x="712" y="91"/>
                    <a:pt x="571" y="1"/>
                    <a:pt x="4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6"/>
            <p:cNvSpPr/>
            <p:nvPr/>
          </p:nvSpPr>
          <p:spPr>
            <a:xfrm>
              <a:off x="10538863" y="3438567"/>
              <a:ext cx="38468" cy="72994"/>
            </a:xfrm>
            <a:custGeom>
              <a:avLst/>
              <a:gdLst/>
              <a:ahLst/>
              <a:cxnLst/>
              <a:rect l="l" t="t" r="r" b="b"/>
              <a:pathLst>
                <a:path w="1776" h="3370" extrusionOk="0">
                  <a:moveTo>
                    <a:pt x="440" y="1"/>
                  </a:moveTo>
                  <a:cubicBezTo>
                    <a:pt x="310" y="1"/>
                    <a:pt x="179" y="78"/>
                    <a:pt x="141" y="248"/>
                  </a:cubicBezTo>
                  <a:cubicBezTo>
                    <a:pt x="58" y="614"/>
                    <a:pt x="1" y="1019"/>
                    <a:pt x="261" y="1334"/>
                  </a:cubicBezTo>
                  <a:cubicBezTo>
                    <a:pt x="466" y="1582"/>
                    <a:pt x="989" y="1617"/>
                    <a:pt x="1052" y="1931"/>
                  </a:cubicBezTo>
                  <a:cubicBezTo>
                    <a:pt x="1099" y="2174"/>
                    <a:pt x="895" y="2549"/>
                    <a:pt x="713" y="2648"/>
                  </a:cubicBezTo>
                  <a:cubicBezTo>
                    <a:pt x="578" y="2722"/>
                    <a:pt x="455" y="2650"/>
                    <a:pt x="376" y="2841"/>
                  </a:cubicBezTo>
                  <a:cubicBezTo>
                    <a:pt x="325" y="2966"/>
                    <a:pt x="364" y="3087"/>
                    <a:pt x="446" y="3185"/>
                  </a:cubicBezTo>
                  <a:cubicBezTo>
                    <a:pt x="556" y="3315"/>
                    <a:pt x="671" y="3369"/>
                    <a:pt x="784" y="3369"/>
                  </a:cubicBezTo>
                  <a:cubicBezTo>
                    <a:pt x="1235" y="3369"/>
                    <a:pt x="1668" y="2515"/>
                    <a:pt x="1725" y="2192"/>
                  </a:cubicBezTo>
                  <a:cubicBezTo>
                    <a:pt x="1775" y="1903"/>
                    <a:pt x="1725" y="1579"/>
                    <a:pt x="1541" y="1343"/>
                  </a:cubicBezTo>
                  <a:cubicBezTo>
                    <a:pt x="1450" y="1228"/>
                    <a:pt x="1335" y="1156"/>
                    <a:pt x="1207" y="1091"/>
                  </a:cubicBezTo>
                  <a:cubicBezTo>
                    <a:pt x="1152" y="1063"/>
                    <a:pt x="1077" y="1052"/>
                    <a:pt x="1027" y="1018"/>
                  </a:cubicBezTo>
                  <a:cubicBezTo>
                    <a:pt x="833" y="887"/>
                    <a:pt x="719" y="596"/>
                    <a:pt x="747" y="348"/>
                  </a:cubicBezTo>
                  <a:cubicBezTo>
                    <a:pt x="772" y="127"/>
                    <a:pt x="606" y="1"/>
                    <a:pt x="44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6"/>
            <p:cNvSpPr/>
            <p:nvPr/>
          </p:nvSpPr>
          <p:spPr>
            <a:xfrm>
              <a:off x="10552335" y="3511886"/>
              <a:ext cx="41067" cy="103600"/>
            </a:xfrm>
            <a:custGeom>
              <a:avLst/>
              <a:gdLst/>
              <a:ahLst/>
              <a:cxnLst/>
              <a:rect l="l" t="t" r="r" b="b"/>
              <a:pathLst>
                <a:path w="1896" h="4783" extrusionOk="0">
                  <a:moveTo>
                    <a:pt x="121" y="1"/>
                  </a:moveTo>
                  <a:cubicBezTo>
                    <a:pt x="65" y="1"/>
                    <a:pt x="11" y="34"/>
                    <a:pt x="9" y="103"/>
                  </a:cubicBezTo>
                  <a:cubicBezTo>
                    <a:pt x="0" y="396"/>
                    <a:pt x="75" y="297"/>
                    <a:pt x="201" y="510"/>
                  </a:cubicBezTo>
                  <a:cubicBezTo>
                    <a:pt x="235" y="533"/>
                    <a:pt x="271" y="549"/>
                    <a:pt x="310" y="559"/>
                  </a:cubicBezTo>
                  <a:cubicBezTo>
                    <a:pt x="313" y="559"/>
                    <a:pt x="316" y="559"/>
                    <a:pt x="319" y="559"/>
                  </a:cubicBezTo>
                  <a:cubicBezTo>
                    <a:pt x="656" y="559"/>
                    <a:pt x="838" y="799"/>
                    <a:pt x="868" y="1279"/>
                  </a:cubicBezTo>
                  <a:cubicBezTo>
                    <a:pt x="862" y="1455"/>
                    <a:pt x="653" y="1686"/>
                    <a:pt x="605" y="1854"/>
                  </a:cubicBezTo>
                  <a:cubicBezTo>
                    <a:pt x="494" y="2234"/>
                    <a:pt x="540" y="2187"/>
                    <a:pt x="722" y="2504"/>
                  </a:cubicBezTo>
                  <a:cubicBezTo>
                    <a:pt x="978" y="2951"/>
                    <a:pt x="1268" y="3294"/>
                    <a:pt x="879" y="3759"/>
                  </a:cubicBezTo>
                  <a:cubicBezTo>
                    <a:pt x="686" y="3990"/>
                    <a:pt x="412" y="4123"/>
                    <a:pt x="216" y="4354"/>
                  </a:cubicBezTo>
                  <a:cubicBezTo>
                    <a:pt x="52" y="4546"/>
                    <a:pt x="185" y="4782"/>
                    <a:pt x="397" y="4782"/>
                  </a:cubicBezTo>
                  <a:cubicBezTo>
                    <a:pt x="432" y="4782"/>
                    <a:pt x="469" y="4776"/>
                    <a:pt x="508" y="4761"/>
                  </a:cubicBezTo>
                  <a:cubicBezTo>
                    <a:pt x="986" y="4582"/>
                    <a:pt x="1476" y="4152"/>
                    <a:pt x="1644" y="3658"/>
                  </a:cubicBezTo>
                  <a:cubicBezTo>
                    <a:pt x="1895" y="2923"/>
                    <a:pt x="1268" y="2619"/>
                    <a:pt x="1232" y="2013"/>
                  </a:cubicBezTo>
                  <a:cubicBezTo>
                    <a:pt x="1200" y="1512"/>
                    <a:pt x="1609" y="1110"/>
                    <a:pt x="1318" y="579"/>
                  </a:cubicBezTo>
                  <a:cubicBezTo>
                    <a:pt x="1211" y="383"/>
                    <a:pt x="1065" y="271"/>
                    <a:pt x="849" y="203"/>
                  </a:cubicBezTo>
                  <a:cubicBezTo>
                    <a:pt x="760" y="175"/>
                    <a:pt x="259" y="188"/>
                    <a:pt x="244" y="97"/>
                  </a:cubicBezTo>
                  <a:cubicBezTo>
                    <a:pt x="234" y="34"/>
                    <a:pt x="176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6"/>
            <p:cNvSpPr/>
            <p:nvPr/>
          </p:nvSpPr>
          <p:spPr>
            <a:xfrm>
              <a:off x="10537606" y="3610504"/>
              <a:ext cx="23479" cy="71305"/>
            </a:xfrm>
            <a:custGeom>
              <a:avLst/>
              <a:gdLst/>
              <a:ahLst/>
              <a:cxnLst/>
              <a:rect l="l" t="t" r="r" b="b"/>
              <a:pathLst>
                <a:path w="1084" h="3292" extrusionOk="0">
                  <a:moveTo>
                    <a:pt x="860" y="1"/>
                  </a:moveTo>
                  <a:cubicBezTo>
                    <a:pt x="826" y="1"/>
                    <a:pt x="792" y="16"/>
                    <a:pt x="767" y="53"/>
                  </a:cubicBezTo>
                  <a:lnTo>
                    <a:pt x="768" y="53"/>
                  </a:lnTo>
                  <a:cubicBezTo>
                    <a:pt x="422" y="580"/>
                    <a:pt x="240" y="1145"/>
                    <a:pt x="190" y="1773"/>
                  </a:cubicBezTo>
                  <a:cubicBezTo>
                    <a:pt x="154" y="2242"/>
                    <a:pt x="0" y="2842"/>
                    <a:pt x="341" y="3213"/>
                  </a:cubicBezTo>
                  <a:cubicBezTo>
                    <a:pt x="388" y="3264"/>
                    <a:pt x="459" y="3291"/>
                    <a:pt x="530" y="3291"/>
                  </a:cubicBezTo>
                  <a:cubicBezTo>
                    <a:pt x="592" y="3291"/>
                    <a:pt x="655" y="3269"/>
                    <a:pt x="699" y="3222"/>
                  </a:cubicBezTo>
                  <a:cubicBezTo>
                    <a:pt x="1084" y="2815"/>
                    <a:pt x="839" y="2212"/>
                    <a:pt x="808" y="1698"/>
                  </a:cubicBezTo>
                  <a:cubicBezTo>
                    <a:pt x="775" y="1167"/>
                    <a:pt x="801" y="674"/>
                    <a:pt x="985" y="169"/>
                  </a:cubicBezTo>
                  <a:cubicBezTo>
                    <a:pt x="1017" y="79"/>
                    <a:pt x="938" y="1"/>
                    <a:pt x="86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6"/>
            <p:cNvSpPr/>
            <p:nvPr/>
          </p:nvSpPr>
          <p:spPr>
            <a:xfrm>
              <a:off x="10541115" y="3669030"/>
              <a:ext cx="35414" cy="52244"/>
            </a:xfrm>
            <a:custGeom>
              <a:avLst/>
              <a:gdLst/>
              <a:ahLst/>
              <a:cxnLst/>
              <a:rect l="l" t="t" r="r" b="b"/>
              <a:pathLst>
                <a:path w="1635" h="2412" extrusionOk="0">
                  <a:moveTo>
                    <a:pt x="399" y="1"/>
                  </a:moveTo>
                  <a:cubicBezTo>
                    <a:pt x="283" y="1"/>
                    <a:pt x="174" y="130"/>
                    <a:pt x="251" y="253"/>
                  </a:cubicBezTo>
                  <a:cubicBezTo>
                    <a:pt x="328" y="382"/>
                    <a:pt x="430" y="495"/>
                    <a:pt x="550" y="586"/>
                  </a:cubicBezTo>
                  <a:cubicBezTo>
                    <a:pt x="672" y="675"/>
                    <a:pt x="878" y="734"/>
                    <a:pt x="973" y="851"/>
                  </a:cubicBezTo>
                  <a:cubicBezTo>
                    <a:pt x="1234" y="1173"/>
                    <a:pt x="671" y="1719"/>
                    <a:pt x="367" y="1783"/>
                  </a:cubicBezTo>
                  <a:cubicBezTo>
                    <a:pt x="0" y="1859"/>
                    <a:pt x="34" y="2411"/>
                    <a:pt x="364" y="2411"/>
                  </a:cubicBezTo>
                  <a:cubicBezTo>
                    <a:pt x="386" y="2411"/>
                    <a:pt x="409" y="2409"/>
                    <a:pt x="434" y="2403"/>
                  </a:cubicBezTo>
                  <a:cubicBezTo>
                    <a:pt x="1061" y="2273"/>
                    <a:pt x="1597" y="1741"/>
                    <a:pt x="1623" y="1077"/>
                  </a:cubicBezTo>
                  <a:cubicBezTo>
                    <a:pt x="1634" y="788"/>
                    <a:pt x="1532" y="531"/>
                    <a:pt x="1269" y="386"/>
                  </a:cubicBezTo>
                  <a:cubicBezTo>
                    <a:pt x="1015" y="245"/>
                    <a:pt x="729" y="260"/>
                    <a:pt x="509" y="47"/>
                  </a:cubicBezTo>
                  <a:cubicBezTo>
                    <a:pt x="476" y="15"/>
                    <a:pt x="437" y="1"/>
                    <a:pt x="3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6"/>
            <p:cNvSpPr/>
            <p:nvPr/>
          </p:nvSpPr>
          <p:spPr>
            <a:xfrm>
              <a:off x="10539859" y="3713996"/>
              <a:ext cx="17783" cy="66734"/>
            </a:xfrm>
            <a:custGeom>
              <a:avLst/>
              <a:gdLst/>
              <a:ahLst/>
              <a:cxnLst/>
              <a:rect l="l" t="t" r="r" b="b"/>
              <a:pathLst>
                <a:path w="821" h="3081" extrusionOk="0">
                  <a:moveTo>
                    <a:pt x="262" y="1"/>
                  </a:moveTo>
                  <a:cubicBezTo>
                    <a:pt x="169" y="1"/>
                    <a:pt x="78" y="77"/>
                    <a:pt x="103" y="199"/>
                  </a:cubicBezTo>
                  <a:lnTo>
                    <a:pt x="103" y="198"/>
                  </a:lnTo>
                  <a:lnTo>
                    <a:pt x="103" y="198"/>
                  </a:lnTo>
                  <a:cubicBezTo>
                    <a:pt x="221" y="784"/>
                    <a:pt x="146" y="1376"/>
                    <a:pt x="94" y="1964"/>
                  </a:cubicBezTo>
                  <a:cubicBezTo>
                    <a:pt x="60" y="2356"/>
                    <a:pt x="0" y="2629"/>
                    <a:pt x="248" y="2964"/>
                  </a:cubicBezTo>
                  <a:cubicBezTo>
                    <a:pt x="308" y="3044"/>
                    <a:pt x="400" y="3080"/>
                    <a:pt x="490" y="3080"/>
                  </a:cubicBezTo>
                  <a:cubicBezTo>
                    <a:pt x="659" y="3080"/>
                    <a:pt x="820" y="2953"/>
                    <a:pt x="748" y="2748"/>
                  </a:cubicBezTo>
                  <a:cubicBezTo>
                    <a:pt x="593" y="2306"/>
                    <a:pt x="641" y="1771"/>
                    <a:pt x="623" y="1307"/>
                  </a:cubicBezTo>
                  <a:cubicBezTo>
                    <a:pt x="608" y="894"/>
                    <a:pt x="548" y="507"/>
                    <a:pt x="414" y="116"/>
                  </a:cubicBezTo>
                  <a:cubicBezTo>
                    <a:pt x="387" y="36"/>
                    <a:pt x="324" y="1"/>
                    <a:pt x="26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10541137" y="3762276"/>
              <a:ext cx="34418" cy="49970"/>
            </a:xfrm>
            <a:custGeom>
              <a:avLst/>
              <a:gdLst/>
              <a:ahLst/>
              <a:cxnLst/>
              <a:rect l="l" t="t" r="r" b="b"/>
              <a:pathLst>
                <a:path w="1589" h="2307" extrusionOk="0">
                  <a:moveTo>
                    <a:pt x="665" y="1"/>
                  </a:moveTo>
                  <a:cubicBezTo>
                    <a:pt x="539" y="1"/>
                    <a:pt x="405" y="35"/>
                    <a:pt x="263" y="111"/>
                  </a:cubicBezTo>
                  <a:cubicBezTo>
                    <a:pt x="158" y="168"/>
                    <a:pt x="187" y="350"/>
                    <a:pt x="302" y="350"/>
                  </a:cubicBezTo>
                  <a:cubicBezTo>
                    <a:pt x="313" y="350"/>
                    <a:pt x="324" y="349"/>
                    <a:pt x="336" y="346"/>
                  </a:cubicBezTo>
                  <a:cubicBezTo>
                    <a:pt x="401" y="328"/>
                    <a:pt x="461" y="320"/>
                    <a:pt x="515" y="320"/>
                  </a:cubicBezTo>
                  <a:cubicBezTo>
                    <a:pt x="867" y="320"/>
                    <a:pt x="978" y="673"/>
                    <a:pt x="919" y="1041"/>
                  </a:cubicBezTo>
                  <a:cubicBezTo>
                    <a:pt x="865" y="1384"/>
                    <a:pt x="724" y="1609"/>
                    <a:pt x="369" y="1655"/>
                  </a:cubicBezTo>
                  <a:cubicBezTo>
                    <a:pt x="8" y="1702"/>
                    <a:pt x="0" y="2307"/>
                    <a:pt x="379" y="2307"/>
                  </a:cubicBezTo>
                  <a:cubicBezTo>
                    <a:pt x="380" y="2307"/>
                    <a:pt x="380" y="2307"/>
                    <a:pt x="380" y="2307"/>
                  </a:cubicBezTo>
                  <a:cubicBezTo>
                    <a:pt x="1103" y="2305"/>
                    <a:pt x="1589" y="1614"/>
                    <a:pt x="1499" y="923"/>
                  </a:cubicBezTo>
                  <a:cubicBezTo>
                    <a:pt x="1435" y="432"/>
                    <a:pt x="1111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10537087" y="3803495"/>
              <a:ext cx="18671" cy="81333"/>
            </a:xfrm>
            <a:custGeom>
              <a:avLst/>
              <a:gdLst/>
              <a:ahLst/>
              <a:cxnLst/>
              <a:rect l="l" t="t" r="r" b="b"/>
              <a:pathLst>
                <a:path w="862" h="3755" extrusionOk="0">
                  <a:moveTo>
                    <a:pt x="542" y="0"/>
                  </a:moveTo>
                  <a:cubicBezTo>
                    <a:pt x="496" y="0"/>
                    <a:pt x="449" y="41"/>
                    <a:pt x="468" y="100"/>
                  </a:cubicBezTo>
                  <a:lnTo>
                    <a:pt x="468" y="101"/>
                  </a:lnTo>
                  <a:cubicBezTo>
                    <a:pt x="620" y="747"/>
                    <a:pt x="245" y="1351"/>
                    <a:pt x="151" y="1984"/>
                  </a:cubicBezTo>
                  <a:cubicBezTo>
                    <a:pt x="74" y="2499"/>
                    <a:pt x="0" y="3049"/>
                    <a:pt x="46" y="3568"/>
                  </a:cubicBezTo>
                  <a:cubicBezTo>
                    <a:pt x="57" y="3695"/>
                    <a:pt x="158" y="3755"/>
                    <a:pt x="262" y="3755"/>
                  </a:cubicBezTo>
                  <a:cubicBezTo>
                    <a:pt x="357" y="3755"/>
                    <a:pt x="455" y="3705"/>
                    <a:pt x="493" y="3609"/>
                  </a:cubicBezTo>
                  <a:cubicBezTo>
                    <a:pt x="723" y="3027"/>
                    <a:pt x="587" y="2395"/>
                    <a:pt x="644" y="1782"/>
                  </a:cubicBezTo>
                  <a:cubicBezTo>
                    <a:pt x="701" y="1169"/>
                    <a:pt x="862" y="647"/>
                    <a:pt x="611" y="53"/>
                  </a:cubicBezTo>
                  <a:cubicBezTo>
                    <a:pt x="599" y="16"/>
                    <a:pt x="570" y="0"/>
                    <a:pt x="54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10532365" y="3878958"/>
              <a:ext cx="39161" cy="104704"/>
            </a:xfrm>
            <a:custGeom>
              <a:avLst/>
              <a:gdLst/>
              <a:ahLst/>
              <a:cxnLst/>
              <a:rect l="l" t="t" r="r" b="b"/>
              <a:pathLst>
                <a:path w="1808" h="4834" extrusionOk="0">
                  <a:moveTo>
                    <a:pt x="448" y="32"/>
                  </a:moveTo>
                  <a:cubicBezTo>
                    <a:pt x="242" y="32"/>
                    <a:pt x="228" y="350"/>
                    <a:pt x="423" y="394"/>
                  </a:cubicBezTo>
                  <a:lnTo>
                    <a:pt x="424" y="394"/>
                  </a:lnTo>
                  <a:cubicBezTo>
                    <a:pt x="534" y="421"/>
                    <a:pt x="645" y="444"/>
                    <a:pt x="758" y="463"/>
                  </a:cubicBezTo>
                  <a:cubicBezTo>
                    <a:pt x="1195" y="531"/>
                    <a:pt x="1101" y="866"/>
                    <a:pt x="475" y="1471"/>
                  </a:cubicBezTo>
                  <a:cubicBezTo>
                    <a:pt x="244" y="1531"/>
                    <a:pt x="88" y="1812"/>
                    <a:pt x="272" y="2016"/>
                  </a:cubicBezTo>
                  <a:cubicBezTo>
                    <a:pt x="438" y="2201"/>
                    <a:pt x="138" y="3275"/>
                    <a:pt x="102" y="3508"/>
                  </a:cubicBezTo>
                  <a:cubicBezTo>
                    <a:pt x="29" y="3968"/>
                    <a:pt x="1" y="4266"/>
                    <a:pt x="162" y="4696"/>
                  </a:cubicBezTo>
                  <a:cubicBezTo>
                    <a:pt x="199" y="4794"/>
                    <a:pt x="270" y="4833"/>
                    <a:pt x="346" y="4833"/>
                  </a:cubicBezTo>
                  <a:cubicBezTo>
                    <a:pt x="474" y="4833"/>
                    <a:pt x="618" y="4721"/>
                    <a:pt x="638" y="4587"/>
                  </a:cubicBezTo>
                  <a:cubicBezTo>
                    <a:pt x="741" y="3894"/>
                    <a:pt x="656" y="3218"/>
                    <a:pt x="681" y="2532"/>
                  </a:cubicBezTo>
                  <a:cubicBezTo>
                    <a:pt x="703" y="1957"/>
                    <a:pt x="1293" y="1959"/>
                    <a:pt x="1565" y="1478"/>
                  </a:cubicBezTo>
                  <a:cubicBezTo>
                    <a:pt x="1751" y="1149"/>
                    <a:pt x="1808" y="689"/>
                    <a:pt x="1572" y="368"/>
                  </a:cubicBezTo>
                  <a:cubicBezTo>
                    <a:pt x="1303" y="0"/>
                    <a:pt x="860" y="45"/>
                    <a:pt x="454" y="32"/>
                  </a:cubicBezTo>
                  <a:cubicBezTo>
                    <a:pt x="452" y="32"/>
                    <a:pt x="450" y="32"/>
                    <a:pt x="448" y="32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10529982" y="3969411"/>
              <a:ext cx="39746" cy="78236"/>
            </a:xfrm>
            <a:custGeom>
              <a:avLst/>
              <a:gdLst/>
              <a:ahLst/>
              <a:cxnLst/>
              <a:rect l="l" t="t" r="r" b="b"/>
              <a:pathLst>
                <a:path w="1835" h="3612" extrusionOk="0">
                  <a:moveTo>
                    <a:pt x="527" y="0"/>
                  </a:moveTo>
                  <a:cubicBezTo>
                    <a:pt x="287" y="0"/>
                    <a:pt x="194" y="375"/>
                    <a:pt x="446" y="449"/>
                  </a:cubicBezTo>
                  <a:lnTo>
                    <a:pt x="447" y="449"/>
                  </a:lnTo>
                  <a:cubicBezTo>
                    <a:pt x="1316" y="702"/>
                    <a:pt x="746" y="1256"/>
                    <a:pt x="254" y="1469"/>
                  </a:cubicBezTo>
                  <a:cubicBezTo>
                    <a:pt x="9" y="1576"/>
                    <a:pt x="0" y="1976"/>
                    <a:pt x="236" y="2096"/>
                  </a:cubicBezTo>
                  <a:cubicBezTo>
                    <a:pt x="421" y="2192"/>
                    <a:pt x="736" y="2235"/>
                    <a:pt x="884" y="2372"/>
                  </a:cubicBezTo>
                  <a:cubicBezTo>
                    <a:pt x="1227" y="2691"/>
                    <a:pt x="601" y="2833"/>
                    <a:pt x="391" y="2975"/>
                  </a:cubicBezTo>
                  <a:cubicBezTo>
                    <a:pt x="248" y="3074"/>
                    <a:pt x="210" y="3258"/>
                    <a:pt x="334" y="3392"/>
                  </a:cubicBezTo>
                  <a:cubicBezTo>
                    <a:pt x="479" y="3547"/>
                    <a:pt x="636" y="3611"/>
                    <a:pt x="792" y="3611"/>
                  </a:cubicBezTo>
                  <a:cubicBezTo>
                    <a:pt x="1230" y="3611"/>
                    <a:pt x="1652" y="3100"/>
                    <a:pt x="1733" y="2671"/>
                  </a:cubicBezTo>
                  <a:cubicBezTo>
                    <a:pt x="1834" y="2138"/>
                    <a:pt x="1556" y="1902"/>
                    <a:pt x="1191" y="1728"/>
                  </a:cubicBezTo>
                  <a:lnTo>
                    <a:pt x="1191" y="1728"/>
                  </a:lnTo>
                  <a:cubicBezTo>
                    <a:pt x="1407" y="1533"/>
                    <a:pt x="1557" y="1286"/>
                    <a:pt x="1566" y="957"/>
                  </a:cubicBezTo>
                  <a:cubicBezTo>
                    <a:pt x="1584" y="282"/>
                    <a:pt x="1153" y="54"/>
                    <a:pt x="548" y="1"/>
                  </a:cubicBezTo>
                  <a:cubicBezTo>
                    <a:pt x="541" y="1"/>
                    <a:pt x="534" y="0"/>
                    <a:pt x="52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10530069" y="4033286"/>
              <a:ext cx="22851" cy="104141"/>
            </a:xfrm>
            <a:custGeom>
              <a:avLst/>
              <a:gdLst/>
              <a:ahLst/>
              <a:cxnLst/>
              <a:rect l="l" t="t" r="r" b="b"/>
              <a:pathLst>
                <a:path w="1055" h="4808" extrusionOk="0">
                  <a:moveTo>
                    <a:pt x="370" y="1"/>
                  </a:moveTo>
                  <a:cubicBezTo>
                    <a:pt x="229" y="1"/>
                    <a:pt x="78" y="142"/>
                    <a:pt x="141" y="320"/>
                  </a:cubicBezTo>
                  <a:lnTo>
                    <a:pt x="141" y="319"/>
                  </a:lnTo>
                  <a:lnTo>
                    <a:pt x="141" y="319"/>
                  </a:lnTo>
                  <a:cubicBezTo>
                    <a:pt x="522" y="1392"/>
                    <a:pt x="86" y="2420"/>
                    <a:pt x="28" y="3506"/>
                  </a:cubicBezTo>
                  <a:cubicBezTo>
                    <a:pt x="0" y="4014"/>
                    <a:pt x="17" y="4660"/>
                    <a:pt x="600" y="4799"/>
                  </a:cubicBezTo>
                  <a:cubicBezTo>
                    <a:pt x="625" y="4805"/>
                    <a:pt x="648" y="4807"/>
                    <a:pt x="671" y="4807"/>
                  </a:cubicBezTo>
                  <a:cubicBezTo>
                    <a:pt x="948" y="4807"/>
                    <a:pt x="1055" y="4387"/>
                    <a:pt x="833" y="4220"/>
                  </a:cubicBezTo>
                  <a:cubicBezTo>
                    <a:pt x="366" y="3866"/>
                    <a:pt x="665" y="2575"/>
                    <a:pt x="730" y="2141"/>
                  </a:cubicBezTo>
                  <a:cubicBezTo>
                    <a:pt x="834" y="1423"/>
                    <a:pt x="819" y="817"/>
                    <a:pt x="554" y="135"/>
                  </a:cubicBezTo>
                  <a:cubicBezTo>
                    <a:pt x="517" y="40"/>
                    <a:pt x="445" y="1"/>
                    <a:pt x="37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10589525" y="3352231"/>
              <a:ext cx="53067" cy="792344"/>
            </a:xfrm>
            <a:custGeom>
              <a:avLst/>
              <a:gdLst/>
              <a:ahLst/>
              <a:cxnLst/>
              <a:rect l="l" t="t" r="r" b="b"/>
              <a:pathLst>
                <a:path w="2450" h="36581" extrusionOk="0">
                  <a:moveTo>
                    <a:pt x="1838" y="0"/>
                  </a:moveTo>
                  <a:cubicBezTo>
                    <a:pt x="1809" y="0"/>
                    <a:pt x="1779" y="24"/>
                    <a:pt x="1783" y="62"/>
                  </a:cubicBezTo>
                  <a:cubicBezTo>
                    <a:pt x="2046" y="1714"/>
                    <a:pt x="1575" y="3785"/>
                    <a:pt x="1491" y="5483"/>
                  </a:cubicBezTo>
                  <a:cubicBezTo>
                    <a:pt x="1426" y="6799"/>
                    <a:pt x="1382" y="8116"/>
                    <a:pt x="1312" y="9432"/>
                  </a:cubicBezTo>
                  <a:cubicBezTo>
                    <a:pt x="1156" y="12369"/>
                    <a:pt x="1025" y="15331"/>
                    <a:pt x="953" y="18273"/>
                  </a:cubicBezTo>
                  <a:cubicBezTo>
                    <a:pt x="809" y="24268"/>
                    <a:pt x="0" y="30315"/>
                    <a:pt x="488" y="36308"/>
                  </a:cubicBezTo>
                  <a:cubicBezTo>
                    <a:pt x="503" y="36488"/>
                    <a:pt x="664" y="36580"/>
                    <a:pt x="821" y="36580"/>
                  </a:cubicBezTo>
                  <a:cubicBezTo>
                    <a:pt x="977" y="36580"/>
                    <a:pt x="1129" y="36490"/>
                    <a:pt x="1129" y="36305"/>
                  </a:cubicBezTo>
                  <a:cubicBezTo>
                    <a:pt x="1140" y="33078"/>
                    <a:pt x="975" y="29931"/>
                    <a:pt x="1260" y="26707"/>
                  </a:cubicBezTo>
                  <a:cubicBezTo>
                    <a:pt x="1546" y="23454"/>
                    <a:pt x="1463" y="20187"/>
                    <a:pt x="1558" y="16926"/>
                  </a:cubicBezTo>
                  <a:cubicBezTo>
                    <a:pt x="1637" y="14240"/>
                    <a:pt x="1604" y="11563"/>
                    <a:pt x="1681" y="8879"/>
                  </a:cubicBezTo>
                  <a:cubicBezTo>
                    <a:pt x="1720" y="7526"/>
                    <a:pt x="1796" y="6176"/>
                    <a:pt x="1890" y="4827"/>
                  </a:cubicBezTo>
                  <a:cubicBezTo>
                    <a:pt x="1996" y="3286"/>
                    <a:pt x="2449" y="1496"/>
                    <a:pt x="1888" y="34"/>
                  </a:cubicBezTo>
                  <a:cubicBezTo>
                    <a:pt x="1878" y="11"/>
                    <a:pt x="1858" y="0"/>
                    <a:pt x="18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10558660" y="3413268"/>
              <a:ext cx="412948" cy="26035"/>
            </a:xfrm>
            <a:custGeom>
              <a:avLst/>
              <a:gdLst/>
              <a:ahLst/>
              <a:cxnLst/>
              <a:rect l="l" t="t" r="r" b="b"/>
              <a:pathLst>
                <a:path w="19065" h="1202" extrusionOk="0">
                  <a:moveTo>
                    <a:pt x="18836" y="1"/>
                  </a:moveTo>
                  <a:cubicBezTo>
                    <a:pt x="18833" y="1"/>
                    <a:pt x="18831" y="1"/>
                    <a:pt x="18828" y="1"/>
                  </a:cubicBezTo>
                  <a:cubicBezTo>
                    <a:pt x="15631" y="108"/>
                    <a:pt x="12433" y="218"/>
                    <a:pt x="9236" y="306"/>
                  </a:cubicBezTo>
                  <a:cubicBezTo>
                    <a:pt x="7801" y="345"/>
                    <a:pt x="6374" y="374"/>
                    <a:pt x="4941" y="462"/>
                  </a:cubicBezTo>
                  <a:cubicBezTo>
                    <a:pt x="3968" y="521"/>
                    <a:pt x="2434" y="909"/>
                    <a:pt x="1221" y="909"/>
                  </a:cubicBezTo>
                  <a:cubicBezTo>
                    <a:pt x="841" y="909"/>
                    <a:pt x="493" y="871"/>
                    <a:pt x="203" y="773"/>
                  </a:cubicBezTo>
                  <a:cubicBezTo>
                    <a:pt x="188" y="768"/>
                    <a:pt x="173" y="766"/>
                    <a:pt x="160" y="766"/>
                  </a:cubicBezTo>
                  <a:cubicBezTo>
                    <a:pt x="49" y="766"/>
                    <a:pt x="1" y="925"/>
                    <a:pt x="117" y="982"/>
                  </a:cubicBezTo>
                  <a:cubicBezTo>
                    <a:pt x="455" y="1151"/>
                    <a:pt x="808" y="1201"/>
                    <a:pt x="1167" y="1201"/>
                  </a:cubicBezTo>
                  <a:cubicBezTo>
                    <a:pt x="1566" y="1201"/>
                    <a:pt x="1974" y="1140"/>
                    <a:pt x="2380" y="1112"/>
                  </a:cubicBezTo>
                  <a:cubicBezTo>
                    <a:pt x="4175" y="990"/>
                    <a:pt x="5970" y="821"/>
                    <a:pt x="7770" y="761"/>
                  </a:cubicBezTo>
                  <a:cubicBezTo>
                    <a:pt x="11459" y="638"/>
                    <a:pt x="15158" y="610"/>
                    <a:pt x="18840" y="356"/>
                  </a:cubicBezTo>
                  <a:cubicBezTo>
                    <a:pt x="19065" y="341"/>
                    <a:pt x="19058" y="1"/>
                    <a:pt x="1883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6"/>
            <p:cNvSpPr/>
            <p:nvPr/>
          </p:nvSpPr>
          <p:spPr>
            <a:xfrm>
              <a:off x="10604969" y="3445217"/>
              <a:ext cx="195092" cy="15227"/>
            </a:xfrm>
            <a:custGeom>
              <a:avLst/>
              <a:gdLst/>
              <a:ahLst/>
              <a:cxnLst/>
              <a:rect l="l" t="t" r="r" b="b"/>
              <a:pathLst>
                <a:path w="9007" h="703" extrusionOk="0">
                  <a:moveTo>
                    <a:pt x="8846" y="0"/>
                  </a:moveTo>
                  <a:cubicBezTo>
                    <a:pt x="8845" y="0"/>
                    <a:pt x="8844" y="0"/>
                    <a:pt x="8843" y="0"/>
                  </a:cubicBezTo>
                  <a:cubicBezTo>
                    <a:pt x="5909" y="64"/>
                    <a:pt x="2990" y="226"/>
                    <a:pt x="76" y="584"/>
                  </a:cubicBezTo>
                  <a:cubicBezTo>
                    <a:pt x="4" y="593"/>
                    <a:pt x="0" y="703"/>
                    <a:pt x="70" y="703"/>
                  </a:cubicBezTo>
                  <a:cubicBezTo>
                    <a:pt x="72" y="703"/>
                    <a:pt x="75" y="703"/>
                    <a:pt x="77" y="702"/>
                  </a:cubicBezTo>
                  <a:lnTo>
                    <a:pt x="76" y="702"/>
                  </a:lnTo>
                  <a:cubicBezTo>
                    <a:pt x="3000" y="399"/>
                    <a:pt x="5932" y="262"/>
                    <a:pt x="8870" y="213"/>
                  </a:cubicBezTo>
                  <a:cubicBezTo>
                    <a:pt x="9007" y="211"/>
                    <a:pt x="8980" y="0"/>
                    <a:pt x="884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6"/>
            <p:cNvSpPr/>
            <p:nvPr/>
          </p:nvSpPr>
          <p:spPr>
            <a:xfrm>
              <a:off x="10572977" y="3496205"/>
              <a:ext cx="87268" cy="9574"/>
            </a:xfrm>
            <a:custGeom>
              <a:avLst/>
              <a:gdLst/>
              <a:ahLst/>
              <a:cxnLst/>
              <a:rect l="l" t="t" r="r" b="b"/>
              <a:pathLst>
                <a:path w="4029" h="442" extrusionOk="0">
                  <a:moveTo>
                    <a:pt x="3767" y="1"/>
                  </a:moveTo>
                  <a:cubicBezTo>
                    <a:pt x="3763" y="1"/>
                    <a:pt x="3759" y="1"/>
                    <a:pt x="3756" y="1"/>
                  </a:cubicBezTo>
                  <a:cubicBezTo>
                    <a:pt x="3295" y="23"/>
                    <a:pt x="2835" y="33"/>
                    <a:pt x="2374" y="33"/>
                  </a:cubicBezTo>
                  <a:cubicBezTo>
                    <a:pt x="2182" y="33"/>
                    <a:pt x="1990" y="31"/>
                    <a:pt x="1799" y="28"/>
                  </a:cubicBezTo>
                  <a:cubicBezTo>
                    <a:pt x="1788" y="28"/>
                    <a:pt x="1777" y="28"/>
                    <a:pt x="1766" y="28"/>
                  </a:cubicBezTo>
                  <a:cubicBezTo>
                    <a:pt x="1241" y="28"/>
                    <a:pt x="762" y="219"/>
                    <a:pt x="239" y="219"/>
                  </a:cubicBezTo>
                  <a:cubicBezTo>
                    <a:pt x="212" y="219"/>
                    <a:pt x="186" y="218"/>
                    <a:pt x="159" y="217"/>
                  </a:cubicBezTo>
                  <a:cubicBezTo>
                    <a:pt x="158" y="217"/>
                    <a:pt x="156" y="217"/>
                    <a:pt x="155" y="217"/>
                  </a:cubicBezTo>
                  <a:cubicBezTo>
                    <a:pt x="37" y="217"/>
                    <a:pt x="1" y="387"/>
                    <a:pt x="126" y="409"/>
                  </a:cubicBezTo>
                  <a:cubicBezTo>
                    <a:pt x="266" y="432"/>
                    <a:pt x="402" y="441"/>
                    <a:pt x="536" y="441"/>
                  </a:cubicBezTo>
                  <a:cubicBezTo>
                    <a:pt x="912" y="441"/>
                    <a:pt x="1274" y="371"/>
                    <a:pt x="1667" y="363"/>
                  </a:cubicBezTo>
                  <a:cubicBezTo>
                    <a:pt x="1751" y="361"/>
                    <a:pt x="1835" y="360"/>
                    <a:pt x="1918" y="360"/>
                  </a:cubicBezTo>
                  <a:cubicBezTo>
                    <a:pt x="2445" y="360"/>
                    <a:pt x="2973" y="391"/>
                    <a:pt x="3501" y="391"/>
                  </a:cubicBezTo>
                  <a:cubicBezTo>
                    <a:pt x="3595" y="391"/>
                    <a:pt x="3690" y="390"/>
                    <a:pt x="3784" y="388"/>
                  </a:cubicBezTo>
                  <a:cubicBezTo>
                    <a:pt x="4029" y="381"/>
                    <a:pt x="4006" y="1"/>
                    <a:pt x="376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10610449" y="3525359"/>
              <a:ext cx="68727" cy="8512"/>
            </a:xfrm>
            <a:custGeom>
              <a:avLst/>
              <a:gdLst/>
              <a:ahLst/>
              <a:cxnLst/>
              <a:rect l="l" t="t" r="r" b="b"/>
              <a:pathLst>
                <a:path w="3173" h="393" extrusionOk="0">
                  <a:moveTo>
                    <a:pt x="3028" y="0"/>
                  </a:moveTo>
                  <a:cubicBezTo>
                    <a:pt x="3026" y="0"/>
                    <a:pt x="3023" y="0"/>
                    <a:pt x="3021" y="0"/>
                  </a:cubicBezTo>
                  <a:cubicBezTo>
                    <a:pt x="2043" y="60"/>
                    <a:pt x="1067" y="140"/>
                    <a:pt x="94" y="242"/>
                  </a:cubicBezTo>
                  <a:cubicBezTo>
                    <a:pt x="0" y="251"/>
                    <a:pt x="3" y="393"/>
                    <a:pt x="94" y="393"/>
                  </a:cubicBezTo>
                  <a:cubicBezTo>
                    <a:pt x="96" y="393"/>
                    <a:pt x="99" y="393"/>
                    <a:pt x="101" y="393"/>
                  </a:cubicBezTo>
                  <a:cubicBezTo>
                    <a:pt x="1080" y="308"/>
                    <a:pt x="2062" y="245"/>
                    <a:pt x="3044" y="205"/>
                  </a:cubicBezTo>
                  <a:cubicBezTo>
                    <a:pt x="3173" y="198"/>
                    <a:pt x="3153" y="0"/>
                    <a:pt x="302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10589742" y="3572686"/>
              <a:ext cx="80987" cy="9855"/>
            </a:xfrm>
            <a:custGeom>
              <a:avLst/>
              <a:gdLst/>
              <a:ahLst/>
              <a:cxnLst/>
              <a:rect l="l" t="t" r="r" b="b"/>
              <a:pathLst>
                <a:path w="3739" h="455" extrusionOk="0">
                  <a:moveTo>
                    <a:pt x="3525" y="0"/>
                  </a:moveTo>
                  <a:cubicBezTo>
                    <a:pt x="3521" y="0"/>
                    <a:pt x="3518" y="0"/>
                    <a:pt x="3514" y="0"/>
                  </a:cubicBezTo>
                  <a:cubicBezTo>
                    <a:pt x="2668" y="49"/>
                    <a:pt x="1820" y="181"/>
                    <a:pt x="972" y="181"/>
                  </a:cubicBezTo>
                  <a:cubicBezTo>
                    <a:pt x="703" y="181"/>
                    <a:pt x="435" y="167"/>
                    <a:pt x="166" y="134"/>
                  </a:cubicBezTo>
                  <a:cubicBezTo>
                    <a:pt x="161" y="133"/>
                    <a:pt x="155" y="133"/>
                    <a:pt x="150" y="133"/>
                  </a:cubicBezTo>
                  <a:cubicBezTo>
                    <a:pt x="19" y="133"/>
                    <a:pt x="0" y="334"/>
                    <a:pt x="137" y="359"/>
                  </a:cubicBezTo>
                  <a:cubicBezTo>
                    <a:pt x="538" y="430"/>
                    <a:pt x="938" y="455"/>
                    <a:pt x="1337" y="455"/>
                  </a:cubicBezTo>
                  <a:cubicBezTo>
                    <a:pt x="2063" y="455"/>
                    <a:pt x="2788" y="374"/>
                    <a:pt x="3521" y="346"/>
                  </a:cubicBezTo>
                  <a:cubicBezTo>
                    <a:pt x="3739" y="337"/>
                    <a:pt x="3736" y="0"/>
                    <a:pt x="352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10578804" y="3611349"/>
              <a:ext cx="118220" cy="13927"/>
            </a:xfrm>
            <a:custGeom>
              <a:avLst/>
              <a:gdLst/>
              <a:ahLst/>
              <a:cxnLst/>
              <a:rect l="l" t="t" r="r" b="b"/>
              <a:pathLst>
                <a:path w="5458" h="643" extrusionOk="0">
                  <a:moveTo>
                    <a:pt x="5175" y="0"/>
                  </a:moveTo>
                  <a:cubicBezTo>
                    <a:pt x="5164" y="0"/>
                    <a:pt x="5153" y="1"/>
                    <a:pt x="5142" y="3"/>
                  </a:cubicBezTo>
                  <a:cubicBezTo>
                    <a:pt x="4371" y="114"/>
                    <a:pt x="3591" y="185"/>
                    <a:pt x="2816" y="246"/>
                  </a:cubicBezTo>
                  <a:cubicBezTo>
                    <a:pt x="2127" y="299"/>
                    <a:pt x="1410" y="410"/>
                    <a:pt x="707" y="410"/>
                  </a:cubicBezTo>
                  <a:cubicBezTo>
                    <a:pt x="517" y="410"/>
                    <a:pt x="328" y="402"/>
                    <a:pt x="141" y="382"/>
                  </a:cubicBezTo>
                  <a:cubicBezTo>
                    <a:pt x="138" y="382"/>
                    <a:pt x="134" y="382"/>
                    <a:pt x="131" y="382"/>
                  </a:cubicBezTo>
                  <a:cubicBezTo>
                    <a:pt x="30" y="382"/>
                    <a:pt x="0" y="536"/>
                    <a:pt x="107" y="552"/>
                  </a:cubicBezTo>
                  <a:cubicBezTo>
                    <a:pt x="547" y="618"/>
                    <a:pt x="994" y="642"/>
                    <a:pt x="1443" y="642"/>
                  </a:cubicBezTo>
                  <a:cubicBezTo>
                    <a:pt x="2692" y="642"/>
                    <a:pt x="3967" y="452"/>
                    <a:pt x="5196" y="430"/>
                  </a:cubicBezTo>
                  <a:cubicBezTo>
                    <a:pt x="5457" y="426"/>
                    <a:pt x="5425" y="0"/>
                    <a:pt x="517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10576183" y="3675788"/>
              <a:ext cx="138992" cy="13278"/>
            </a:xfrm>
            <a:custGeom>
              <a:avLst/>
              <a:gdLst/>
              <a:ahLst/>
              <a:cxnLst/>
              <a:rect l="l" t="t" r="r" b="b"/>
              <a:pathLst>
                <a:path w="6417" h="613" extrusionOk="0">
                  <a:moveTo>
                    <a:pt x="136" y="1"/>
                  </a:moveTo>
                  <a:cubicBezTo>
                    <a:pt x="67" y="1"/>
                    <a:pt x="1" y="80"/>
                    <a:pt x="53" y="154"/>
                  </a:cubicBezTo>
                  <a:cubicBezTo>
                    <a:pt x="328" y="532"/>
                    <a:pt x="735" y="612"/>
                    <a:pt x="1161" y="612"/>
                  </a:cubicBezTo>
                  <a:cubicBezTo>
                    <a:pt x="1336" y="612"/>
                    <a:pt x="1515" y="599"/>
                    <a:pt x="1689" y="587"/>
                  </a:cubicBezTo>
                  <a:cubicBezTo>
                    <a:pt x="3189" y="481"/>
                    <a:pt x="4706" y="458"/>
                    <a:pt x="6213" y="416"/>
                  </a:cubicBezTo>
                  <a:cubicBezTo>
                    <a:pt x="6404" y="411"/>
                    <a:pt x="6416" y="115"/>
                    <a:pt x="6231" y="115"/>
                  </a:cubicBezTo>
                  <a:cubicBezTo>
                    <a:pt x="6229" y="115"/>
                    <a:pt x="6226" y="115"/>
                    <a:pt x="6223" y="115"/>
                  </a:cubicBezTo>
                  <a:cubicBezTo>
                    <a:pt x="5006" y="164"/>
                    <a:pt x="3766" y="187"/>
                    <a:pt x="2556" y="276"/>
                  </a:cubicBezTo>
                  <a:cubicBezTo>
                    <a:pt x="2194" y="303"/>
                    <a:pt x="1682" y="415"/>
                    <a:pt x="1210" y="415"/>
                  </a:cubicBezTo>
                  <a:cubicBezTo>
                    <a:pt x="805" y="415"/>
                    <a:pt x="431" y="332"/>
                    <a:pt x="210" y="40"/>
                  </a:cubicBezTo>
                  <a:cubicBezTo>
                    <a:pt x="189" y="12"/>
                    <a:pt x="162" y="1"/>
                    <a:pt x="13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10591345" y="3721880"/>
              <a:ext cx="124827" cy="6541"/>
            </a:xfrm>
            <a:custGeom>
              <a:avLst/>
              <a:gdLst/>
              <a:ahLst/>
              <a:cxnLst/>
              <a:rect l="l" t="t" r="r" b="b"/>
              <a:pathLst>
                <a:path w="5763" h="302" extrusionOk="0">
                  <a:moveTo>
                    <a:pt x="5573" y="0"/>
                  </a:moveTo>
                  <a:cubicBezTo>
                    <a:pt x="5572" y="0"/>
                    <a:pt x="5571" y="0"/>
                    <a:pt x="5570" y="0"/>
                  </a:cubicBezTo>
                  <a:cubicBezTo>
                    <a:pt x="4669" y="16"/>
                    <a:pt x="3768" y="12"/>
                    <a:pt x="2867" y="18"/>
                  </a:cubicBezTo>
                  <a:cubicBezTo>
                    <a:pt x="2106" y="23"/>
                    <a:pt x="1341" y="140"/>
                    <a:pt x="583" y="140"/>
                  </a:cubicBezTo>
                  <a:cubicBezTo>
                    <a:pt x="417" y="140"/>
                    <a:pt x="251" y="135"/>
                    <a:pt x="86" y="121"/>
                  </a:cubicBezTo>
                  <a:cubicBezTo>
                    <a:pt x="84" y="121"/>
                    <a:pt x="82" y="121"/>
                    <a:pt x="80" y="121"/>
                  </a:cubicBezTo>
                  <a:cubicBezTo>
                    <a:pt x="13" y="121"/>
                    <a:pt x="1" y="240"/>
                    <a:pt x="71" y="248"/>
                  </a:cubicBezTo>
                  <a:cubicBezTo>
                    <a:pt x="309" y="276"/>
                    <a:pt x="547" y="286"/>
                    <a:pt x="785" y="286"/>
                  </a:cubicBezTo>
                  <a:cubicBezTo>
                    <a:pt x="1328" y="286"/>
                    <a:pt x="1871" y="235"/>
                    <a:pt x="2417" y="235"/>
                  </a:cubicBezTo>
                  <a:cubicBezTo>
                    <a:pt x="2492" y="235"/>
                    <a:pt x="2566" y="236"/>
                    <a:pt x="2641" y="238"/>
                  </a:cubicBezTo>
                  <a:cubicBezTo>
                    <a:pt x="3614" y="268"/>
                    <a:pt x="4586" y="295"/>
                    <a:pt x="5560" y="301"/>
                  </a:cubicBezTo>
                  <a:cubicBezTo>
                    <a:pt x="5560" y="301"/>
                    <a:pt x="5561" y="301"/>
                    <a:pt x="5561" y="301"/>
                  </a:cubicBezTo>
                  <a:cubicBezTo>
                    <a:pt x="5754" y="301"/>
                    <a:pt x="5763" y="0"/>
                    <a:pt x="557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10571764" y="3798405"/>
              <a:ext cx="164161" cy="12043"/>
            </a:xfrm>
            <a:custGeom>
              <a:avLst/>
              <a:gdLst/>
              <a:ahLst/>
              <a:cxnLst/>
              <a:rect l="l" t="t" r="r" b="b"/>
              <a:pathLst>
                <a:path w="7579" h="556" extrusionOk="0">
                  <a:moveTo>
                    <a:pt x="7257" y="1"/>
                  </a:moveTo>
                  <a:cubicBezTo>
                    <a:pt x="7253" y="1"/>
                    <a:pt x="7250" y="1"/>
                    <a:pt x="7246" y="1"/>
                  </a:cubicBezTo>
                  <a:cubicBezTo>
                    <a:pt x="6278" y="34"/>
                    <a:pt x="5311" y="40"/>
                    <a:pt x="4342" y="61"/>
                  </a:cubicBezTo>
                  <a:cubicBezTo>
                    <a:pt x="3594" y="77"/>
                    <a:pt x="2571" y="219"/>
                    <a:pt x="1619" y="219"/>
                  </a:cubicBezTo>
                  <a:cubicBezTo>
                    <a:pt x="1121" y="219"/>
                    <a:pt x="642" y="180"/>
                    <a:pt x="231" y="64"/>
                  </a:cubicBezTo>
                  <a:cubicBezTo>
                    <a:pt x="217" y="60"/>
                    <a:pt x="203" y="58"/>
                    <a:pt x="190" y="58"/>
                  </a:cubicBezTo>
                  <a:cubicBezTo>
                    <a:pt x="59" y="58"/>
                    <a:pt x="1" y="252"/>
                    <a:pt x="143" y="306"/>
                  </a:cubicBezTo>
                  <a:lnTo>
                    <a:pt x="142" y="306"/>
                  </a:lnTo>
                  <a:cubicBezTo>
                    <a:pt x="679" y="513"/>
                    <a:pt x="1302" y="555"/>
                    <a:pt x="1923" y="555"/>
                  </a:cubicBezTo>
                  <a:cubicBezTo>
                    <a:pt x="2351" y="555"/>
                    <a:pt x="2779" y="535"/>
                    <a:pt x="3176" y="535"/>
                  </a:cubicBezTo>
                  <a:cubicBezTo>
                    <a:pt x="3211" y="535"/>
                    <a:pt x="3246" y="535"/>
                    <a:pt x="3280" y="536"/>
                  </a:cubicBezTo>
                  <a:cubicBezTo>
                    <a:pt x="3834" y="542"/>
                    <a:pt x="4388" y="546"/>
                    <a:pt x="4941" y="546"/>
                  </a:cubicBezTo>
                  <a:cubicBezTo>
                    <a:pt x="5705" y="546"/>
                    <a:pt x="6469" y="538"/>
                    <a:pt x="7232" y="517"/>
                  </a:cubicBezTo>
                  <a:cubicBezTo>
                    <a:pt x="7561" y="509"/>
                    <a:pt x="7579" y="1"/>
                    <a:pt x="725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10562082" y="3821993"/>
              <a:ext cx="160392" cy="16678"/>
            </a:xfrm>
            <a:custGeom>
              <a:avLst/>
              <a:gdLst/>
              <a:ahLst/>
              <a:cxnLst/>
              <a:rect l="l" t="t" r="r" b="b"/>
              <a:pathLst>
                <a:path w="7405" h="770" extrusionOk="0">
                  <a:moveTo>
                    <a:pt x="7107" y="1"/>
                  </a:moveTo>
                  <a:cubicBezTo>
                    <a:pt x="7103" y="1"/>
                    <a:pt x="7100" y="1"/>
                    <a:pt x="7096" y="1"/>
                  </a:cubicBezTo>
                  <a:cubicBezTo>
                    <a:pt x="6012" y="42"/>
                    <a:pt x="4928" y="18"/>
                    <a:pt x="3846" y="60"/>
                  </a:cubicBezTo>
                  <a:cubicBezTo>
                    <a:pt x="2740" y="103"/>
                    <a:pt x="1573" y="448"/>
                    <a:pt x="475" y="448"/>
                  </a:cubicBezTo>
                  <a:cubicBezTo>
                    <a:pt x="381" y="448"/>
                    <a:pt x="289" y="445"/>
                    <a:pt x="197" y="440"/>
                  </a:cubicBezTo>
                  <a:cubicBezTo>
                    <a:pt x="193" y="440"/>
                    <a:pt x="190" y="440"/>
                    <a:pt x="186" y="440"/>
                  </a:cubicBezTo>
                  <a:cubicBezTo>
                    <a:pt x="1" y="440"/>
                    <a:pt x="0" y="721"/>
                    <a:pt x="187" y="742"/>
                  </a:cubicBezTo>
                  <a:cubicBezTo>
                    <a:pt x="359" y="762"/>
                    <a:pt x="530" y="770"/>
                    <a:pt x="701" y="770"/>
                  </a:cubicBezTo>
                  <a:cubicBezTo>
                    <a:pt x="1522" y="770"/>
                    <a:pt x="2334" y="578"/>
                    <a:pt x="3157" y="527"/>
                  </a:cubicBezTo>
                  <a:cubicBezTo>
                    <a:pt x="3683" y="494"/>
                    <a:pt x="4210" y="486"/>
                    <a:pt x="4737" y="486"/>
                  </a:cubicBezTo>
                  <a:cubicBezTo>
                    <a:pt x="5242" y="486"/>
                    <a:pt x="5746" y="493"/>
                    <a:pt x="6250" y="493"/>
                  </a:cubicBezTo>
                  <a:cubicBezTo>
                    <a:pt x="6521" y="493"/>
                    <a:pt x="6792" y="491"/>
                    <a:pt x="7063" y="484"/>
                  </a:cubicBezTo>
                  <a:cubicBezTo>
                    <a:pt x="7370" y="477"/>
                    <a:pt x="7405" y="1"/>
                    <a:pt x="710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10571396" y="3893449"/>
              <a:ext cx="160024" cy="13949"/>
            </a:xfrm>
            <a:custGeom>
              <a:avLst/>
              <a:gdLst/>
              <a:ahLst/>
              <a:cxnLst/>
              <a:rect l="l" t="t" r="r" b="b"/>
              <a:pathLst>
                <a:path w="7388" h="644" extrusionOk="0">
                  <a:moveTo>
                    <a:pt x="311" y="1"/>
                  </a:moveTo>
                  <a:cubicBezTo>
                    <a:pt x="117" y="1"/>
                    <a:pt x="1" y="287"/>
                    <a:pt x="214" y="364"/>
                  </a:cubicBezTo>
                  <a:cubicBezTo>
                    <a:pt x="822" y="584"/>
                    <a:pt x="1448" y="614"/>
                    <a:pt x="2082" y="614"/>
                  </a:cubicBezTo>
                  <a:cubicBezTo>
                    <a:pt x="2318" y="614"/>
                    <a:pt x="2554" y="610"/>
                    <a:pt x="2791" y="610"/>
                  </a:cubicBezTo>
                  <a:cubicBezTo>
                    <a:pt x="2920" y="610"/>
                    <a:pt x="3049" y="611"/>
                    <a:pt x="3179" y="615"/>
                  </a:cubicBezTo>
                  <a:cubicBezTo>
                    <a:pt x="3550" y="626"/>
                    <a:pt x="3922" y="629"/>
                    <a:pt x="4293" y="629"/>
                  </a:cubicBezTo>
                  <a:cubicBezTo>
                    <a:pt x="4783" y="629"/>
                    <a:pt x="5273" y="623"/>
                    <a:pt x="5763" y="623"/>
                  </a:cubicBezTo>
                  <a:cubicBezTo>
                    <a:pt x="6191" y="623"/>
                    <a:pt x="6618" y="627"/>
                    <a:pt x="7045" y="643"/>
                  </a:cubicBezTo>
                  <a:cubicBezTo>
                    <a:pt x="7049" y="643"/>
                    <a:pt x="7052" y="643"/>
                    <a:pt x="7056" y="643"/>
                  </a:cubicBezTo>
                  <a:cubicBezTo>
                    <a:pt x="7371" y="643"/>
                    <a:pt x="7388" y="143"/>
                    <a:pt x="7066" y="138"/>
                  </a:cubicBezTo>
                  <a:cubicBezTo>
                    <a:pt x="6937" y="136"/>
                    <a:pt x="6808" y="135"/>
                    <a:pt x="6679" y="135"/>
                  </a:cubicBezTo>
                  <a:cubicBezTo>
                    <a:pt x="5719" y="135"/>
                    <a:pt x="4761" y="188"/>
                    <a:pt x="3802" y="188"/>
                  </a:cubicBezTo>
                  <a:cubicBezTo>
                    <a:pt x="3613" y="188"/>
                    <a:pt x="3423" y="186"/>
                    <a:pt x="3234" y="181"/>
                  </a:cubicBezTo>
                  <a:cubicBezTo>
                    <a:pt x="3160" y="179"/>
                    <a:pt x="3084" y="178"/>
                    <a:pt x="3008" y="178"/>
                  </a:cubicBezTo>
                  <a:cubicBezTo>
                    <a:pt x="2641" y="178"/>
                    <a:pt x="2247" y="197"/>
                    <a:pt x="1855" y="197"/>
                  </a:cubicBezTo>
                  <a:cubicBezTo>
                    <a:pt x="1336" y="197"/>
                    <a:pt x="822" y="164"/>
                    <a:pt x="380" y="13"/>
                  </a:cubicBezTo>
                  <a:cubicBezTo>
                    <a:pt x="356" y="5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10555887" y="3937830"/>
              <a:ext cx="184175" cy="10895"/>
            </a:xfrm>
            <a:custGeom>
              <a:avLst/>
              <a:gdLst/>
              <a:ahLst/>
              <a:cxnLst/>
              <a:rect l="l" t="t" r="r" b="b"/>
              <a:pathLst>
                <a:path w="8503" h="503" extrusionOk="0">
                  <a:moveTo>
                    <a:pt x="8195" y="0"/>
                  </a:moveTo>
                  <a:cubicBezTo>
                    <a:pt x="8194" y="0"/>
                    <a:pt x="8192" y="0"/>
                    <a:pt x="8190" y="0"/>
                  </a:cubicBezTo>
                  <a:cubicBezTo>
                    <a:pt x="6222" y="39"/>
                    <a:pt x="4117" y="269"/>
                    <a:pt x="2086" y="269"/>
                  </a:cubicBezTo>
                  <a:cubicBezTo>
                    <a:pt x="1423" y="269"/>
                    <a:pt x="768" y="244"/>
                    <a:pt x="128" y="180"/>
                  </a:cubicBezTo>
                  <a:cubicBezTo>
                    <a:pt x="124" y="180"/>
                    <a:pt x="121" y="180"/>
                    <a:pt x="118" y="180"/>
                  </a:cubicBezTo>
                  <a:cubicBezTo>
                    <a:pt x="30" y="180"/>
                    <a:pt x="0" y="315"/>
                    <a:pt x="95" y="327"/>
                  </a:cubicBezTo>
                  <a:cubicBezTo>
                    <a:pt x="1101" y="462"/>
                    <a:pt x="2141" y="503"/>
                    <a:pt x="3190" y="503"/>
                  </a:cubicBezTo>
                  <a:cubicBezTo>
                    <a:pt x="4738" y="503"/>
                    <a:pt x="6307" y="415"/>
                    <a:pt x="7819" y="415"/>
                  </a:cubicBezTo>
                  <a:cubicBezTo>
                    <a:pt x="7959" y="415"/>
                    <a:pt x="8099" y="416"/>
                    <a:pt x="8238" y="417"/>
                  </a:cubicBezTo>
                  <a:cubicBezTo>
                    <a:pt x="8239" y="417"/>
                    <a:pt x="8240" y="417"/>
                    <a:pt x="8241" y="417"/>
                  </a:cubicBezTo>
                  <a:cubicBezTo>
                    <a:pt x="8502" y="417"/>
                    <a:pt x="8460" y="0"/>
                    <a:pt x="819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10561822" y="4007532"/>
              <a:ext cx="205164" cy="11718"/>
            </a:xfrm>
            <a:custGeom>
              <a:avLst/>
              <a:gdLst/>
              <a:ahLst/>
              <a:cxnLst/>
              <a:rect l="l" t="t" r="r" b="b"/>
              <a:pathLst>
                <a:path w="9472" h="541" extrusionOk="0">
                  <a:moveTo>
                    <a:pt x="7984" y="1"/>
                  </a:moveTo>
                  <a:cubicBezTo>
                    <a:pt x="5916" y="1"/>
                    <a:pt x="3833" y="191"/>
                    <a:pt x="1772" y="191"/>
                  </a:cubicBezTo>
                  <a:cubicBezTo>
                    <a:pt x="1232" y="191"/>
                    <a:pt x="693" y="178"/>
                    <a:pt x="157" y="145"/>
                  </a:cubicBezTo>
                  <a:cubicBezTo>
                    <a:pt x="154" y="145"/>
                    <a:pt x="152" y="145"/>
                    <a:pt x="149" y="145"/>
                  </a:cubicBezTo>
                  <a:cubicBezTo>
                    <a:pt x="34" y="145"/>
                    <a:pt x="1" y="319"/>
                    <a:pt x="124" y="336"/>
                  </a:cubicBezTo>
                  <a:lnTo>
                    <a:pt x="125" y="335"/>
                  </a:lnTo>
                  <a:cubicBezTo>
                    <a:pt x="1263" y="494"/>
                    <a:pt x="2427" y="535"/>
                    <a:pt x="3598" y="535"/>
                  </a:cubicBezTo>
                  <a:cubicBezTo>
                    <a:pt x="4811" y="535"/>
                    <a:pt x="6032" y="491"/>
                    <a:pt x="7241" y="491"/>
                  </a:cubicBezTo>
                  <a:cubicBezTo>
                    <a:pt x="7875" y="491"/>
                    <a:pt x="8506" y="503"/>
                    <a:pt x="9131" y="540"/>
                  </a:cubicBezTo>
                  <a:cubicBezTo>
                    <a:pt x="9137" y="540"/>
                    <a:pt x="9142" y="540"/>
                    <a:pt x="9148" y="540"/>
                  </a:cubicBezTo>
                  <a:cubicBezTo>
                    <a:pt x="9464" y="540"/>
                    <a:pt x="9472" y="36"/>
                    <a:pt x="9145" y="23"/>
                  </a:cubicBezTo>
                  <a:cubicBezTo>
                    <a:pt x="8759" y="8"/>
                    <a:pt x="8372" y="1"/>
                    <a:pt x="798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10603128" y="4051199"/>
              <a:ext cx="149086" cy="10375"/>
            </a:xfrm>
            <a:custGeom>
              <a:avLst/>
              <a:gdLst/>
              <a:ahLst/>
              <a:cxnLst/>
              <a:rect l="l" t="t" r="r" b="b"/>
              <a:pathLst>
                <a:path w="6883" h="479" extrusionOk="0">
                  <a:moveTo>
                    <a:pt x="6576" y="0"/>
                  </a:moveTo>
                  <a:cubicBezTo>
                    <a:pt x="6574" y="0"/>
                    <a:pt x="6572" y="0"/>
                    <a:pt x="6570" y="0"/>
                  </a:cubicBezTo>
                  <a:cubicBezTo>
                    <a:pt x="5187" y="29"/>
                    <a:pt x="3784" y="152"/>
                    <a:pt x="2390" y="152"/>
                  </a:cubicBezTo>
                  <a:cubicBezTo>
                    <a:pt x="1649" y="152"/>
                    <a:pt x="910" y="117"/>
                    <a:pt x="178" y="14"/>
                  </a:cubicBezTo>
                  <a:cubicBezTo>
                    <a:pt x="171" y="13"/>
                    <a:pt x="164" y="13"/>
                    <a:pt x="158" y="13"/>
                  </a:cubicBezTo>
                  <a:cubicBezTo>
                    <a:pt x="11" y="13"/>
                    <a:pt x="1" y="246"/>
                    <a:pt x="156" y="272"/>
                  </a:cubicBezTo>
                  <a:cubicBezTo>
                    <a:pt x="1139" y="436"/>
                    <a:pt x="2137" y="478"/>
                    <a:pt x="3139" y="478"/>
                  </a:cubicBezTo>
                  <a:cubicBezTo>
                    <a:pt x="4228" y="478"/>
                    <a:pt x="5320" y="428"/>
                    <a:pt x="6399" y="428"/>
                  </a:cubicBezTo>
                  <a:cubicBezTo>
                    <a:pt x="6456" y="428"/>
                    <a:pt x="6512" y="428"/>
                    <a:pt x="6568" y="428"/>
                  </a:cubicBezTo>
                  <a:cubicBezTo>
                    <a:pt x="6568" y="428"/>
                    <a:pt x="6568" y="428"/>
                    <a:pt x="6569" y="428"/>
                  </a:cubicBezTo>
                  <a:cubicBezTo>
                    <a:pt x="6875" y="428"/>
                    <a:pt x="6882" y="0"/>
                    <a:pt x="657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10655112" y="3369905"/>
              <a:ext cx="471018" cy="126429"/>
            </a:xfrm>
            <a:custGeom>
              <a:avLst/>
              <a:gdLst/>
              <a:ahLst/>
              <a:cxnLst/>
              <a:rect l="l" t="t" r="r" b="b"/>
              <a:pathLst>
                <a:path w="21746" h="5837" extrusionOk="0">
                  <a:moveTo>
                    <a:pt x="21204" y="0"/>
                  </a:moveTo>
                  <a:cubicBezTo>
                    <a:pt x="21201" y="0"/>
                    <a:pt x="21198" y="0"/>
                    <a:pt x="21196" y="0"/>
                  </a:cubicBezTo>
                  <a:cubicBezTo>
                    <a:pt x="17539" y="69"/>
                    <a:pt x="13932" y="1845"/>
                    <a:pt x="10373" y="2547"/>
                  </a:cubicBezTo>
                  <a:cubicBezTo>
                    <a:pt x="8680" y="2881"/>
                    <a:pt x="6993" y="3132"/>
                    <a:pt x="5330" y="3608"/>
                  </a:cubicBezTo>
                  <a:cubicBezTo>
                    <a:pt x="3595" y="4107"/>
                    <a:pt x="1961" y="4907"/>
                    <a:pt x="229" y="5413"/>
                  </a:cubicBezTo>
                  <a:cubicBezTo>
                    <a:pt x="1" y="5479"/>
                    <a:pt x="95" y="5836"/>
                    <a:pt x="311" y="5836"/>
                  </a:cubicBezTo>
                  <a:cubicBezTo>
                    <a:pt x="323" y="5836"/>
                    <a:pt x="335" y="5835"/>
                    <a:pt x="347" y="5833"/>
                  </a:cubicBezTo>
                  <a:lnTo>
                    <a:pt x="347" y="5834"/>
                  </a:lnTo>
                  <a:cubicBezTo>
                    <a:pt x="1950" y="5560"/>
                    <a:pt x="3424" y="4812"/>
                    <a:pt x="4974" y="4352"/>
                  </a:cubicBezTo>
                  <a:cubicBezTo>
                    <a:pt x="6990" y="3754"/>
                    <a:pt x="9054" y="3494"/>
                    <a:pt x="11112" y="3102"/>
                  </a:cubicBezTo>
                  <a:cubicBezTo>
                    <a:pt x="14486" y="2462"/>
                    <a:pt x="17797" y="1127"/>
                    <a:pt x="21246" y="886"/>
                  </a:cubicBezTo>
                  <a:cubicBezTo>
                    <a:pt x="21745" y="851"/>
                    <a:pt x="21705" y="0"/>
                    <a:pt x="2120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11099792" y="3371530"/>
              <a:ext cx="207200" cy="790005"/>
            </a:xfrm>
            <a:custGeom>
              <a:avLst/>
              <a:gdLst/>
              <a:ahLst/>
              <a:cxnLst/>
              <a:rect l="l" t="t" r="r" b="b"/>
              <a:pathLst>
                <a:path w="9566" h="36473" extrusionOk="0">
                  <a:moveTo>
                    <a:pt x="291" y="0"/>
                  </a:moveTo>
                  <a:cubicBezTo>
                    <a:pt x="123" y="0"/>
                    <a:pt x="0" y="249"/>
                    <a:pt x="163" y="353"/>
                  </a:cubicBezTo>
                  <a:cubicBezTo>
                    <a:pt x="2452" y="1817"/>
                    <a:pt x="2231" y="5981"/>
                    <a:pt x="2723" y="8380"/>
                  </a:cubicBezTo>
                  <a:cubicBezTo>
                    <a:pt x="3379" y="11570"/>
                    <a:pt x="3906" y="14761"/>
                    <a:pt x="4382" y="17984"/>
                  </a:cubicBezTo>
                  <a:cubicBezTo>
                    <a:pt x="5284" y="24085"/>
                    <a:pt x="6328" y="30475"/>
                    <a:pt x="8674" y="36219"/>
                  </a:cubicBezTo>
                  <a:cubicBezTo>
                    <a:pt x="8746" y="36396"/>
                    <a:pt x="8896" y="36473"/>
                    <a:pt x="9050" y="36473"/>
                  </a:cubicBezTo>
                  <a:cubicBezTo>
                    <a:pt x="9302" y="36473"/>
                    <a:pt x="9565" y="36266"/>
                    <a:pt x="9512" y="35961"/>
                  </a:cubicBezTo>
                  <a:cubicBezTo>
                    <a:pt x="8840" y="32152"/>
                    <a:pt x="7338" y="28510"/>
                    <a:pt x="6540" y="24716"/>
                  </a:cubicBezTo>
                  <a:cubicBezTo>
                    <a:pt x="5828" y="21335"/>
                    <a:pt x="5272" y="17898"/>
                    <a:pt x="4718" y="14487"/>
                  </a:cubicBezTo>
                  <a:cubicBezTo>
                    <a:pt x="4180" y="11178"/>
                    <a:pt x="3544" y="7886"/>
                    <a:pt x="2911" y="4597"/>
                  </a:cubicBezTo>
                  <a:cubicBezTo>
                    <a:pt x="2695" y="3473"/>
                    <a:pt x="2492" y="2226"/>
                    <a:pt x="1993" y="1184"/>
                  </a:cubicBezTo>
                  <a:cubicBezTo>
                    <a:pt x="1575" y="314"/>
                    <a:pt x="1259" y="185"/>
                    <a:pt x="324" y="3"/>
                  </a:cubicBezTo>
                  <a:cubicBezTo>
                    <a:pt x="312" y="1"/>
                    <a:pt x="301" y="0"/>
                    <a:pt x="29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10780220" y="4147023"/>
              <a:ext cx="513169" cy="100741"/>
            </a:xfrm>
            <a:custGeom>
              <a:avLst/>
              <a:gdLst/>
              <a:ahLst/>
              <a:cxnLst/>
              <a:rect l="l" t="t" r="r" b="b"/>
              <a:pathLst>
                <a:path w="23692" h="4651" extrusionOk="0">
                  <a:moveTo>
                    <a:pt x="23145" y="0"/>
                  </a:moveTo>
                  <a:cubicBezTo>
                    <a:pt x="23102" y="0"/>
                    <a:pt x="23059" y="9"/>
                    <a:pt x="23015" y="28"/>
                  </a:cubicBezTo>
                  <a:cubicBezTo>
                    <a:pt x="21429" y="718"/>
                    <a:pt x="19863" y="1608"/>
                    <a:pt x="18143" y="1923"/>
                  </a:cubicBezTo>
                  <a:cubicBezTo>
                    <a:pt x="16050" y="2307"/>
                    <a:pt x="13966" y="2655"/>
                    <a:pt x="11856" y="2958"/>
                  </a:cubicBezTo>
                  <a:cubicBezTo>
                    <a:pt x="9886" y="3239"/>
                    <a:pt x="7919" y="3393"/>
                    <a:pt x="5952" y="3660"/>
                  </a:cubicBezTo>
                  <a:cubicBezTo>
                    <a:pt x="4794" y="3817"/>
                    <a:pt x="3091" y="4252"/>
                    <a:pt x="1667" y="4252"/>
                  </a:cubicBezTo>
                  <a:cubicBezTo>
                    <a:pt x="1151" y="4252"/>
                    <a:pt x="672" y="4195"/>
                    <a:pt x="269" y="4046"/>
                  </a:cubicBezTo>
                  <a:cubicBezTo>
                    <a:pt x="253" y="4040"/>
                    <a:pt x="238" y="4038"/>
                    <a:pt x="223" y="4038"/>
                  </a:cubicBezTo>
                  <a:cubicBezTo>
                    <a:pt x="84" y="4038"/>
                    <a:pt x="1" y="4264"/>
                    <a:pt x="147" y="4331"/>
                  </a:cubicBezTo>
                  <a:cubicBezTo>
                    <a:pt x="682" y="4576"/>
                    <a:pt x="1273" y="4651"/>
                    <a:pt x="1876" y="4651"/>
                  </a:cubicBezTo>
                  <a:cubicBezTo>
                    <a:pt x="2612" y="4651"/>
                    <a:pt x="3366" y="4539"/>
                    <a:pt x="4056" y="4490"/>
                  </a:cubicBezTo>
                  <a:cubicBezTo>
                    <a:pt x="6489" y="4316"/>
                    <a:pt x="8864" y="4176"/>
                    <a:pt x="11274" y="3838"/>
                  </a:cubicBezTo>
                  <a:cubicBezTo>
                    <a:pt x="13633" y="3506"/>
                    <a:pt x="15966" y="3174"/>
                    <a:pt x="18319" y="2809"/>
                  </a:cubicBezTo>
                  <a:cubicBezTo>
                    <a:pt x="19976" y="2552"/>
                    <a:pt x="22198" y="1816"/>
                    <a:pt x="23440" y="669"/>
                  </a:cubicBezTo>
                  <a:cubicBezTo>
                    <a:pt x="23692" y="438"/>
                    <a:pt x="23448" y="0"/>
                    <a:pt x="2314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10644022" y="3492479"/>
              <a:ext cx="47609" cy="73861"/>
            </a:xfrm>
            <a:custGeom>
              <a:avLst/>
              <a:gdLst/>
              <a:ahLst/>
              <a:cxnLst/>
              <a:rect l="l" t="t" r="r" b="b"/>
              <a:pathLst>
                <a:path w="2198" h="3410" extrusionOk="0">
                  <a:moveTo>
                    <a:pt x="357" y="0"/>
                  </a:moveTo>
                  <a:cubicBezTo>
                    <a:pt x="196" y="0"/>
                    <a:pt x="16" y="136"/>
                    <a:pt x="12" y="324"/>
                  </a:cubicBezTo>
                  <a:cubicBezTo>
                    <a:pt x="1" y="798"/>
                    <a:pt x="147" y="1720"/>
                    <a:pt x="736" y="1812"/>
                  </a:cubicBezTo>
                  <a:cubicBezTo>
                    <a:pt x="764" y="1816"/>
                    <a:pt x="791" y="1818"/>
                    <a:pt x="816" y="1818"/>
                  </a:cubicBezTo>
                  <a:cubicBezTo>
                    <a:pt x="916" y="1818"/>
                    <a:pt x="997" y="1791"/>
                    <a:pt x="1068" y="1791"/>
                  </a:cubicBezTo>
                  <a:cubicBezTo>
                    <a:pt x="1149" y="1791"/>
                    <a:pt x="1219" y="1825"/>
                    <a:pt x="1294" y="1970"/>
                  </a:cubicBezTo>
                  <a:cubicBezTo>
                    <a:pt x="1455" y="2283"/>
                    <a:pt x="1282" y="2669"/>
                    <a:pt x="926" y="2710"/>
                  </a:cubicBezTo>
                  <a:cubicBezTo>
                    <a:pt x="498" y="2760"/>
                    <a:pt x="608" y="3410"/>
                    <a:pt x="1012" y="3410"/>
                  </a:cubicBezTo>
                  <a:cubicBezTo>
                    <a:pt x="1033" y="3410"/>
                    <a:pt x="1054" y="3408"/>
                    <a:pt x="1077" y="3405"/>
                  </a:cubicBezTo>
                  <a:cubicBezTo>
                    <a:pt x="1823" y="3284"/>
                    <a:pt x="2198" y="2521"/>
                    <a:pt x="1972" y="1827"/>
                  </a:cubicBezTo>
                  <a:cubicBezTo>
                    <a:pt x="1869" y="1510"/>
                    <a:pt x="1624" y="1171"/>
                    <a:pt x="1283" y="1080"/>
                  </a:cubicBezTo>
                  <a:cubicBezTo>
                    <a:pt x="1260" y="1074"/>
                    <a:pt x="1237" y="1072"/>
                    <a:pt x="1214" y="1072"/>
                  </a:cubicBezTo>
                  <a:cubicBezTo>
                    <a:pt x="1111" y="1072"/>
                    <a:pt x="1008" y="1120"/>
                    <a:pt x="918" y="1120"/>
                  </a:cubicBezTo>
                  <a:cubicBezTo>
                    <a:pt x="903" y="1120"/>
                    <a:pt x="889" y="1119"/>
                    <a:pt x="876" y="1116"/>
                  </a:cubicBezTo>
                  <a:cubicBezTo>
                    <a:pt x="763" y="1091"/>
                    <a:pt x="789" y="1011"/>
                    <a:pt x="740" y="812"/>
                  </a:cubicBezTo>
                  <a:cubicBezTo>
                    <a:pt x="727" y="760"/>
                    <a:pt x="714" y="708"/>
                    <a:pt x="700" y="656"/>
                  </a:cubicBezTo>
                  <a:lnTo>
                    <a:pt x="700" y="656"/>
                  </a:lnTo>
                  <a:cubicBezTo>
                    <a:pt x="755" y="647"/>
                    <a:pt x="810" y="635"/>
                    <a:pt x="867" y="624"/>
                  </a:cubicBezTo>
                  <a:cubicBezTo>
                    <a:pt x="1017" y="595"/>
                    <a:pt x="1022" y="358"/>
                    <a:pt x="872" y="323"/>
                  </a:cubicBezTo>
                  <a:cubicBezTo>
                    <a:pt x="770" y="310"/>
                    <a:pt x="674" y="268"/>
                    <a:pt x="596" y="201"/>
                  </a:cubicBezTo>
                  <a:cubicBezTo>
                    <a:pt x="562" y="59"/>
                    <a:pt x="463" y="0"/>
                    <a:pt x="3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10658512" y="3563416"/>
              <a:ext cx="41847" cy="70373"/>
            </a:xfrm>
            <a:custGeom>
              <a:avLst/>
              <a:gdLst/>
              <a:ahLst/>
              <a:cxnLst/>
              <a:rect l="l" t="t" r="r" b="b"/>
              <a:pathLst>
                <a:path w="1932" h="3249" extrusionOk="0">
                  <a:moveTo>
                    <a:pt x="314" y="0"/>
                  </a:moveTo>
                  <a:cubicBezTo>
                    <a:pt x="173" y="0"/>
                    <a:pt x="37" y="81"/>
                    <a:pt x="27" y="250"/>
                  </a:cubicBezTo>
                  <a:lnTo>
                    <a:pt x="29" y="250"/>
                  </a:lnTo>
                  <a:cubicBezTo>
                    <a:pt x="0" y="779"/>
                    <a:pt x="61" y="1297"/>
                    <a:pt x="619" y="1514"/>
                  </a:cubicBezTo>
                  <a:cubicBezTo>
                    <a:pt x="875" y="1613"/>
                    <a:pt x="1186" y="1545"/>
                    <a:pt x="1241" y="1908"/>
                  </a:cubicBezTo>
                  <a:cubicBezTo>
                    <a:pt x="1264" y="2059"/>
                    <a:pt x="1164" y="2564"/>
                    <a:pt x="982" y="2569"/>
                  </a:cubicBezTo>
                  <a:cubicBezTo>
                    <a:pt x="704" y="2578"/>
                    <a:pt x="611" y="2984"/>
                    <a:pt x="827" y="3137"/>
                  </a:cubicBezTo>
                  <a:cubicBezTo>
                    <a:pt x="937" y="3215"/>
                    <a:pt x="1040" y="3248"/>
                    <a:pt x="1136" y="3248"/>
                  </a:cubicBezTo>
                  <a:cubicBezTo>
                    <a:pt x="1638" y="3248"/>
                    <a:pt x="1932" y="2321"/>
                    <a:pt x="1924" y="1908"/>
                  </a:cubicBezTo>
                  <a:cubicBezTo>
                    <a:pt x="1918" y="1569"/>
                    <a:pt x="1755" y="1202"/>
                    <a:pt x="1449" y="1033"/>
                  </a:cubicBezTo>
                  <a:cubicBezTo>
                    <a:pt x="1301" y="951"/>
                    <a:pt x="1144" y="953"/>
                    <a:pt x="989" y="901"/>
                  </a:cubicBezTo>
                  <a:cubicBezTo>
                    <a:pt x="669" y="794"/>
                    <a:pt x="654" y="578"/>
                    <a:pt x="636" y="272"/>
                  </a:cubicBezTo>
                  <a:cubicBezTo>
                    <a:pt x="626" y="95"/>
                    <a:pt x="467" y="0"/>
                    <a:pt x="3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10681559" y="3634504"/>
              <a:ext cx="49212" cy="101499"/>
            </a:xfrm>
            <a:custGeom>
              <a:avLst/>
              <a:gdLst/>
              <a:ahLst/>
              <a:cxnLst/>
              <a:rect l="l" t="t" r="r" b="b"/>
              <a:pathLst>
                <a:path w="2272" h="4686" extrusionOk="0">
                  <a:moveTo>
                    <a:pt x="141" y="1"/>
                  </a:moveTo>
                  <a:cubicBezTo>
                    <a:pt x="73" y="1"/>
                    <a:pt x="1" y="57"/>
                    <a:pt x="13" y="137"/>
                  </a:cubicBezTo>
                  <a:cubicBezTo>
                    <a:pt x="47" y="364"/>
                    <a:pt x="69" y="330"/>
                    <a:pt x="218" y="477"/>
                  </a:cubicBezTo>
                  <a:cubicBezTo>
                    <a:pt x="255" y="513"/>
                    <a:pt x="293" y="524"/>
                    <a:pt x="332" y="524"/>
                  </a:cubicBezTo>
                  <a:cubicBezTo>
                    <a:pt x="386" y="524"/>
                    <a:pt x="441" y="502"/>
                    <a:pt x="495" y="502"/>
                  </a:cubicBezTo>
                  <a:cubicBezTo>
                    <a:pt x="513" y="502"/>
                    <a:pt x="530" y="505"/>
                    <a:pt x="547" y="511"/>
                  </a:cubicBezTo>
                  <a:cubicBezTo>
                    <a:pt x="1254" y="751"/>
                    <a:pt x="1030" y="1059"/>
                    <a:pt x="943" y="1577"/>
                  </a:cubicBezTo>
                  <a:cubicBezTo>
                    <a:pt x="881" y="1945"/>
                    <a:pt x="835" y="2013"/>
                    <a:pt x="1032" y="2283"/>
                  </a:cubicBezTo>
                  <a:cubicBezTo>
                    <a:pt x="1356" y="2724"/>
                    <a:pt x="1378" y="2343"/>
                    <a:pt x="1427" y="3112"/>
                  </a:cubicBezTo>
                  <a:cubicBezTo>
                    <a:pt x="1469" y="3789"/>
                    <a:pt x="1279" y="3776"/>
                    <a:pt x="948" y="4293"/>
                  </a:cubicBezTo>
                  <a:cubicBezTo>
                    <a:pt x="842" y="4459"/>
                    <a:pt x="989" y="4686"/>
                    <a:pt x="1164" y="4686"/>
                  </a:cubicBezTo>
                  <a:cubicBezTo>
                    <a:pt x="1203" y="4686"/>
                    <a:pt x="1243" y="4675"/>
                    <a:pt x="1282" y="4649"/>
                  </a:cubicBezTo>
                  <a:cubicBezTo>
                    <a:pt x="1772" y="4333"/>
                    <a:pt x="2255" y="3786"/>
                    <a:pt x="2263" y="3166"/>
                  </a:cubicBezTo>
                  <a:cubicBezTo>
                    <a:pt x="2272" y="2472"/>
                    <a:pt x="1549" y="2223"/>
                    <a:pt x="1496" y="1700"/>
                  </a:cubicBezTo>
                  <a:cubicBezTo>
                    <a:pt x="1444" y="1180"/>
                    <a:pt x="1798" y="715"/>
                    <a:pt x="1294" y="264"/>
                  </a:cubicBezTo>
                  <a:cubicBezTo>
                    <a:pt x="1111" y="101"/>
                    <a:pt x="261" y="136"/>
                    <a:pt x="238" y="71"/>
                  </a:cubicBezTo>
                  <a:cubicBezTo>
                    <a:pt x="221" y="21"/>
                    <a:pt x="182" y="1"/>
                    <a:pt x="14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6"/>
            <p:cNvSpPr/>
            <p:nvPr/>
          </p:nvSpPr>
          <p:spPr>
            <a:xfrm>
              <a:off x="10693602" y="3731519"/>
              <a:ext cx="22158" cy="71456"/>
            </a:xfrm>
            <a:custGeom>
              <a:avLst/>
              <a:gdLst/>
              <a:ahLst/>
              <a:cxnLst/>
              <a:rect l="l" t="t" r="r" b="b"/>
              <a:pathLst>
                <a:path w="1023" h="3299" extrusionOk="0">
                  <a:moveTo>
                    <a:pt x="438" y="0"/>
                  </a:moveTo>
                  <a:cubicBezTo>
                    <a:pt x="390" y="0"/>
                    <a:pt x="341" y="24"/>
                    <a:pt x="319" y="76"/>
                  </a:cubicBezTo>
                  <a:lnTo>
                    <a:pt x="320" y="76"/>
                  </a:lnTo>
                  <a:cubicBezTo>
                    <a:pt x="82" y="642"/>
                    <a:pt x="0" y="1206"/>
                    <a:pt x="50" y="1818"/>
                  </a:cubicBezTo>
                  <a:cubicBezTo>
                    <a:pt x="89" y="2294"/>
                    <a:pt x="56" y="2882"/>
                    <a:pt x="424" y="3223"/>
                  </a:cubicBezTo>
                  <a:cubicBezTo>
                    <a:pt x="476" y="3271"/>
                    <a:pt x="550" y="3299"/>
                    <a:pt x="622" y="3299"/>
                  </a:cubicBezTo>
                  <a:cubicBezTo>
                    <a:pt x="702" y="3299"/>
                    <a:pt x="781" y="3264"/>
                    <a:pt x="823" y="3181"/>
                  </a:cubicBezTo>
                  <a:cubicBezTo>
                    <a:pt x="1023" y="2790"/>
                    <a:pt x="886" y="2547"/>
                    <a:pt x="772" y="2137"/>
                  </a:cubicBezTo>
                  <a:cubicBezTo>
                    <a:pt x="583" y="1455"/>
                    <a:pt x="437" y="840"/>
                    <a:pt x="559" y="132"/>
                  </a:cubicBezTo>
                  <a:cubicBezTo>
                    <a:pt x="573" y="48"/>
                    <a:pt x="506" y="0"/>
                    <a:pt x="4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10702071" y="3790044"/>
              <a:ext cx="35133" cy="51681"/>
            </a:xfrm>
            <a:custGeom>
              <a:avLst/>
              <a:gdLst/>
              <a:ahLst/>
              <a:cxnLst/>
              <a:rect l="l" t="t" r="r" b="b"/>
              <a:pathLst>
                <a:path w="1622" h="2386" extrusionOk="0">
                  <a:moveTo>
                    <a:pt x="213" y="0"/>
                  </a:moveTo>
                  <a:cubicBezTo>
                    <a:pt x="87" y="0"/>
                    <a:pt x="0" y="185"/>
                    <a:pt x="100" y="295"/>
                  </a:cubicBezTo>
                  <a:cubicBezTo>
                    <a:pt x="209" y="414"/>
                    <a:pt x="339" y="511"/>
                    <a:pt x="487" y="577"/>
                  </a:cubicBezTo>
                  <a:cubicBezTo>
                    <a:pt x="639" y="649"/>
                    <a:pt x="902" y="678"/>
                    <a:pt x="974" y="833"/>
                  </a:cubicBezTo>
                  <a:cubicBezTo>
                    <a:pt x="1135" y="1175"/>
                    <a:pt x="739" y="1663"/>
                    <a:pt x="449" y="1778"/>
                  </a:cubicBezTo>
                  <a:cubicBezTo>
                    <a:pt x="116" y="1909"/>
                    <a:pt x="257" y="2385"/>
                    <a:pt x="555" y="2385"/>
                  </a:cubicBezTo>
                  <a:cubicBezTo>
                    <a:pt x="592" y="2385"/>
                    <a:pt x="632" y="2378"/>
                    <a:pt x="673" y="2361"/>
                  </a:cubicBezTo>
                  <a:cubicBezTo>
                    <a:pt x="1218" y="2145"/>
                    <a:pt x="1622" y="1575"/>
                    <a:pt x="1598" y="979"/>
                  </a:cubicBezTo>
                  <a:cubicBezTo>
                    <a:pt x="1588" y="714"/>
                    <a:pt x="1510" y="465"/>
                    <a:pt x="1278" y="314"/>
                  </a:cubicBezTo>
                  <a:cubicBezTo>
                    <a:pt x="979" y="120"/>
                    <a:pt x="599" y="231"/>
                    <a:pt x="298" y="29"/>
                  </a:cubicBezTo>
                  <a:cubicBezTo>
                    <a:pt x="269" y="9"/>
                    <a:pt x="240" y="0"/>
                    <a:pt x="21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10706143" y="3835184"/>
              <a:ext cx="27075" cy="65262"/>
            </a:xfrm>
            <a:custGeom>
              <a:avLst/>
              <a:gdLst/>
              <a:ahLst/>
              <a:cxnLst/>
              <a:rect l="l" t="t" r="r" b="b"/>
              <a:pathLst>
                <a:path w="1250" h="3013" extrusionOk="0">
                  <a:moveTo>
                    <a:pt x="207" y="0"/>
                  </a:moveTo>
                  <a:cubicBezTo>
                    <a:pt x="106" y="0"/>
                    <a:pt x="1" y="85"/>
                    <a:pt x="45" y="199"/>
                  </a:cubicBezTo>
                  <a:cubicBezTo>
                    <a:pt x="251" y="729"/>
                    <a:pt x="264" y="1249"/>
                    <a:pt x="344" y="1798"/>
                  </a:cubicBezTo>
                  <a:cubicBezTo>
                    <a:pt x="409" y="2253"/>
                    <a:pt x="333" y="2605"/>
                    <a:pt x="701" y="2941"/>
                  </a:cubicBezTo>
                  <a:cubicBezTo>
                    <a:pt x="756" y="2991"/>
                    <a:pt x="819" y="3013"/>
                    <a:pt x="881" y="3013"/>
                  </a:cubicBezTo>
                  <a:cubicBezTo>
                    <a:pt x="1072" y="3013"/>
                    <a:pt x="1249" y="2804"/>
                    <a:pt x="1125" y="2601"/>
                  </a:cubicBezTo>
                  <a:cubicBezTo>
                    <a:pt x="890" y="2213"/>
                    <a:pt x="851" y="1648"/>
                    <a:pt x="759" y="1205"/>
                  </a:cubicBezTo>
                  <a:cubicBezTo>
                    <a:pt x="676" y="810"/>
                    <a:pt x="536" y="430"/>
                    <a:pt x="340" y="76"/>
                  </a:cubicBezTo>
                  <a:cubicBezTo>
                    <a:pt x="311" y="23"/>
                    <a:pt x="260" y="0"/>
                    <a:pt x="20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10717883" y="3880886"/>
              <a:ext cx="36172" cy="50489"/>
            </a:xfrm>
            <a:custGeom>
              <a:avLst/>
              <a:gdLst/>
              <a:ahLst/>
              <a:cxnLst/>
              <a:rect l="l" t="t" r="r" b="b"/>
              <a:pathLst>
                <a:path w="1670" h="2331" extrusionOk="0">
                  <a:moveTo>
                    <a:pt x="601" y="1"/>
                  </a:moveTo>
                  <a:cubicBezTo>
                    <a:pt x="438" y="1"/>
                    <a:pt x="266" y="59"/>
                    <a:pt x="96" y="193"/>
                  </a:cubicBezTo>
                  <a:cubicBezTo>
                    <a:pt x="1" y="268"/>
                    <a:pt x="74" y="412"/>
                    <a:pt x="177" y="412"/>
                  </a:cubicBezTo>
                  <a:cubicBezTo>
                    <a:pt x="193" y="412"/>
                    <a:pt x="210" y="409"/>
                    <a:pt x="228" y="400"/>
                  </a:cubicBezTo>
                  <a:cubicBezTo>
                    <a:pt x="318" y="357"/>
                    <a:pt x="401" y="338"/>
                    <a:pt x="474" y="338"/>
                  </a:cubicBezTo>
                  <a:cubicBezTo>
                    <a:pt x="733" y="338"/>
                    <a:pt x="885" y="578"/>
                    <a:pt x="911" y="892"/>
                  </a:cubicBezTo>
                  <a:cubicBezTo>
                    <a:pt x="945" y="1287"/>
                    <a:pt x="845" y="1576"/>
                    <a:pt x="453" y="1698"/>
                  </a:cubicBezTo>
                  <a:cubicBezTo>
                    <a:pt x="114" y="1803"/>
                    <a:pt x="253" y="2330"/>
                    <a:pt x="575" y="2330"/>
                  </a:cubicBezTo>
                  <a:cubicBezTo>
                    <a:pt x="594" y="2330"/>
                    <a:pt x="612" y="2328"/>
                    <a:pt x="632" y="2325"/>
                  </a:cubicBezTo>
                  <a:cubicBezTo>
                    <a:pt x="1341" y="2193"/>
                    <a:pt x="1670" y="1394"/>
                    <a:pt x="1457" y="746"/>
                  </a:cubicBezTo>
                  <a:cubicBezTo>
                    <a:pt x="1317" y="321"/>
                    <a:pt x="983" y="1"/>
                    <a:pt x="6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10727088" y="3922820"/>
              <a:ext cx="17458" cy="81138"/>
            </a:xfrm>
            <a:custGeom>
              <a:avLst/>
              <a:gdLst/>
              <a:ahLst/>
              <a:cxnLst/>
              <a:rect l="l" t="t" r="r" b="b"/>
              <a:pathLst>
                <a:path w="806" h="3746" extrusionOk="0">
                  <a:moveTo>
                    <a:pt x="98" y="1"/>
                  </a:moveTo>
                  <a:cubicBezTo>
                    <a:pt x="50" y="1"/>
                    <a:pt x="0" y="43"/>
                    <a:pt x="23" y="98"/>
                  </a:cubicBezTo>
                  <a:cubicBezTo>
                    <a:pt x="300" y="747"/>
                    <a:pt x="21" y="1420"/>
                    <a:pt x="49" y="2100"/>
                  </a:cubicBezTo>
                  <a:cubicBezTo>
                    <a:pt x="70" y="2583"/>
                    <a:pt x="84" y="3092"/>
                    <a:pt x="211" y="3558"/>
                  </a:cubicBezTo>
                  <a:cubicBezTo>
                    <a:pt x="245" y="3684"/>
                    <a:pt x="341" y="3745"/>
                    <a:pt x="437" y="3745"/>
                  </a:cubicBezTo>
                  <a:cubicBezTo>
                    <a:pt x="539" y="3745"/>
                    <a:pt x="641" y="3676"/>
                    <a:pt x="670" y="3542"/>
                  </a:cubicBezTo>
                  <a:cubicBezTo>
                    <a:pt x="806" y="2903"/>
                    <a:pt x="524" y="2238"/>
                    <a:pt x="485" y="1595"/>
                  </a:cubicBezTo>
                  <a:cubicBezTo>
                    <a:pt x="451" y="1020"/>
                    <a:pt x="481" y="532"/>
                    <a:pt x="158" y="32"/>
                  </a:cubicBezTo>
                  <a:cubicBezTo>
                    <a:pt x="144" y="10"/>
                    <a:pt x="121" y="1"/>
                    <a:pt x="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10731398" y="3998175"/>
              <a:ext cx="39313" cy="103232"/>
            </a:xfrm>
            <a:custGeom>
              <a:avLst/>
              <a:gdLst/>
              <a:ahLst/>
              <a:cxnLst/>
              <a:rect l="l" t="t" r="r" b="b"/>
              <a:pathLst>
                <a:path w="1815" h="4766" extrusionOk="0">
                  <a:moveTo>
                    <a:pt x="599" y="0"/>
                  </a:moveTo>
                  <a:cubicBezTo>
                    <a:pt x="478" y="0"/>
                    <a:pt x="355" y="11"/>
                    <a:pt x="232" y="29"/>
                  </a:cubicBezTo>
                  <a:cubicBezTo>
                    <a:pt x="0" y="65"/>
                    <a:pt x="11" y="386"/>
                    <a:pt x="249" y="396"/>
                  </a:cubicBezTo>
                  <a:lnTo>
                    <a:pt x="250" y="397"/>
                  </a:lnTo>
                  <a:cubicBezTo>
                    <a:pt x="255" y="397"/>
                    <a:pt x="259" y="397"/>
                    <a:pt x="264" y="397"/>
                  </a:cubicBezTo>
                  <a:cubicBezTo>
                    <a:pt x="324" y="397"/>
                    <a:pt x="411" y="387"/>
                    <a:pt x="488" y="387"/>
                  </a:cubicBezTo>
                  <a:cubicBezTo>
                    <a:pt x="544" y="387"/>
                    <a:pt x="595" y="392"/>
                    <a:pt x="627" y="410"/>
                  </a:cubicBezTo>
                  <a:cubicBezTo>
                    <a:pt x="637" y="409"/>
                    <a:pt x="646" y="409"/>
                    <a:pt x="655" y="409"/>
                  </a:cubicBezTo>
                  <a:cubicBezTo>
                    <a:pt x="833" y="409"/>
                    <a:pt x="863" y="556"/>
                    <a:pt x="744" y="850"/>
                  </a:cubicBezTo>
                  <a:cubicBezTo>
                    <a:pt x="896" y="1191"/>
                    <a:pt x="798" y="1394"/>
                    <a:pt x="448" y="1457"/>
                  </a:cubicBezTo>
                  <a:cubicBezTo>
                    <a:pt x="205" y="1570"/>
                    <a:pt x="197" y="1881"/>
                    <a:pt x="394" y="2039"/>
                  </a:cubicBezTo>
                  <a:cubicBezTo>
                    <a:pt x="531" y="2147"/>
                    <a:pt x="466" y="3261"/>
                    <a:pt x="468" y="3434"/>
                  </a:cubicBezTo>
                  <a:cubicBezTo>
                    <a:pt x="472" y="3890"/>
                    <a:pt x="475" y="4237"/>
                    <a:pt x="707" y="4639"/>
                  </a:cubicBezTo>
                  <a:cubicBezTo>
                    <a:pt x="756" y="4724"/>
                    <a:pt x="848" y="4765"/>
                    <a:pt x="939" y="4765"/>
                  </a:cubicBezTo>
                  <a:cubicBezTo>
                    <a:pt x="1065" y="4765"/>
                    <a:pt x="1188" y="4685"/>
                    <a:pt x="1182" y="4530"/>
                  </a:cubicBezTo>
                  <a:cubicBezTo>
                    <a:pt x="1161" y="3939"/>
                    <a:pt x="1067" y="3294"/>
                    <a:pt x="942" y="2712"/>
                  </a:cubicBezTo>
                  <a:cubicBezTo>
                    <a:pt x="749" y="1822"/>
                    <a:pt x="752" y="2223"/>
                    <a:pt x="1187" y="1796"/>
                  </a:cubicBezTo>
                  <a:cubicBezTo>
                    <a:pt x="1367" y="1618"/>
                    <a:pt x="1501" y="1426"/>
                    <a:pt x="1570" y="1179"/>
                  </a:cubicBezTo>
                  <a:cubicBezTo>
                    <a:pt x="1815" y="306"/>
                    <a:pt x="1258" y="0"/>
                    <a:pt x="59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10744958" y="4087219"/>
              <a:ext cx="42454" cy="76590"/>
            </a:xfrm>
            <a:custGeom>
              <a:avLst/>
              <a:gdLst/>
              <a:ahLst/>
              <a:cxnLst/>
              <a:rect l="l" t="t" r="r" b="b"/>
              <a:pathLst>
                <a:path w="1960" h="3536" extrusionOk="0">
                  <a:moveTo>
                    <a:pt x="457" y="0"/>
                  </a:moveTo>
                  <a:cubicBezTo>
                    <a:pt x="395" y="0"/>
                    <a:pt x="332" y="3"/>
                    <a:pt x="267" y="8"/>
                  </a:cubicBezTo>
                  <a:cubicBezTo>
                    <a:pt x="0" y="31"/>
                    <a:pt x="29" y="441"/>
                    <a:pt x="284" y="468"/>
                  </a:cubicBezTo>
                  <a:lnTo>
                    <a:pt x="283" y="468"/>
                  </a:lnTo>
                  <a:cubicBezTo>
                    <a:pt x="570" y="497"/>
                    <a:pt x="888" y="625"/>
                    <a:pt x="778" y="1005"/>
                  </a:cubicBezTo>
                  <a:cubicBezTo>
                    <a:pt x="718" y="1213"/>
                    <a:pt x="475" y="1358"/>
                    <a:pt x="307" y="1469"/>
                  </a:cubicBezTo>
                  <a:cubicBezTo>
                    <a:pt x="51" y="1637"/>
                    <a:pt x="54" y="2036"/>
                    <a:pt x="375" y="2135"/>
                  </a:cubicBezTo>
                  <a:cubicBezTo>
                    <a:pt x="522" y="2179"/>
                    <a:pt x="1004" y="2190"/>
                    <a:pt x="1112" y="2310"/>
                  </a:cubicBezTo>
                  <a:cubicBezTo>
                    <a:pt x="1387" y="2617"/>
                    <a:pt x="788" y="2826"/>
                    <a:pt x="635" y="2979"/>
                  </a:cubicBezTo>
                  <a:cubicBezTo>
                    <a:pt x="503" y="3111"/>
                    <a:pt x="554" y="3293"/>
                    <a:pt x="689" y="3394"/>
                  </a:cubicBezTo>
                  <a:cubicBezTo>
                    <a:pt x="820" y="3493"/>
                    <a:pt x="949" y="3535"/>
                    <a:pt x="1071" y="3535"/>
                  </a:cubicBezTo>
                  <a:cubicBezTo>
                    <a:pt x="1571" y="3535"/>
                    <a:pt x="1959" y="2820"/>
                    <a:pt x="1923" y="2342"/>
                  </a:cubicBezTo>
                  <a:cubicBezTo>
                    <a:pt x="1887" y="1857"/>
                    <a:pt x="1588" y="1686"/>
                    <a:pt x="1229" y="1588"/>
                  </a:cubicBezTo>
                  <a:lnTo>
                    <a:pt x="1229" y="1588"/>
                  </a:lnTo>
                  <a:cubicBezTo>
                    <a:pt x="1377" y="1396"/>
                    <a:pt x="1473" y="1172"/>
                    <a:pt x="1468" y="897"/>
                  </a:cubicBezTo>
                  <a:cubicBezTo>
                    <a:pt x="1454" y="231"/>
                    <a:pt x="1013" y="0"/>
                    <a:pt x="4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10752430" y="4151268"/>
              <a:ext cx="38533" cy="101087"/>
            </a:xfrm>
            <a:custGeom>
              <a:avLst/>
              <a:gdLst/>
              <a:ahLst/>
              <a:cxnLst/>
              <a:rect l="l" t="t" r="r" b="b"/>
              <a:pathLst>
                <a:path w="1779" h="4667" extrusionOk="0">
                  <a:moveTo>
                    <a:pt x="301" y="1"/>
                  </a:moveTo>
                  <a:cubicBezTo>
                    <a:pt x="147" y="1"/>
                    <a:pt x="0" y="133"/>
                    <a:pt x="97" y="301"/>
                  </a:cubicBezTo>
                  <a:cubicBezTo>
                    <a:pt x="669" y="1298"/>
                    <a:pt x="434" y="2355"/>
                    <a:pt x="557" y="3444"/>
                  </a:cubicBezTo>
                  <a:cubicBezTo>
                    <a:pt x="608" y="3899"/>
                    <a:pt x="727" y="4632"/>
                    <a:pt x="1297" y="4665"/>
                  </a:cubicBezTo>
                  <a:cubicBezTo>
                    <a:pt x="1305" y="4666"/>
                    <a:pt x="1313" y="4666"/>
                    <a:pt x="1322" y="4666"/>
                  </a:cubicBezTo>
                  <a:cubicBezTo>
                    <a:pt x="1676" y="4666"/>
                    <a:pt x="1779" y="4206"/>
                    <a:pt x="1457" y="4044"/>
                  </a:cubicBezTo>
                  <a:cubicBezTo>
                    <a:pt x="941" y="3785"/>
                    <a:pt x="1029" y="2495"/>
                    <a:pt x="1017" y="2040"/>
                  </a:cubicBezTo>
                  <a:cubicBezTo>
                    <a:pt x="997" y="1329"/>
                    <a:pt x="887" y="731"/>
                    <a:pt x="510" y="117"/>
                  </a:cubicBezTo>
                  <a:cubicBezTo>
                    <a:pt x="460" y="35"/>
                    <a:pt x="379" y="1"/>
                    <a:pt x="3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10727716" y="3464256"/>
              <a:ext cx="124913" cy="784330"/>
            </a:xfrm>
            <a:custGeom>
              <a:avLst/>
              <a:gdLst/>
              <a:ahLst/>
              <a:cxnLst/>
              <a:rect l="l" t="t" r="r" b="b"/>
              <a:pathLst>
                <a:path w="5767" h="36211" extrusionOk="0">
                  <a:moveTo>
                    <a:pt x="66" y="1"/>
                  </a:moveTo>
                  <a:cubicBezTo>
                    <a:pt x="33" y="1"/>
                    <a:pt x="0" y="28"/>
                    <a:pt x="14" y="67"/>
                  </a:cubicBezTo>
                  <a:lnTo>
                    <a:pt x="14" y="68"/>
                  </a:lnTo>
                  <a:cubicBezTo>
                    <a:pt x="505" y="1477"/>
                    <a:pt x="412" y="3304"/>
                    <a:pt x="598" y="4797"/>
                  </a:cubicBezTo>
                  <a:cubicBezTo>
                    <a:pt x="786" y="6317"/>
                    <a:pt x="1004" y="7833"/>
                    <a:pt x="1194" y="9353"/>
                  </a:cubicBezTo>
                  <a:cubicBezTo>
                    <a:pt x="1547" y="12193"/>
                    <a:pt x="1928" y="15055"/>
                    <a:pt x="2355" y="17886"/>
                  </a:cubicBezTo>
                  <a:cubicBezTo>
                    <a:pt x="2803" y="20848"/>
                    <a:pt x="3338" y="23790"/>
                    <a:pt x="3560" y="26780"/>
                  </a:cubicBezTo>
                  <a:cubicBezTo>
                    <a:pt x="3792" y="29881"/>
                    <a:pt x="4297" y="33009"/>
                    <a:pt x="5109" y="36014"/>
                  </a:cubicBezTo>
                  <a:cubicBezTo>
                    <a:pt x="5146" y="36151"/>
                    <a:pt x="5258" y="36211"/>
                    <a:pt x="5377" y="36211"/>
                  </a:cubicBezTo>
                  <a:cubicBezTo>
                    <a:pt x="5563" y="36211"/>
                    <a:pt x="5767" y="36065"/>
                    <a:pt x="5728" y="35847"/>
                  </a:cubicBezTo>
                  <a:cubicBezTo>
                    <a:pt x="5164" y="32673"/>
                    <a:pt x="4456" y="29595"/>
                    <a:pt x="4173" y="26375"/>
                  </a:cubicBezTo>
                  <a:cubicBezTo>
                    <a:pt x="3894" y="23201"/>
                    <a:pt x="3256" y="20079"/>
                    <a:pt x="2782" y="16931"/>
                  </a:cubicBezTo>
                  <a:cubicBezTo>
                    <a:pt x="2317" y="13837"/>
                    <a:pt x="1721" y="10762"/>
                    <a:pt x="1303" y="7662"/>
                  </a:cubicBezTo>
                  <a:cubicBezTo>
                    <a:pt x="1117" y="6283"/>
                    <a:pt x="974" y="4899"/>
                    <a:pt x="825" y="3516"/>
                  </a:cubicBezTo>
                  <a:cubicBezTo>
                    <a:pt x="695" y="2318"/>
                    <a:pt x="744" y="1075"/>
                    <a:pt x="113" y="27"/>
                  </a:cubicBezTo>
                  <a:cubicBezTo>
                    <a:pt x="102" y="9"/>
                    <a:pt x="84" y="1"/>
                    <a:pt x="6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10673371" y="3465361"/>
              <a:ext cx="404782" cy="93809"/>
            </a:xfrm>
            <a:custGeom>
              <a:avLst/>
              <a:gdLst/>
              <a:ahLst/>
              <a:cxnLst/>
              <a:rect l="l" t="t" r="r" b="b"/>
              <a:pathLst>
                <a:path w="18688" h="4331" extrusionOk="0">
                  <a:moveTo>
                    <a:pt x="18414" y="0"/>
                  </a:moveTo>
                  <a:cubicBezTo>
                    <a:pt x="18400" y="0"/>
                    <a:pt x="18386" y="2"/>
                    <a:pt x="18372" y="5"/>
                  </a:cubicBezTo>
                  <a:cubicBezTo>
                    <a:pt x="15262" y="670"/>
                    <a:pt x="12149" y="1326"/>
                    <a:pt x="9034" y="1975"/>
                  </a:cubicBezTo>
                  <a:cubicBezTo>
                    <a:pt x="7630" y="2265"/>
                    <a:pt x="6231" y="2542"/>
                    <a:pt x="4837" y="2879"/>
                  </a:cubicBezTo>
                  <a:cubicBezTo>
                    <a:pt x="4051" y="3069"/>
                    <a:pt x="3275" y="3276"/>
                    <a:pt x="2496" y="3493"/>
                  </a:cubicBezTo>
                  <a:cubicBezTo>
                    <a:pt x="1902" y="3659"/>
                    <a:pt x="1096" y="4042"/>
                    <a:pt x="413" y="4042"/>
                  </a:cubicBezTo>
                  <a:cubicBezTo>
                    <a:pt x="333" y="4042"/>
                    <a:pt x="254" y="4037"/>
                    <a:pt x="177" y="4025"/>
                  </a:cubicBezTo>
                  <a:cubicBezTo>
                    <a:pt x="171" y="4024"/>
                    <a:pt x="165" y="4024"/>
                    <a:pt x="160" y="4024"/>
                  </a:cubicBezTo>
                  <a:cubicBezTo>
                    <a:pt x="48" y="4024"/>
                    <a:pt x="0" y="4206"/>
                    <a:pt x="119" y="4243"/>
                  </a:cubicBezTo>
                  <a:lnTo>
                    <a:pt x="120" y="4243"/>
                  </a:lnTo>
                  <a:cubicBezTo>
                    <a:pt x="328" y="4305"/>
                    <a:pt x="537" y="4331"/>
                    <a:pt x="747" y="4331"/>
                  </a:cubicBezTo>
                  <a:cubicBezTo>
                    <a:pt x="1469" y="4331"/>
                    <a:pt x="2197" y="4024"/>
                    <a:pt x="2893" y="3845"/>
                  </a:cubicBezTo>
                  <a:cubicBezTo>
                    <a:pt x="4555" y="3420"/>
                    <a:pt x="6217" y="2984"/>
                    <a:pt x="7897" y="2633"/>
                  </a:cubicBezTo>
                  <a:cubicBezTo>
                    <a:pt x="11428" y="1894"/>
                    <a:pt x="14979" y="1218"/>
                    <a:pt x="18477" y="345"/>
                  </a:cubicBezTo>
                  <a:cubicBezTo>
                    <a:pt x="18688" y="292"/>
                    <a:pt x="18606" y="0"/>
                    <a:pt x="184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10723622" y="3493259"/>
              <a:ext cx="377490" cy="81680"/>
            </a:xfrm>
            <a:custGeom>
              <a:avLst/>
              <a:gdLst/>
              <a:ahLst/>
              <a:cxnLst/>
              <a:rect l="l" t="t" r="r" b="b"/>
              <a:pathLst>
                <a:path w="17428" h="3771" extrusionOk="0">
                  <a:moveTo>
                    <a:pt x="17320" y="0"/>
                  </a:moveTo>
                  <a:cubicBezTo>
                    <a:pt x="17315" y="0"/>
                    <a:pt x="17309" y="0"/>
                    <a:pt x="17304" y="1"/>
                  </a:cubicBezTo>
                  <a:cubicBezTo>
                    <a:pt x="11512" y="866"/>
                    <a:pt x="5671" y="1930"/>
                    <a:pt x="67" y="3653"/>
                  </a:cubicBezTo>
                  <a:cubicBezTo>
                    <a:pt x="0" y="3674"/>
                    <a:pt x="21" y="3771"/>
                    <a:pt x="81" y="3771"/>
                  </a:cubicBezTo>
                  <a:cubicBezTo>
                    <a:pt x="87" y="3771"/>
                    <a:pt x="92" y="3770"/>
                    <a:pt x="98" y="3768"/>
                  </a:cubicBezTo>
                  <a:cubicBezTo>
                    <a:pt x="5764" y="2139"/>
                    <a:pt x="11559" y="1351"/>
                    <a:pt x="17320" y="184"/>
                  </a:cubicBezTo>
                  <a:cubicBezTo>
                    <a:pt x="17428" y="162"/>
                    <a:pt x="17423" y="0"/>
                    <a:pt x="1732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10700251" y="3544160"/>
              <a:ext cx="369628" cy="80099"/>
            </a:xfrm>
            <a:custGeom>
              <a:avLst/>
              <a:gdLst/>
              <a:ahLst/>
              <a:cxnLst/>
              <a:rect l="l" t="t" r="r" b="b"/>
              <a:pathLst>
                <a:path w="17065" h="3698" extrusionOk="0">
                  <a:moveTo>
                    <a:pt x="16835" y="1"/>
                  </a:moveTo>
                  <a:cubicBezTo>
                    <a:pt x="16824" y="1"/>
                    <a:pt x="16813" y="2"/>
                    <a:pt x="16802" y="4"/>
                  </a:cubicBezTo>
                  <a:cubicBezTo>
                    <a:pt x="13830" y="564"/>
                    <a:pt x="10858" y="1121"/>
                    <a:pt x="7893" y="1716"/>
                  </a:cubicBezTo>
                  <a:cubicBezTo>
                    <a:pt x="5288" y="2239"/>
                    <a:pt x="2706" y="2995"/>
                    <a:pt x="118" y="3505"/>
                  </a:cubicBezTo>
                  <a:cubicBezTo>
                    <a:pt x="0" y="3527"/>
                    <a:pt x="11" y="3697"/>
                    <a:pt x="129" y="3697"/>
                  </a:cubicBezTo>
                  <a:cubicBezTo>
                    <a:pt x="132" y="3697"/>
                    <a:pt x="135" y="3697"/>
                    <a:pt x="138" y="3697"/>
                  </a:cubicBezTo>
                  <a:cubicBezTo>
                    <a:pt x="2616" y="3528"/>
                    <a:pt x="5189" y="2667"/>
                    <a:pt x="7616" y="2180"/>
                  </a:cubicBezTo>
                  <a:cubicBezTo>
                    <a:pt x="10706" y="1560"/>
                    <a:pt x="13804" y="998"/>
                    <a:pt x="16879" y="306"/>
                  </a:cubicBezTo>
                  <a:cubicBezTo>
                    <a:pt x="17064" y="265"/>
                    <a:pt x="17007" y="1"/>
                    <a:pt x="1683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10741687" y="3578014"/>
              <a:ext cx="372769" cy="68164"/>
            </a:xfrm>
            <a:custGeom>
              <a:avLst/>
              <a:gdLst/>
              <a:ahLst/>
              <a:cxnLst/>
              <a:rect l="l" t="t" r="r" b="b"/>
              <a:pathLst>
                <a:path w="17210" h="3147" extrusionOk="0">
                  <a:moveTo>
                    <a:pt x="16979" y="0"/>
                  </a:moveTo>
                  <a:cubicBezTo>
                    <a:pt x="16974" y="0"/>
                    <a:pt x="16968" y="1"/>
                    <a:pt x="16963" y="1"/>
                  </a:cubicBezTo>
                  <a:cubicBezTo>
                    <a:pt x="11290" y="502"/>
                    <a:pt x="5567" y="1442"/>
                    <a:pt x="87" y="3000"/>
                  </a:cubicBezTo>
                  <a:cubicBezTo>
                    <a:pt x="1" y="3025"/>
                    <a:pt x="34" y="3146"/>
                    <a:pt x="113" y="3146"/>
                  </a:cubicBezTo>
                  <a:cubicBezTo>
                    <a:pt x="119" y="3146"/>
                    <a:pt x="126" y="3145"/>
                    <a:pt x="134" y="3144"/>
                  </a:cubicBezTo>
                  <a:cubicBezTo>
                    <a:pt x="5691" y="1667"/>
                    <a:pt x="11362" y="1145"/>
                    <a:pt x="17027" y="285"/>
                  </a:cubicBezTo>
                  <a:cubicBezTo>
                    <a:pt x="17210" y="256"/>
                    <a:pt x="17147" y="0"/>
                    <a:pt x="1697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10729384" y="3611046"/>
              <a:ext cx="433828" cy="84452"/>
            </a:xfrm>
            <a:custGeom>
              <a:avLst/>
              <a:gdLst/>
              <a:ahLst/>
              <a:cxnLst/>
              <a:rect l="l" t="t" r="r" b="b"/>
              <a:pathLst>
                <a:path w="20029" h="3899" extrusionOk="0">
                  <a:moveTo>
                    <a:pt x="19814" y="0"/>
                  </a:moveTo>
                  <a:cubicBezTo>
                    <a:pt x="19810" y="0"/>
                    <a:pt x="19806" y="0"/>
                    <a:pt x="19802" y="1"/>
                  </a:cubicBezTo>
                  <a:cubicBezTo>
                    <a:pt x="16555" y="244"/>
                    <a:pt x="13329" y="964"/>
                    <a:pt x="10148" y="1625"/>
                  </a:cubicBezTo>
                  <a:cubicBezTo>
                    <a:pt x="8355" y="1998"/>
                    <a:pt x="6562" y="2359"/>
                    <a:pt x="4760" y="2690"/>
                  </a:cubicBezTo>
                  <a:cubicBezTo>
                    <a:pt x="3216" y="2976"/>
                    <a:pt x="1712" y="3543"/>
                    <a:pt x="145" y="3674"/>
                  </a:cubicBezTo>
                  <a:cubicBezTo>
                    <a:pt x="0" y="3686"/>
                    <a:pt x="34" y="3898"/>
                    <a:pt x="173" y="3898"/>
                  </a:cubicBezTo>
                  <a:cubicBezTo>
                    <a:pt x="174" y="3898"/>
                    <a:pt x="176" y="3898"/>
                    <a:pt x="177" y="3898"/>
                  </a:cubicBezTo>
                  <a:cubicBezTo>
                    <a:pt x="1563" y="3856"/>
                    <a:pt x="2862" y="3403"/>
                    <a:pt x="4217" y="3144"/>
                  </a:cubicBezTo>
                  <a:cubicBezTo>
                    <a:pt x="6104" y="2783"/>
                    <a:pt x="7999" y="2486"/>
                    <a:pt x="9882" y="2098"/>
                  </a:cubicBezTo>
                  <a:cubicBezTo>
                    <a:pt x="13194" y="1418"/>
                    <a:pt x="16521" y="908"/>
                    <a:pt x="19848" y="329"/>
                  </a:cubicBezTo>
                  <a:cubicBezTo>
                    <a:pt x="20028" y="297"/>
                    <a:pt x="19990" y="0"/>
                    <a:pt x="198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10726633" y="3667145"/>
              <a:ext cx="384053" cy="72583"/>
            </a:xfrm>
            <a:custGeom>
              <a:avLst/>
              <a:gdLst/>
              <a:ahLst/>
              <a:cxnLst/>
              <a:rect l="l" t="t" r="r" b="b"/>
              <a:pathLst>
                <a:path w="17731" h="3351" extrusionOk="0">
                  <a:moveTo>
                    <a:pt x="17534" y="0"/>
                  </a:moveTo>
                  <a:cubicBezTo>
                    <a:pt x="17529" y="0"/>
                    <a:pt x="17523" y="1"/>
                    <a:pt x="17518" y="1"/>
                  </a:cubicBezTo>
                  <a:cubicBezTo>
                    <a:pt x="14453" y="304"/>
                    <a:pt x="11384" y="683"/>
                    <a:pt x="8349" y="1217"/>
                  </a:cubicBezTo>
                  <a:cubicBezTo>
                    <a:pt x="5604" y="1701"/>
                    <a:pt x="2865" y="2919"/>
                    <a:pt x="109" y="3178"/>
                  </a:cubicBezTo>
                  <a:cubicBezTo>
                    <a:pt x="0" y="3188"/>
                    <a:pt x="11" y="3350"/>
                    <a:pt x="118" y="3350"/>
                  </a:cubicBezTo>
                  <a:cubicBezTo>
                    <a:pt x="120" y="3350"/>
                    <a:pt x="121" y="3350"/>
                    <a:pt x="122" y="3350"/>
                  </a:cubicBezTo>
                  <a:cubicBezTo>
                    <a:pt x="2889" y="3214"/>
                    <a:pt x="5669" y="2093"/>
                    <a:pt x="8403" y="1643"/>
                  </a:cubicBezTo>
                  <a:cubicBezTo>
                    <a:pt x="11448" y="1143"/>
                    <a:pt x="14528" y="900"/>
                    <a:pt x="17559" y="318"/>
                  </a:cubicBezTo>
                  <a:cubicBezTo>
                    <a:pt x="17730" y="286"/>
                    <a:pt x="17702" y="0"/>
                    <a:pt x="1753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10733586" y="3716573"/>
              <a:ext cx="420875" cy="84951"/>
            </a:xfrm>
            <a:custGeom>
              <a:avLst/>
              <a:gdLst/>
              <a:ahLst/>
              <a:cxnLst/>
              <a:rect l="l" t="t" r="r" b="b"/>
              <a:pathLst>
                <a:path w="19431" h="3922" extrusionOk="0">
                  <a:moveTo>
                    <a:pt x="19270" y="0"/>
                  </a:moveTo>
                  <a:cubicBezTo>
                    <a:pt x="19262" y="0"/>
                    <a:pt x="19254" y="1"/>
                    <a:pt x="19245" y="3"/>
                  </a:cubicBezTo>
                  <a:cubicBezTo>
                    <a:pt x="16052" y="766"/>
                    <a:pt x="12840" y="1364"/>
                    <a:pt x="9607" y="1932"/>
                  </a:cubicBezTo>
                  <a:cubicBezTo>
                    <a:pt x="8000" y="2214"/>
                    <a:pt x="6396" y="2453"/>
                    <a:pt x="4805" y="2823"/>
                  </a:cubicBezTo>
                  <a:cubicBezTo>
                    <a:pt x="4098" y="2986"/>
                    <a:pt x="2147" y="3675"/>
                    <a:pt x="963" y="3675"/>
                  </a:cubicBezTo>
                  <a:cubicBezTo>
                    <a:pt x="636" y="3675"/>
                    <a:pt x="368" y="3622"/>
                    <a:pt x="200" y="3491"/>
                  </a:cubicBezTo>
                  <a:cubicBezTo>
                    <a:pt x="181" y="3476"/>
                    <a:pt x="161" y="3469"/>
                    <a:pt x="142" y="3469"/>
                  </a:cubicBezTo>
                  <a:cubicBezTo>
                    <a:pt x="63" y="3469"/>
                    <a:pt x="0" y="3577"/>
                    <a:pt x="79" y="3641"/>
                  </a:cubicBezTo>
                  <a:cubicBezTo>
                    <a:pt x="335" y="3850"/>
                    <a:pt x="607" y="3922"/>
                    <a:pt x="889" y="3922"/>
                  </a:cubicBezTo>
                  <a:cubicBezTo>
                    <a:pt x="1334" y="3922"/>
                    <a:pt x="1803" y="3741"/>
                    <a:pt x="2265" y="3635"/>
                  </a:cubicBezTo>
                  <a:cubicBezTo>
                    <a:pt x="4082" y="3217"/>
                    <a:pt x="5931" y="2827"/>
                    <a:pt x="7775" y="2545"/>
                  </a:cubicBezTo>
                  <a:cubicBezTo>
                    <a:pt x="11628" y="1955"/>
                    <a:pt x="15589" y="1405"/>
                    <a:pt x="19313" y="228"/>
                  </a:cubicBezTo>
                  <a:cubicBezTo>
                    <a:pt x="19430" y="190"/>
                    <a:pt x="19382" y="0"/>
                    <a:pt x="1927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10757195" y="3749952"/>
              <a:ext cx="457134" cy="90084"/>
            </a:xfrm>
            <a:custGeom>
              <a:avLst/>
              <a:gdLst/>
              <a:ahLst/>
              <a:cxnLst/>
              <a:rect l="l" t="t" r="r" b="b"/>
              <a:pathLst>
                <a:path w="21105" h="4159" extrusionOk="0">
                  <a:moveTo>
                    <a:pt x="20935" y="0"/>
                  </a:moveTo>
                  <a:cubicBezTo>
                    <a:pt x="20926" y="0"/>
                    <a:pt x="20917" y="1"/>
                    <a:pt x="20908" y="3"/>
                  </a:cubicBezTo>
                  <a:cubicBezTo>
                    <a:pt x="17473" y="631"/>
                    <a:pt x="14014" y="1163"/>
                    <a:pt x="10599" y="1889"/>
                  </a:cubicBezTo>
                  <a:cubicBezTo>
                    <a:pt x="8847" y="2262"/>
                    <a:pt x="7097" y="2651"/>
                    <a:pt x="5334" y="2982"/>
                  </a:cubicBezTo>
                  <a:cubicBezTo>
                    <a:pt x="3609" y="3307"/>
                    <a:pt x="1816" y="3825"/>
                    <a:pt x="82" y="4029"/>
                  </a:cubicBezTo>
                  <a:cubicBezTo>
                    <a:pt x="2" y="4037"/>
                    <a:pt x="0" y="4158"/>
                    <a:pt x="79" y="4158"/>
                  </a:cubicBezTo>
                  <a:cubicBezTo>
                    <a:pt x="81" y="4158"/>
                    <a:pt x="83" y="4158"/>
                    <a:pt x="85" y="4158"/>
                  </a:cubicBezTo>
                  <a:lnTo>
                    <a:pt x="85" y="4157"/>
                  </a:lnTo>
                  <a:cubicBezTo>
                    <a:pt x="3503" y="3882"/>
                    <a:pt x="7015" y="2953"/>
                    <a:pt x="10382" y="2271"/>
                  </a:cubicBezTo>
                  <a:cubicBezTo>
                    <a:pt x="13901" y="1557"/>
                    <a:pt x="17460" y="1109"/>
                    <a:pt x="20954" y="257"/>
                  </a:cubicBezTo>
                  <a:cubicBezTo>
                    <a:pt x="21105" y="220"/>
                    <a:pt x="21077" y="0"/>
                    <a:pt x="2093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10751564" y="3845559"/>
              <a:ext cx="393476" cy="75182"/>
            </a:xfrm>
            <a:custGeom>
              <a:avLst/>
              <a:gdLst/>
              <a:ahLst/>
              <a:cxnLst/>
              <a:rect l="l" t="t" r="r" b="b"/>
              <a:pathLst>
                <a:path w="18166" h="3471" extrusionOk="0">
                  <a:moveTo>
                    <a:pt x="17925" y="1"/>
                  </a:moveTo>
                  <a:cubicBezTo>
                    <a:pt x="17918" y="1"/>
                    <a:pt x="17911" y="1"/>
                    <a:pt x="17903" y="2"/>
                  </a:cubicBezTo>
                  <a:cubicBezTo>
                    <a:pt x="14746" y="297"/>
                    <a:pt x="11638" y="930"/>
                    <a:pt x="8538" y="1576"/>
                  </a:cubicBezTo>
                  <a:cubicBezTo>
                    <a:pt x="7122" y="1871"/>
                    <a:pt x="5705" y="2149"/>
                    <a:pt x="4288" y="2436"/>
                  </a:cubicBezTo>
                  <a:cubicBezTo>
                    <a:pt x="3115" y="2673"/>
                    <a:pt x="1680" y="3176"/>
                    <a:pt x="448" y="3176"/>
                  </a:cubicBezTo>
                  <a:cubicBezTo>
                    <a:pt x="358" y="3176"/>
                    <a:pt x="270" y="3174"/>
                    <a:pt x="183" y="3168"/>
                  </a:cubicBezTo>
                  <a:cubicBezTo>
                    <a:pt x="179" y="3168"/>
                    <a:pt x="176" y="3168"/>
                    <a:pt x="172" y="3168"/>
                  </a:cubicBezTo>
                  <a:cubicBezTo>
                    <a:pt x="14" y="3168"/>
                    <a:pt x="1" y="3400"/>
                    <a:pt x="160" y="3426"/>
                  </a:cubicBezTo>
                  <a:cubicBezTo>
                    <a:pt x="361" y="3457"/>
                    <a:pt x="566" y="3470"/>
                    <a:pt x="773" y="3470"/>
                  </a:cubicBezTo>
                  <a:cubicBezTo>
                    <a:pt x="1685" y="3470"/>
                    <a:pt x="2644" y="3209"/>
                    <a:pt x="3516" y="3060"/>
                  </a:cubicBezTo>
                  <a:cubicBezTo>
                    <a:pt x="5022" y="2804"/>
                    <a:pt x="6517" y="2520"/>
                    <a:pt x="8013" y="2213"/>
                  </a:cubicBezTo>
                  <a:cubicBezTo>
                    <a:pt x="11308" y="1534"/>
                    <a:pt x="14614" y="944"/>
                    <a:pt x="17932" y="388"/>
                  </a:cubicBezTo>
                  <a:cubicBezTo>
                    <a:pt x="18166" y="349"/>
                    <a:pt x="18156" y="1"/>
                    <a:pt x="1792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10747253" y="3864186"/>
              <a:ext cx="446629" cy="89651"/>
            </a:xfrm>
            <a:custGeom>
              <a:avLst/>
              <a:gdLst/>
              <a:ahLst/>
              <a:cxnLst/>
              <a:rect l="l" t="t" r="r" b="b"/>
              <a:pathLst>
                <a:path w="20620" h="4139" extrusionOk="0">
                  <a:moveTo>
                    <a:pt x="20374" y="0"/>
                  </a:moveTo>
                  <a:cubicBezTo>
                    <a:pt x="20364" y="0"/>
                    <a:pt x="20353" y="1"/>
                    <a:pt x="20342" y="3"/>
                  </a:cubicBezTo>
                  <a:cubicBezTo>
                    <a:pt x="16882" y="631"/>
                    <a:pt x="13417" y="1303"/>
                    <a:pt x="9931" y="1777"/>
                  </a:cubicBezTo>
                  <a:cubicBezTo>
                    <a:pt x="8304" y="1998"/>
                    <a:pt x="6697" y="2252"/>
                    <a:pt x="5084" y="2555"/>
                  </a:cubicBezTo>
                  <a:cubicBezTo>
                    <a:pt x="3435" y="2864"/>
                    <a:pt x="1801" y="3615"/>
                    <a:pt x="163" y="3841"/>
                  </a:cubicBezTo>
                  <a:cubicBezTo>
                    <a:pt x="0" y="3863"/>
                    <a:pt x="22" y="4138"/>
                    <a:pt x="181" y="4138"/>
                  </a:cubicBezTo>
                  <a:cubicBezTo>
                    <a:pt x="185" y="4138"/>
                    <a:pt x="189" y="4138"/>
                    <a:pt x="193" y="4138"/>
                  </a:cubicBezTo>
                  <a:cubicBezTo>
                    <a:pt x="1770" y="4012"/>
                    <a:pt x="3280" y="3334"/>
                    <a:pt x="4846" y="3057"/>
                  </a:cubicBezTo>
                  <a:cubicBezTo>
                    <a:pt x="6577" y="2750"/>
                    <a:pt x="8300" y="2494"/>
                    <a:pt x="10044" y="2273"/>
                  </a:cubicBezTo>
                  <a:cubicBezTo>
                    <a:pt x="13510" y="1834"/>
                    <a:pt x="17044" y="1281"/>
                    <a:pt x="20421" y="379"/>
                  </a:cubicBezTo>
                  <a:cubicBezTo>
                    <a:pt x="20619" y="327"/>
                    <a:pt x="20565" y="0"/>
                    <a:pt x="2037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10768004" y="3934538"/>
              <a:ext cx="445156" cy="80835"/>
            </a:xfrm>
            <a:custGeom>
              <a:avLst/>
              <a:gdLst/>
              <a:ahLst/>
              <a:cxnLst/>
              <a:rect l="l" t="t" r="r" b="b"/>
              <a:pathLst>
                <a:path w="20552" h="3732" extrusionOk="0">
                  <a:moveTo>
                    <a:pt x="20271" y="1"/>
                  </a:moveTo>
                  <a:cubicBezTo>
                    <a:pt x="20258" y="1"/>
                    <a:pt x="20244" y="2"/>
                    <a:pt x="20229" y="4"/>
                  </a:cubicBezTo>
                  <a:cubicBezTo>
                    <a:pt x="16785" y="566"/>
                    <a:pt x="13356" y="1215"/>
                    <a:pt x="9914" y="1788"/>
                  </a:cubicBezTo>
                  <a:cubicBezTo>
                    <a:pt x="8252" y="2066"/>
                    <a:pt x="6593" y="2319"/>
                    <a:pt x="4944" y="2661"/>
                  </a:cubicBezTo>
                  <a:cubicBezTo>
                    <a:pt x="3767" y="2904"/>
                    <a:pt x="2204" y="3343"/>
                    <a:pt x="913" y="3343"/>
                  </a:cubicBezTo>
                  <a:cubicBezTo>
                    <a:pt x="704" y="3343"/>
                    <a:pt x="502" y="3331"/>
                    <a:pt x="310" y="3305"/>
                  </a:cubicBezTo>
                  <a:cubicBezTo>
                    <a:pt x="299" y="3304"/>
                    <a:pt x="290" y="3303"/>
                    <a:pt x="280" y="3303"/>
                  </a:cubicBezTo>
                  <a:cubicBezTo>
                    <a:pt x="58" y="3303"/>
                    <a:pt x="0" y="3650"/>
                    <a:pt x="238" y="3686"/>
                  </a:cubicBezTo>
                  <a:lnTo>
                    <a:pt x="238" y="3687"/>
                  </a:lnTo>
                  <a:cubicBezTo>
                    <a:pt x="445" y="3718"/>
                    <a:pt x="654" y="3731"/>
                    <a:pt x="865" y="3731"/>
                  </a:cubicBezTo>
                  <a:cubicBezTo>
                    <a:pt x="1783" y="3731"/>
                    <a:pt x="2730" y="3478"/>
                    <a:pt x="3626" y="3351"/>
                  </a:cubicBezTo>
                  <a:cubicBezTo>
                    <a:pt x="5443" y="3092"/>
                    <a:pt x="7243" y="2720"/>
                    <a:pt x="9058" y="2436"/>
                  </a:cubicBezTo>
                  <a:cubicBezTo>
                    <a:pt x="12815" y="1848"/>
                    <a:pt x="16565" y="1213"/>
                    <a:pt x="20290" y="441"/>
                  </a:cubicBezTo>
                  <a:cubicBezTo>
                    <a:pt x="20552" y="386"/>
                    <a:pt x="20516" y="1"/>
                    <a:pt x="2027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10760618" y="3978833"/>
              <a:ext cx="498830" cy="81593"/>
            </a:xfrm>
            <a:custGeom>
              <a:avLst/>
              <a:gdLst/>
              <a:ahLst/>
              <a:cxnLst/>
              <a:rect l="l" t="t" r="r" b="b"/>
              <a:pathLst>
                <a:path w="23030" h="3767" extrusionOk="0">
                  <a:moveTo>
                    <a:pt x="22645" y="1"/>
                  </a:moveTo>
                  <a:cubicBezTo>
                    <a:pt x="22636" y="1"/>
                    <a:pt x="22627" y="1"/>
                    <a:pt x="22617" y="2"/>
                  </a:cubicBezTo>
                  <a:cubicBezTo>
                    <a:pt x="18960" y="342"/>
                    <a:pt x="15315" y="921"/>
                    <a:pt x="11681" y="1447"/>
                  </a:cubicBezTo>
                  <a:cubicBezTo>
                    <a:pt x="9973" y="1695"/>
                    <a:pt x="8280" y="1973"/>
                    <a:pt x="6587" y="2310"/>
                  </a:cubicBezTo>
                  <a:cubicBezTo>
                    <a:pt x="4473" y="2729"/>
                    <a:pt x="2229" y="3431"/>
                    <a:pt x="94" y="3615"/>
                  </a:cubicBezTo>
                  <a:cubicBezTo>
                    <a:pt x="0" y="3624"/>
                    <a:pt x="4" y="3766"/>
                    <a:pt x="97" y="3766"/>
                  </a:cubicBezTo>
                  <a:cubicBezTo>
                    <a:pt x="98" y="3766"/>
                    <a:pt x="100" y="3766"/>
                    <a:pt x="102" y="3766"/>
                  </a:cubicBezTo>
                  <a:lnTo>
                    <a:pt x="101" y="3766"/>
                  </a:lnTo>
                  <a:cubicBezTo>
                    <a:pt x="1868" y="3673"/>
                    <a:pt x="3676" y="3161"/>
                    <a:pt x="5424" y="2872"/>
                  </a:cubicBezTo>
                  <a:cubicBezTo>
                    <a:pt x="7327" y="2558"/>
                    <a:pt x="9226" y="2257"/>
                    <a:pt x="11140" y="2019"/>
                  </a:cubicBezTo>
                  <a:cubicBezTo>
                    <a:pt x="14999" y="1537"/>
                    <a:pt x="18900" y="1240"/>
                    <a:pt x="22718" y="488"/>
                  </a:cubicBezTo>
                  <a:cubicBezTo>
                    <a:pt x="23029" y="427"/>
                    <a:pt x="22932" y="1"/>
                    <a:pt x="226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10778509" y="4062354"/>
              <a:ext cx="373787" cy="65716"/>
            </a:xfrm>
            <a:custGeom>
              <a:avLst/>
              <a:gdLst/>
              <a:ahLst/>
              <a:cxnLst/>
              <a:rect l="l" t="t" r="r" b="b"/>
              <a:pathLst>
                <a:path w="17257" h="3034" extrusionOk="0">
                  <a:moveTo>
                    <a:pt x="17032" y="0"/>
                  </a:moveTo>
                  <a:cubicBezTo>
                    <a:pt x="17025" y="0"/>
                    <a:pt x="17018" y="1"/>
                    <a:pt x="17011" y="1"/>
                  </a:cubicBezTo>
                  <a:cubicBezTo>
                    <a:pt x="14120" y="347"/>
                    <a:pt x="11255" y="832"/>
                    <a:pt x="8370" y="1224"/>
                  </a:cubicBezTo>
                  <a:cubicBezTo>
                    <a:pt x="5597" y="1602"/>
                    <a:pt x="2884" y="2522"/>
                    <a:pt x="123" y="2840"/>
                  </a:cubicBezTo>
                  <a:cubicBezTo>
                    <a:pt x="0" y="2852"/>
                    <a:pt x="19" y="3032"/>
                    <a:pt x="138" y="3032"/>
                  </a:cubicBezTo>
                  <a:cubicBezTo>
                    <a:pt x="139" y="3032"/>
                    <a:pt x="141" y="3032"/>
                    <a:pt x="143" y="3032"/>
                  </a:cubicBezTo>
                  <a:lnTo>
                    <a:pt x="143" y="3033"/>
                  </a:lnTo>
                  <a:cubicBezTo>
                    <a:pt x="2920" y="2927"/>
                    <a:pt x="5716" y="2062"/>
                    <a:pt x="8479" y="1718"/>
                  </a:cubicBezTo>
                  <a:cubicBezTo>
                    <a:pt x="11342" y="1364"/>
                    <a:pt x="14257" y="982"/>
                    <a:pt x="17070" y="349"/>
                  </a:cubicBezTo>
                  <a:cubicBezTo>
                    <a:pt x="17257" y="307"/>
                    <a:pt x="17215" y="0"/>
                    <a:pt x="1703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10826031" y="4086786"/>
              <a:ext cx="366314" cy="75572"/>
            </a:xfrm>
            <a:custGeom>
              <a:avLst/>
              <a:gdLst/>
              <a:ahLst/>
              <a:cxnLst/>
              <a:rect l="l" t="t" r="r" b="b"/>
              <a:pathLst>
                <a:path w="16912" h="3489" extrusionOk="0">
                  <a:moveTo>
                    <a:pt x="16545" y="1"/>
                  </a:moveTo>
                  <a:cubicBezTo>
                    <a:pt x="16526" y="1"/>
                    <a:pt x="16507" y="3"/>
                    <a:pt x="16486" y="7"/>
                  </a:cubicBezTo>
                  <a:cubicBezTo>
                    <a:pt x="13721" y="564"/>
                    <a:pt x="10963" y="1157"/>
                    <a:pt x="8201" y="1736"/>
                  </a:cubicBezTo>
                  <a:cubicBezTo>
                    <a:pt x="5594" y="2281"/>
                    <a:pt x="2852" y="3104"/>
                    <a:pt x="191" y="3231"/>
                  </a:cubicBezTo>
                  <a:cubicBezTo>
                    <a:pt x="30" y="3238"/>
                    <a:pt x="1" y="3488"/>
                    <a:pt x="165" y="3488"/>
                  </a:cubicBezTo>
                  <a:cubicBezTo>
                    <a:pt x="166" y="3488"/>
                    <a:pt x="167" y="3488"/>
                    <a:pt x="168" y="3488"/>
                  </a:cubicBezTo>
                  <a:lnTo>
                    <a:pt x="168" y="3487"/>
                  </a:lnTo>
                  <a:cubicBezTo>
                    <a:pt x="2787" y="3436"/>
                    <a:pt x="5403" y="2728"/>
                    <a:pt x="7973" y="2264"/>
                  </a:cubicBezTo>
                  <a:cubicBezTo>
                    <a:pt x="10863" y="1742"/>
                    <a:pt x="13736" y="1128"/>
                    <a:pt x="16606" y="509"/>
                  </a:cubicBezTo>
                  <a:cubicBezTo>
                    <a:pt x="16912" y="442"/>
                    <a:pt x="16826" y="1"/>
                    <a:pt x="165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46"/>
          <p:cNvGrpSpPr/>
          <p:nvPr/>
        </p:nvGrpSpPr>
        <p:grpSpPr>
          <a:xfrm rot="-743216">
            <a:off x="268729" y="3987696"/>
            <a:ext cx="793649" cy="903568"/>
            <a:chOff x="9737638" y="2692857"/>
            <a:chExt cx="597989" cy="795225"/>
          </a:xfrm>
        </p:grpSpPr>
        <p:sp>
          <p:nvSpPr>
            <p:cNvPr id="1105" name="Google Shape;1105;p46"/>
            <p:cNvSpPr/>
            <p:nvPr/>
          </p:nvSpPr>
          <p:spPr>
            <a:xfrm>
              <a:off x="9832855" y="2913572"/>
              <a:ext cx="362372" cy="489711"/>
            </a:xfrm>
            <a:custGeom>
              <a:avLst/>
              <a:gdLst/>
              <a:ahLst/>
              <a:cxnLst/>
              <a:rect l="l" t="t" r="r" b="b"/>
              <a:pathLst>
                <a:path w="16730" h="22609" extrusionOk="0">
                  <a:moveTo>
                    <a:pt x="267" y="1"/>
                  </a:moveTo>
                  <a:cubicBezTo>
                    <a:pt x="126" y="1"/>
                    <a:pt x="0" y="145"/>
                    <a:pt x="65" y="310"/>
                  </a:cubicBezTo>
                  <a:cubicBezTo>
                    <a:pt x="414" y="1190"/>
                    <a:pt x="1093" y="2000"/>
                    <a:pt x="1677" y="2743"/>
                  </a:cubicBezTo>
                  <a:cubicBezTo>
                    <a:pt x="2510" y="3805"/>
                    <a:pt x="3262" y="4934"/>
                    <a:pt x="4044" y="6035"/>
                  </a:cubicBezTo>
                  <a:cubicBezTo>
                    <a:pt x="5392" y="7930"/>
                    <a:pt x="6747" y="9819"/>
                    <a:pt x="8140" y="11681"/>
                  </a:cubicBezTo>
                  <a:cubicBezTo>
                    <a:pt x="10869" y="15330"/>
                    <a:pt x="13522" y="19166"/>
                    <a:pt x="16538" y="22576"/>
                  </a:cubicBezTo>
                  <a:cubicBezTo>
                    <a:pt x="16558" y="22599"/>
                    <a:pt x="16581" y="22608"/>
                    <a:pt x="16604" y="22608"/>
                  </a:cubicBezTo>
                  <a:cubicBezTo>
                    <a:pt x="16669" y="22608"/>
                    <a:pt x="16729" y="22530"/>
                    <a:pt x="16695" y="22458"/>
                  </a:cubicBezTo>
                  <a:cubicBezTo>
                    <a:pt x="15722" y="20455"/>
                    <a:pt x="13983" y="18659"/>
                    <a:pt x="12640" y="16889"/>
                  </a:cubicBezTo>
                  <a:cubicBezTo>
                    <a:pt x="11164" y="14944"/>
                    <a:pt x="9671" y="13012"/>
                    <a:pt x="8228" y="11042"/>
                  </a:cubicBezTo>
                  <a:cubicBezTo>
                    <a:pt x="6868" y="9186"/>
                    <a:pt x="5573" y="7286"/>
                    <a:pt x="4268" y="5393"/>
                  </a:cubicBezTo>
                  <a:cubicBezTo>
                    <a:pt x="3062" y="3643"/>
                    <a:pt x="1897" y="1606"/>
                    <a:pt x="426" y="73"/>
                  </a:cubicBezTo>
                  <a:cubicBezTo>
                    <a:pt x="378" y="22"/>
                    <a:pt x="321" y="1"/>
                    <a:pt x="26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9955927" y="2851560"/>
              <a:ext cx="331636" cy="464455"/>
            </a:xfrm>
            <a:custGeom>
              <a:avLst/>
              <a:gdLst/>
              <a:ahLst/>
              <a:cxnLst/>
              <a:rect l="l" t="t" r="r" b="b"/>
              <a:pathLst>
                <a:path w="15311" h="21443" extrusionOk="0">
                  <a:moveTo>
                    <a:pt x="399" y="1"/>
                  </a:moveTo>
                  <a:cubicBezTo>
                    <a:pt x="192" y="1"/>
                    <a:pt x="1" y="207"/>
                    <a:pt x="129" y="436"/>
                  </a:cubicBezTo>
                  <a:cubicBezTo>
                    <a:pt x="1197" y="2343"/>
                    <a:pt x="2676" y="4004"/>
                    <a:pt x="3866" y="5833"/>
                  </a:cubicBezTo>
                  <a:cubicBezTo>
                    <a:pt x="5044" y="7641"/>
                    <a:pt x="6274" y="9416"/>
                    <a:pt x="7572" y="11139"/>
                  </a:cubicBezTo>
                  <a:cubicBezTo>
                    <a:pt x="8889" y="12887"/>
                    <a:pt x="10080" y="14714"/>
                    <a:pt x="11344" y="16500"/>
                  </a:cubicBezTo>
                  <a:cubicBezTo>
                    <a:pt x="11963" y="17375"/>
                    <a:pt x="12627" y="18200"/>
                    <a:pt x="13314" y="19023"/>
                  </a:cubicBezTo>
                  <a:cubicBezTo>
                    <a:pt x="13832" y="19645"/>
                    <a:pt x="14721" y="20491"/>
                    <a:pt x="14939" y="21318"/>
                  </a:cubicBezTo>
                  <a:cubicBezTo>
                    <a:pt x="14962" y="21405"/>
                    <a:pt x="15031" y="21442"/>
                    <a:pt x="15103" y="21442"/>
                  </a:cubicBezTo>
                  <a:cubicBezTo>
                    <a:pt x="15204" y="21442"/>
                    <a:pt x="15311" y="21367"/>
                    <a:pt x="15304" y="21246"/>
                  </a:cubicBezTo>
                  <a:cubicBezTo>
                    <a:pt x="15272" y="20694"/>
                    <a:pt x="14910" y="20156"/>
                    <a:pt x="14599" y="19720"/>
                  </a:cubicBezTo>
                  <a:cubicBezTo>
                    <a:pt x="13931" y="18774"/>
                    <a:pt x="13105" y="17940"/>
                    <a:pt x="12428" y="16999"/>
                  </a:cubicBezTo>
                  <a:cubicBezTo>
                    <a:pt x="11057" y="15096"/>
                    <a:pt x="9863" y="13074"/>
                    <a:pt x="8470" y="11185"/>
                  </a:cubicBezTo>
                  <a:cubicBezTo>
                    <a:pt x="7134" y="9375"/>
                    <a:pt x="5835" y="7547"/>
                    <a:pt x="4612" y="5658"/>
                  </a:cubicBezTo>
                  <a:cubicBezTo>
                    <a:pt x="3943" y="4621"/>
                    <a:pt x="3192" y="3651"/>
                    <a:pt x="2486" y="2639"/>
                  </a:cubicBezTo>
                  <a:cubicBezTo>
                    <a:pt x="1885" y="1776"/>
                    <a:pt x="1390" y="797"/>
                    <a:pt x="606" y="82"/>
                  </a:cubicBezTo>
                  <a:cubicBezTo>
                    <a:pt x="544" y="25"/>
                    <a:pt x="470" y="1"/>
                    <a:pt x="3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9821440" y="2837351"/>
              <a:ext cx="156537" cy="97167"/>
            </a:xfrm>
            <a:custGeom>
              <a:avLst/>
              <a:gdLst/>
              <a:ahLst/>
              <a:cxnLst/>
              <a:rect l="l" t="t" r="r" b="b"/>
              <a:pathLst>
                <a:path w="7227" h="4486" extrusionOk="0">
                  <a:moveTo>
                    <a:pt x="6804" y="0"/>
                  </a:moveTo>
                  <a:cubicBezTo>
                    <a:pt x="6694" y="0"/>
                    <a:pt x="6581" y="42"/>
                    <a:pt x="6491" y="134"/>
                  </a:cubicBezTo>
                  <a:cubicBezTo>
                    <a:pt x="5622" y="1022"/>
                    <a:pt x="4355" y="1847"/>
                    <a:pt x="3223" y="2360"/>
                  </a:cubicBezTo>
                  <a:cubicBezTo>
                    <a:pt x="2096" y="2870"/>
                    <a:pt x="946" y="3171"/>
                    <a:pt x="122" y="4149"/>
                  </a:cubicBezTo>
                  <a:cubicBezTo>
                    <a:pt x="1" y="4293"/>
                    <a:pt x="154" y="4485"/>
                    <a:pt x="311" y="4485"/>
                  </a:cubicBezTo>
                  <a:cubicBezTo>
                    <a:pt x="355" y="4485"/>
                    <a:pt x="399" y="4470"/>
                    <a:pt x="438" y="4434"/>
                  </a:cubicBezTo>
                  <a:lnTo>
                    <a:pt x="438" y="4435"/>
                  </a:lnTo>
                  <a:cubicBezTo>
                    <a:pt x="1524" y="3413"/>
                    <a:pt x="3132" y="3300"/>
                    <a:pt x="4382" y="2545"/>
                  </a:cubicBezTo>
                  <a:cubicBezTo>
                    <a:pt x="5249" y="2023"/>
                    <a:pt x="6138" y="1515"/>
                    <a:pt x="6892" y="837"/>
                  </a:cubicBezTo>
                  <a:lnTo>
                    <a:pt x="6892" y="837"/>
                  </a:lnTo>
                  <a:cubicBezTo>
                    <a:pt x="7035" y="815"/>
                    <a:pt x="7159" y="714"/>
                    <a:pt x="7183" y="518"/>
                  </a:cubicBezTo>
                  <a:lnTo>
                    <a:pt x="7192" y="443"/>
                  </a:lnTo>
                  <a:cubicBezTo>
                    <a:pt x="7226" y="168"/>
                    <a:pt x="7023" y="0"/>
                    <a:pt x="680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9809809" y="2884894"/>
              <a:ext cx="34786" cy="45464"/>
            </a:xfrm>
            <a:custGeom>
              <a:avLst/>
              <a:gdLst/>
              <a:ahLst/>
              <a:cxnLst/>
              <a:rect l="l" t="t" r="r" b="b"/>
              <a:pathLst>
                <a:path w="1606" h="2099" extrusionOk="0">
                  <a:moveTo>
                    <a:pt x="1310" y="1"/>
                  </a:moveTo>
                  <a:cubicBezTo>
                    <a:pt x="1229" y="1"/>
                    <a:pt x="1148" y="34"/>
                    <a:pt x="1100" y="110"/>
                  </a:cubicBezTo>
                  <a:cubicBezTo>
                    <a:pt x="828" y="537"/>
                    <a:pt x="297" y="759"/>
                    <a:pt x="103" y="1246"/>
                  </a:cubicBezTo>
                  <a:cubicBezTo>
                    <a:pt x="31" y="1429"/>
                    <a:pt x="0" y="1688"/>
                    <a:pt x="125" y="1860"/>
                  </a:cubicBezTo>
                  <a:cubicBezTo>
                    <a:pt x="283" y="2076"/>
                    <a:pt x="601" y="2099"/>
                    <a:pt x="861" y="2099"/>
                  </a:cubicBezTo>
                  <a:cubicBezTo>
                    <a:pt x="904" y="2099"/>
                    <a:pt x="946" y="2098"/>
                    <a:pt x="985" y="2098"/>
                  </a:cubicBezTo>
                  <a:cubicBezTo>
                    <a:pt x="1144" y="2095"/>
                    <a:pt x="1225" y="1839"/>
                    <a:pt x="1043" y="1800"/>
                  </a:cubicBezTo>
                  <a:cubicBezTo>
                    <a:pt x="849" y="1758"/>
                    <a:pt x="402" y="1752"/>
                    <a:pt x="484" y="1476"/>
                  </a:cubicBezTo>
                  <a:cubicBezTo>
                    <a:pt x="535" y="1307"/>
                    <a:pt x="709" y="1161"/>
                    <a:pt x="835" y="1047"/>
                  </a:cubicBezTo>
                  <a:cubicBezTo>
                    <a:pt x="1092" y="813"/>
                    <a:pt x="1407" y="619"/>
                    <a:pt x="1539" y="284"/>
                  </a:cubicBezTo>
                  <a:cubicBezTo>
                    <a:pt x="1606" y="114"/>
                    <a:pt x="1459" y="1"/>
                    <a:pt x="131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9792502" y="2855545"/>
              <a:ext cx="35436" cy="51269"/>
            </a:xfrm>
            <a:custGeom>
              <a:avLst/>
              <a:gdLst/>
              <a:ahLst/>
              <a:cxnLst/>
              <a:rect l="l" t="t" r="r" b="b"/>
              <a:pathLst>
                <a:path w="1636" h="2367" extrusionOk="0">
                  <a:moveTo>
                    <a:pt x="1349" y="0"/>
                  </a:moveTo>
                  <a:cubicBezTo>
                    <a:pt x="1328" y="0"/>
                    <a:pt x="1308" y="3"/>
                    <a:pt x="1288" y="9"/>
                  </a:cubicBezTo>
                  <a:cubicBezTo>
                    <a:pt x="977" y="106"/>
                    <a:pt x="749" y="396"/>
                    <a:pt x="566" y="654"/>
                  </a:cubicBezTo>
                  <a:cubicBezTo>
                    <a:pt x="405" y="878"/>
                    <a:pt x="152" y="1108"/>
                    <a:pt x="106" y="1392"/>
                  </a:cubicBezTo>
                  <a:cubicBezTo>
                    <a:pt x="1" y="2029"/>
                    <a:pt x="988" y="2357"/>
                    <a:pt x="1466" y="2366"/>
                  </a:cubicBezTo>
                  <a:cubicBezTo>
                    <a:pt x="1467" y="2366"/>
                    <a:pt x="1468" y="2366"/>
                    <a:pt x="1469" y="2366"/>
                  </a:cubicBezTo>
                  <a:cubicBezTo>
                    <a:pt x="1613" y="2366"/>
                    <a:pt x="1598" y="2169"/>
                    <a:pt x="1483" y="2130"/>
                  </a:cubicBezTo>
                  <a:lnTo>
                    <a:pt x="1482" y="2130"/>
                  </a:lnTo>
                  <a:cubicBezTo>
                    <a:pt x="1257" y="2054"/>
                    <a:pt x="1052" y="1914"/>
                    <a:pt x="860" y="1777"/>
                  </a:cubicBezTo>
                  <a:cubicBezTo>
                    <a:pt x="721" y="1679"/>
                    <a:pt x="528" y="1603"/>
                    <a:pt x="592" y="1397"/>
                  </a:cubicBezTo>
                  <a:cubicBezTo>
                    <a:pt x="618" y="1314"/>
                    <a:pt x="723" y="1227"/>
                    <a:pt x="777" y="1164"/>
                  </a:cubicBezTo>
                  <a:cubicBezTo>
                    <a:pt x="901" y="1021"/>
                    <a:pt x="1007" y="863"/>
                    <a:pt x="1139" y="730"/>
                  </a:cubicBezTo>
                  <a:cubicBezTo>
                    <a:pt x="1307" y="560"/>
                    <a:pt x="1442" y="483"/>
                    <a:pt x="1557" y="273"/>
                  </a:cubicBezTo>
                  <a:cubicBezTo>
                    <a:pt x="1636" y="125"/>
                    <a:pt x="1487" y="0"/>
                    <a:pt x="134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9907560" y="2812420"/>
              <a:ext cx="72431" cy="34959"/>
            </a:xfrm>
            <a:custGeom>
              <a:avLst/>
              <a:gdLst/>
              <a:ahLst/>
              <a:cxnLst/>
              <a:rect l="l" t="t" r="r" b="b"/>
              <a:pathLst>
                <a:path w="3344" h="1614" extrusionOk="0">
                  <a:moveTo>
                    <a:pt x="2079" y="0"/>
                  </a:moveTo>
                  <a:cubicBezTo>
                    <a:pt x="1779" y="0"/>
                    <a:pt x="1480" y="97"/>
                    <a:pt x="1204" y="203"/>
                  </a:cubicBezTo>
                  <a:cubicBezTo>
                    <a:pt x="908" y="314"/>
                    <a:pt x="345" y="479"/>
                    <a:pt x="130" y="730"/>
                  </a:cubicBezTo>
                  <a:cubicBezTo>
                    <a:pt x="9" y="872"/>
                    <a:pt x="1" y="1074"/>
                    <a:pt x="160" y="1187"/>
                  </a:cubicBezTo>
                  <a:cubicBezTo>
                    <a:pt x="214" y="1226"/>
                    <a:pt x="272" y="1241"/>
                    <a:pt x="333" y="1241"/>
                  </a:cubicBezTo>
                  <a:cubicBezTo>
                    <a:pt x="540" y="1241"/>
                    <a:pt x="769" y="1054"/>
                    <a:pt x="935" y="969"/>
                  </a:cubicBezTo>
                  <a:cubicBezTo>
                    <a:pt x="1212" y="827"/>
                    <a:pt x="1684" y="553"/>
                    <a:pt x="2058" y="553"/>
                  </a:cubicBezTo>
                  <a:cubicBezTo>
                    <a:pt x="2132" y="553"/>
                    <a:pt x="2202" y="564"/>
                    <a:pt x="2266" y="589"/>
                  </a:cubicBezTo>
                  <a:cubicBezTo>
                    <a:pt x="2586" y="710"/>
                    <a:pt x="2815" y="1246"/>
                    <a:pt x="2971" y="1526"/>
                  </a:cubicBezTo>
                  <a:cubicBezTo>
                    <a:pt x="3005" y="1588"/>
                    <a:pt x="3056" y="1614"/>
                    <a:pt x="3107" y="1614"/>
                  </a:cubicBezTo>
                  <a:cubicBezTo>
                    <a:pt x="3222" y="1614"/>
                    <a:pt x="3343" y="1488"/>
                    <a:pt x="3307" y="1355"/>
                  </a:cubicBezTo>
                  <a:lnTo>
                    <a:pt x="3306" y="1354"/>
                  </a:lnTo>
                  <a:cubicBezTo>
                    <a:pt x="3152" y="785"/>
                    <a:pt x="2883" y="79"/>
                    <a:pt x="2218" y="7"/>
                  </a:cubicBezTo>
                  <a:cubicBezTo>
                    <a:pt x="2172" y="2"/>
                    <a:pt x="2125" y="0"/>
                    <a:pt x="207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9821094" y="2791107"/>
              <a:ext cx="148739" cy="69615"/>
            </a:xfrm>
            <a:custGeom>
              <a:avLst/>
              <a:gdLst/>
              <a:ahLst/>
              <a:cxnLst/>
              <a:rect l="l" t="t" r="r" b="b"/>
              <a:pathLst>
                <a:path w="6867" h="3214" extrusionOk="0">
                  <a:moveTo>
                    <a:pt x="4664" y="1"/>
                  </a:moveTo>
                  <a:cubicBezTo>
                    <a:pt x="4482" y="1"/>
                    <a:pt x="4319" y="18"/>
                    <a:pt x="4196" y="50"/>
                  </a:cubicBezTo>
                  <a:cubicBezTo>
                    <a:pt x="3320" y="281"/>
                    <a:pt x="2430" y="873"/>
                    <a:pt x="1664" y="1343"/>
                  </a:cubicBezTo>
                  <a:cubicBezTo>
                    <a:pt x="1024" y="1736"/>
                    <a:pt x="232" y="2236"/>
                    <a:pt x="32" y="3001"/>
                  </a:cubicBezTo>
                  <a:cubicBezTo>
                    <a:pt x="0" y="3125"/>
                    <a:pt x="102" y="3213"/>
                    <a:pt x="208" y="3213"/>
                  </a:cubicBezTo>
                  <a:cubicBezTo>
                    <a:pt x="253" y="3213"/>
                    <a:pt x="298" y="3197"/>
                    <a:pt x="334" y="3161"/>
                  </a:cubicBezTo>
                  <a:cubicBezTo>
                    <a:pt x="1060" y="2440"/>
                    <a:pt x="1691" y="1864"/>
                    <a:pt x="2594" y="1362"/>
                  </a:cubicBezTo>
                  <a:cubicBezTo>
                    <a:pt x="2932" y="1174"/>
                    <a:pt x="3271" y="962"/>
                    <a:pt x="3621" y="797"/>
                  </a:cubicBezTo>
                  <a:cubicBezTo>
                    <a:pt x="4005" y="616"/>
                    <a:pt x="4476" y="402"/>
                    <a:pt x="4926" y="402"/>
                  </a:cubicBezTo>
                  <a:cubicBezTo>
                    <a:pt x="5123" y="402"/>
                    <a:pt x="5316" y="443"/>
                    <a:pt x="5497" y="546"/>
                  </a:cubicBezTo>
                  <a:cubicBezTo>
                    <a:pt x="5712" y="669"/>
                    <a:pt x="6179" y="851"/>
                    <a:pt x="6046" y="1211"/>
                  </a:cubicBezTo>
                  <a:cubicBezTo>
                    <a:pt x="5993" y="1352"/>
                    <a:pt x="6107" y="1474"/>
                    <a:pt x="6221" y="1474"/>
                  </a:cubicBezTo>
                  <a:cubicBezTo>
                    <a:pt x="6276" y="1474"/>
                    <a:pt x="6331" y="1445"/>
                    <a:pt x="6367" y="1375"/>
                  </a:cubicBezTo>
                  <a:cubicBezTo>
                    <a:pt x="6866" y="395"/>
                    <a:pt x="5541" y="1"/>
                    <a:pt x="466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9861814" y="2857884"/>
              <a:ext cx="7581" cy="12649"/>
            </a:xfrm>
            <a:custGeom>
              <a:avLst/>
              <a:gdLst/>
              <a:ahLst/>
              <a:cxnLst/>
              <a:rect l="l" t="t" r="r" b="b"/>
              <a:pathLst>
                <a:path w="350" h="584" extrusionOk="0">
                  <a:moveTo>
                    <a:pt x="200" y="0"/>
                  </a:moveTo>
                  <a:cubicBezTo>
                    <a:pt x="142" y="0"/>
                    <a:pt x="86" y="29"/>
                    <a:pt x="69" y="90"/>
                  </a:cubicBezTo>
                  <a:cubicBezTo>
                    <a:pt x="39" y="199"/>
                    <a:pt x="30" y="312"/>
                    <a:pt x="15" y="424"/>
                  </a:cubicBezTo>
                  <a:cubicBezTo>
                    <a:pt x="1" y="528"/>
                    <a:pt x="84" y="584"/>
                    <a:pt x="170" y="584"/>
                  </a:cubicBezTo>
                  <a:cubicBezTo>
                    <a:pt x="248" y="584"/>
                    <a:pt x="328" y="537"/>
                    <a:pt x="334" y="437"/>
                  </a:cubicBezTo>
                  <a:cubicBezTo>
                    <a:pt x="340" y="330"/>
                    <a:pt x="349" y="225"/>
                    <a:pt x="344" y="119"/>
                  </a:cubicBezTo>
                  <a:cubicBezTo>
                    <a:pt x="339" y="42"/>
                    <a:pt x="269" y="0"/>
                    <a:pt x="20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9874226" y="2849047"/>
              <a:ext cx="13018" cy="14122"/>
            </a:xfrm>
            <a:custGeom>
              <a:avLst/>
              <a:gdLst/>
              <a:ahLst/>
              <a:cxnLst/>
              <a:rect l="l" t="t" r="r" b="b"/>
              <a:pathLst>
                <a:path w="601" h="652" extrusionOk="0">
                  <a:moveTo>
                    <a:pt x="386" y="1"/>
                  </a:moveTo>
                  <a:cubicBezTo>
                    <a:pt x="305" y="1"/>
                    <a:pt x="225" y="48"/>
                    <a:pt x="206" y="153"/>
                  </a:cubicBezTo>
                  <a:cubicBezTo>
                    <a:pt x="205" y="154"/>
                    <a:pt x="206" y="155"/>
                    <a:pt x="206" y="155"/>
                  </a:cubicBezTo>
                  <a:lnTo>
                    <a:pt x="206" y="155"/>
                  </a:lnTo>
                  <a:cubicBezTo>
                    <a:pt x="205" y="156"/>
                    <a:pt x="204" y="158"/>
                    <a:pt x="202" y="159"/>
                  </a:cubicBezTo>
                  <a:cubicBezTo>
                    <a:pt x="184" y="181"/>
                    <a:pt x="157" y="197"/>
                    <a:pt x="136" y="218"/>
                  </a:cubicBezTo>
                  <a:cubicBezTo>
                    <a:pt x="77" y="276"/>
                    <a:pt x="38" y="351"/>
                    <a:pt x="26" y="431"/>
                  </a:cubicBezTo>
                  <a:cubicBezTo>
                    <a:pt x="0" y="571"/>
                    <a:pt x="114" y="651"/>
                    <a:pt x="225" y="651"/>
                  </a:cubicBezTo>
                  <a:cubicBezTo>
                    <a:pt x="313" y="651"/>
                    <a:pt x="400" y="601"/>
                    <a:pt x="416" y="491"/>
                  </a:cubicBezTo>
                  <a:lnTo>
                    <a:pt x="416" y="491"/>
                  </a:lnTo>
                  <a:cubicBezTo>
                    <a:pt x="416" y="494"/>
                    <a:pt x="416" y="495"/>
                    <a:pt x="417" y="495"/>
                  </a:cubicBezTo>
                  <a:cubicBezTo>
                    <a:pt x="418" y="495"/>
                    <a:pt x="423" y="481"/>
                    <a:pt x="420" y="481"/>
                  </a:cubicBezTo>
                  <a:cubicBezTo>
                    <a:pt x="419" y="481"/>
                    <a:pt x="417" y="483"/>
                    <a:pt x="413" y="487"/>
                  </a:cubicBezTo>
                  <a:lnTo>
                    <a:pt x="413" y="487"/>
                  </a:lnTo>
                  <a:cubicBezTo>
                    <a:pt x="434" y="461"/>
                    <a:pt x="465" y="443"/>
                    <a:pt x="488" y="418"/>
                  </a:cubicBezTo>
                  <a:cubicBezTo>
                    <a:pt x="538" y="362"/>
                    <a:pt x="571" y="293"/>
                    <a:pt x="580" y="219"/>
                  </a:cubicBezTo>
                  <a:cubicBezTo>
                    <a:pt x="600" y="82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9737638" y="2694351"/>
              <a:ext cx="128357" cy="187012"/>
            </a:xfrm>
            <a:custGeom>
              <a:avLst/>
              <a:gdLst/>
              <a:ahLst/>
              <a:cxnLst/>
              <a:rect l="l" t="t" r="r" b="b"/>
              <a:pathLst>
                <a:path w="5926" h="8634" extrusionOk="0">
                  <a:moveTo>
                    <a:pt x="5500" y="0"/>
                  </a:moveTo>
                  <a:cubicBezTo>
                    <a:pt x="5452" y="0"/>
                    <a:pt x="5400" y="14"/>
                    <a:pt x="5347" y="46"/>
                  </a:cubicBezTo>
                  <a:cubicBezTo>
                    <a:pt x="3595" y="1083"/>
                    <a:pt x="1136" y="1890"/>
                    <a:pt x="321" y="3997"/>
                  </a:cubicBezTo>
                  <a:cubicBezTo>
                    <a:pt x="1" y="4825"/>
                    <a:pt x="298" y="5511"/>
                    <a:pt x="843" y="6157"/>
                  </a:cubicBezTo>
                  <a:cubicBezTo>
                    <a:pt x="1565" y="7015"/>
                    <a:pt x="2328" y="8021"/>
                    <a:pt x="3298" y="8612"/>
                  </a:cubicBezTo>
                  <a:cubicBezTo>
                    <a:pt x="3324" y="8627"/>
                    <a:pt x="3350" y="8634"/>
                    <a:pt x="3376" y="8634"/>
                  </a:cubicBezTo>
                  <a:cubicBezTo>
                    <a:pt x="3496" y="8634"/>
                    <a:pt x="3606" y="8493"/>
                    <a:pt x="3529" y="8377"/>
                  </a:cubicBezTo>
                  <a:cubicBezTo>
                    <a:pt x="3046" y="7654"/>
                    <a:pt x="2299" y="7057"/>
                    <a:pt x="1741" y="6384"/>
                  </a:cubicBezTo>
                  <a:cubicBezTo>
                    <a:pt x="918" y="5389"/>
                    <a:pt x="365" y="4836"/>
                    <a:pt x="1319" y="3618"/>
                  </a:cubicBezTo>
                  <a:cubicBezTo>
                    <a:pt x="1907" y="2865"/>
                    <a:pt x="2791" y="2176"/>
                    <a:pt x="3626" y="1711"/>
                  </a:cubicBezTo>
                  <a:cubicBezTo>
                    <a:pt x="4313" y="1327"/>
                    <a:pt x="5088" y="1152"/>
                    <a:pt x="5693" y="624"/>
                  </a:cubicBezTo>
                  <a:cubicBezTo>
                    <a:pt x="5925" y="423"/>
                    <a:pt x="5766" y="0"/>
                    <a:pt x="550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9848450" y="2692857"/>
              <a:ext cx="96257" cy="108473"/>
            </a:xfrm>
            <a:custGeom>
              <a:avLst/>
              <a:gdLst/>
              <a:ahLst/>
              <a:cxnLst/>
              <a:rect l="l" t="t" r="r" b="b"/>
              <a:pathLst>
                <a:path w="4444" h="5008" extrusionOk="0">
                  <a:moveTo>
                    <a:pt x="398" y="1"/>
                  </a:moveTo>
                  <a:cubicBezTo>
                    <a:pt x="71" y="1"/>
                    <a:pt x="0" y="414"/>
                    <a:pt x="288" y="549"/>
                  </a:cubicBezTo>
                  <a:cubicBezTo>
                    <a:pt x="1193" y="972"/>
                    <a:pt x="1675" y="1748"/>
                    <a:pt x="2284" y="2508"/>
                  </a:cubicBezTo>
                  <a:cubicBezTo>
                    <a:pt x="2907" y="3285"/>
                    <a:pt x="3722" y="3843"/>
                    <a:pt x="3873" y="4887"/>
                  </a:cubicBezTo>
                  <a:cubicBezTo>
                    <a:pt x="3884" y="4963"/>
                    <a:pt x="3959" y="5008"/>
                    <a:pt x="4029" y="5008"/>
                  </a:cubicBezTo>
                  <a:cubicBezTo>
                    <a:pt x="4086" y="5008"/>
                    <a:pt x="4139" y="4979"/>
                    <a:pt x="4154" y="4913"/>
                  </a:cubicBezTo>
                  <a:cubicBezTo>
                    <a:pt x="4443" y="3649"/>
                    <a:pt x="3421" y="2953"/>
                    <a:pt x="2718" y="2044"/>
                  </a:cubicBezTo>
                  <a:cubicBezTo>
                    <a:pt x="2159" y="1323"/>
                    <a:pt x="1454" y="4"/>
                    <a:pt x="400" y="1"/>
                  </a:cubicBezTo>
                  <a:cubicBezTo>
                    <a:pt x="399" y="1"/>
                    <a:pt x="399" y="1"/>
                    <a:pt x="3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9764149" y="2770421"/>
              <a:ext cx="55645" cy="32945"/>
            </a:xfrm>
            <a:custGeom>
              <a:avLst/>
              <a:gdLst/>
              <a:ahLst/>
              <a:cxnLst/>
              <a:rect l="l" t="t" r="r" b="b"/>
              <a:pathLst>
                <a:path w="2569" h="1521" extrusionOk="0">
                  <a:moveTo>
                    <a:pt x="2324" y="1"/>
                  </a:moveTo>
                  <a:cubicBezTo>
                    <a:pt x="2302" y="1"/>
                    <a:pt x="2280" y="5"/>
                    <a:pt x="2258" y="15"/>
                  </a:cubicBezTo>
                  <a:cubicBezTo>
                    <a:pt x="1504" y="361"/>
                    <a:pt x="901" y="963"/>
                    <a:pt x="132" y="1292"/>
                  </a:cubicBezTo>
                  <a:cubicBezTo>
                    <a:pt x="0" y="1348"/>
                    <a:pt x="50" y="1521"/>
                    <a:pt x="175" y="1521"/>
                  </a:cubicBezTo>
                  <a:cubicBezTo>
                    <a:pt x="185" y="1521"/>
                    <a:pt x="196" y="1520"/>
                    <a:pt x="208" y="1517"/>
                  </a:cubicBezTo>
                  <a:cubicBezTo>
                    <a:pt x="1030" y="1332"/>
                    <a:pt x="1797" y="799"/>
                    <a:pt x="2443" y="273"/>
                  </a:cubicBezTo>
                  <a:cubicBezTo>
                    <a:pt x="2568" y="171"/>
                    <a:pt x="2456" y="1"/>
                    <a:pt x="232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9831014" y="2739664"/>
              <a:ext cx="21768" cy="14144"/>
            </a:xfrm>
            <a:custGeom>
              <a:avLst/>
              <a:gdLst/>
              <a:ahLst/>
              <a:cxnLst/>
              <a:rect l="l" t="t" r="r" b="b"/>
              <a:pathLst>
                <a:path w="1005" h="653" extrusionOk="0">
                  <a:moveTo>
                    <a:pt x="848" y="0"/>
                  </a:moveTo>
                  <a:cubicBezTo>
                    <a:pt x="833" y="0"/>
                    <a:pt x="817" y="4"/>
                    <a:pt x="801" y="11"/>
                  </a:cubicBezTo>
                  <a:cubicBezTo>
                    <a:pt x="563" y="117"/>
                    <a:pt x="324" y="222"/>
                    <a:pt x="122" y="392"/>
                  </a:cubicBezTo>
                  <a:cubicBezTo>
                    <a:pt x="0" y="495"/>
                    <a:pt x="105" y="653"/>
                    <a:pt x="231" y="653"/>
                  </a:cubicBezTo>
                  <a:cubicBezTo>
                    <a:pt x="263" y="653"/>
                    <a:pt x="295" y="643"/>
                    <a:pt x="326" y="621"/>
                  </a:cubicBezTo>
                  <a:cubicBezTo>
                    <a:pt x="533" y="469"/>
                    <a:pt x="777" y="416"/>
                    <a:pt x="941" y="209"/>
                  </a:cubicBezTo>
                  <a:cubicBezTo>
                    <a:pt x="1005" y="129"/>
                    <a:pt x="942" y="0"/>
                    <a:pt x="84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10174888" y="3338541"/>
              <a:ext cx="72279" cy="63507"/>
            </a:xfrm>
            <a:custGeom>
              <a:avLst/>
              <a:gdLst/>
              <a:ahLst/>
              <a:cxnLst/>
              <a:rect l="l" t="t" r="r" b="b"/>
              <a:pathLst>
                <a:path w="3337" h="2932" extrusionOk="0">
                  <a:moveTo>
                    <a:pt x="2031" y="1"/>
                  </a:moveTo>
                  <a:cubicBezTo>
                    <a:pt x="1534" y="1"/>
                    <a:pt x="1162" y="296"/>
                    <a:pt x="895" y="697"/>
                  </a:cubicBezTo>
                  <a:cubicBezTo>
                    <a:pt x="515" y="1266"/>
                    <a:pt x="1" y="2522"/>
                    <a:pt x="894" y="2913"/>
                  </a:cubicBezTo>
                  <a:cubicBezTo>
                    <a:pt x="922" y="2925"/>
                    <a:pt x="950" y="2931"/>
                    <a:pt x="975" y="2931"/>
                  </a:cubicBezTo>
                  <a:cubicBezTo>
                    <a:pt x="1120" y="2931"/>
                    <a:pt x="1209" y="2754"/>
                    <a:pt x="1096" y="2627"/>
                  </a:cubicBezTo>
                  <a:cubicBezTo>
                    <a:pt x="714" y="2196"/>
                    <a:pt x="930" y="1570"/>
                    <a:pt x="1210" y="1147"/>
                  </a:cubicBezTo>
                  <a:cubicBezTo>
                    <a:pt x="1434" y="810"/>
                    <a:pt x="1648" y="519"/>
                    <a:pt x="2086" y="519"/>
                  </a:cubicBezTo>
                  <a:cubicBezTo>
                    <a:pt x="2092" y="519"/>
                    <a:pt x="2099" y="519"/>
                    <a:pt x="2105" y="519"/>
                  </a:cubicBezTo>
                  <a:cubicBezTo>
                    <a:pt x="2455" y="527"/>
                    <a:pt x="2718" y="763"/>
                    <a:pt x="3048" y="823"/>
                  </a:cubicBezTo>
                  <a:cubicBezTo>
                    <a:pt x="3059" y="825"/>
                    <a:pt x="3070" y="826"/>
                    <a:pt x="3081" y="826"/>
                  </a:cubicBezTo>
                  <a:cubicBezTo>
                    <a:pt x="3230" y="826"/>
                    <a:pt x="3337" y="635"/>
                    <a:pt x="3238" y="512"/>
                  </a:cubicBezTo>
                  <a:cubicBezTo>
                    <a:pt x="2979" y="190"/>
                    <a:pt x="2454" y="6"/>
                    <a:pt x="2048" y="1"/>
                  </a:cubicBezTo>
                  <a:cubicBezTo>
                    <a:pt x="2042" y="1"/>
                    <a:pt x="2037" y="1"/>
                    <a:pt x="203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10234691" y="3298037"/>
              <a:ext cx="57767" cy="60215"/>
            </a:xfrm>
            <a:custGeom>
              <a:avLst/>
              <a:gdLst/>
              <a:ahLst/>
              <a:cxnLst/>
              <a:rect l="l" t="t" r="r" b="b"/>
              <a:pathLst>
                <a:path w="2667" h="2780" extrusionOk="0">
                  <a:moveTo>
                    <a:pt x="1560" y="1"/>
                  </a:moveTo>
                  <a:cubicBezTo>
                    <a:pt x="1243" y="1"/>
                    <a:pt x="931" y="158"/>
                    <a:pt x="675" y="339"/>
                  </a:cubicBezTo>
                  <a:cubicBezTo>
                    <a:pt x="512" y="454"/>
                    <a:pt x="355" y="590"/>
                    <a:pt x="227" y="744"/>
                  </a:cubicBezTo>
                  <a:cubicBezTo>
                    <a:pt x="13" y="1002"/>
                    <a:pt x="36" y="1303"/>
                    <a:pt x="20" y="1624"/>
                  </a:cubicBezTo>
                  <a:cubicBezTo>
                    <a:pt x="1" y="2026"/>
                    <a:pt x="116" y="2282"/>
                    <a:pt x="166" y="2663"/>
                  </a:cubicBezTo>
                  <a:cubicBezTo>
                    <a:pt x="175" y="2741"/>
                    <a:pt x="236" y="2779"/>
                    <a:pt x="298" y="2779"/>
                  </a:cubicBezTo>
                  <a:cubicBezTo>
                    <a:pt x="363" y="2779"/>
                    <a:pt x="429" y="2738"/>
                    <a:pt x="442" y="2660"/>
                  </a:cubicBezTo>
                  <a:cubicBezTo>
                    <a:pt x="530" y="2109"/>
                    <a:pt x="287" y="1331"/>
                    <a:pt x="757" y="916"/>
                  </a:cubicBezTo>
                  <a:cubicBezTo>
                    <a:pt x="934" y="759"/>
                    <a:pt x="1259" y="524"/>
                    <a:pt x="1541" y="524"/>
                  </a:cubicBezTo>
                  <a:cubicBezTo>
                    <a:pt x="1624" y="524"/>
                    <a:pt x="1704" y="544"/>
                    <a:pt x="1775" y="593"/>
                  </a:cubicBezTo>
                  <a:cubicBezTo>
                    <a:pt x="1954" y="718"/>
                    <a:pt x="2038" y="973"/>
                    <a:pt x="2196" y="1123"/>
                  </a:cubicBezTo>
                  <a:cubicBezTo>
                    <a:pt x="2245" y="1170"/>
                    <a:pt x="2301" y="1190"/>
                    <a:pt x="2355" y="1190"/>
                  </a:cubicBezTo>
                  <a:cubicBezTo>
                    <a:pt x="2520" y="1190"/>
                    <a:pt x="2667" y="1003"/>
                    <a:pt x="2569" y="824"/>
                  </a:cubicBezTo>
                  <a:cubicBezTo>
                    <a:pt x="2411" y="532"/>
                    <a:pt x="2203" y="182"/>
                    <a:pt x="1876" y="58"/>
                  </a:cubicBezTo>
                  <a:cubicBezTo>
                    <a:pt x="1771" y="18"/>
                    <a:pt x="1665" y="1"/>
                    <a:pt x="156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10190158" y="3395940"/>
              <a:ext cx="135483" cy="90972"/>
            </a:xfrm>
            <a:custGeom>
              <a:avLst/>
              <a:gdLst/>
              <a:ahLst/>
              <a:cxnLst/>
              <a:rect l="l" t="t" r="r" b="b"/>
              <a:pathLst>
                <a:path w="6255" h="4200" extrusionOk="0">
                  <a:moveTo>
                    <a:pt x="121" y="1"/>
                  </a:moveTo>
                  <a:cubicBezTo>
                    <a:pt x="26" y="1"/>
                    <a:pt x="0" y="153"/>
                    <a:pt x="99" y="180"/>
                  </a:cubicBezTo>
                  <a:cubicBezTo>
                    <a:pt x="1335" y="517"/>
                    <a:pt x="2602" y="1652"/>
                    <a:pt x="3582" y="2443"/>
                  </a:cubicBezTo>
                  <a:cubicBezTo>
                    <a:pt x="4309" y="3029"/>
                    <a:pt x="5084" y="3867"/>
                    <a:pt x="5973" y="4191"/>
                  </a:cubicBezTo>
                  <a:cubicBezTo>
                    <a:pt x="5990" y="4197"/>
                    <a:pt x="6006" y="4200"/>
                    <a:pt x="6022" y="4200"/>
                  </a:cubicBezTo>
                  <a:cubicBezTo>
                    <a:pt x="6162" y="4200"/>
                    <a:pt x="6255" y="3984"/>
                    <a:pt x="6134" y="3889"/>
                  </a:cubicBezTo>
                  <a:cubicBezTo>
                    <a:pt x="5084" y="3069"/>
                    <a:pt x="4029" y="2221"/>
                    <a:pt x="2931" y="1468"/>
                  </a:cubicBezTo>
                  <a:cubicBezTo>
                    <a:pt x="2023" y="845"/>
                    <a:pt x="1274" y="101"/>
                    <a:pt x="130" y="1"/>
                  </a:cubicBezTo>
                  <a:cubicBezTo>
                    <a:pt x="127" y="1"/>
                    <a:pt x="12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10281130" y="3314239"/>
              <a:ext cx="54497" cy="173843"/>
            </a:xfrm>
            <a:custGeom>
              <a:avLst/>
              <a:gdLst/>
              <a:ahLst/>
              <a:cxnLst/>
              <a:rect l="l" t="t" r="r" b="b"/>
              <a:pathLst>
                <a:path w="2516" h="8026" extrusionOk="0">
                  <a:moveTo>
                    <a:pt x="229" y="1"/>
                  </a:moveTo>
                  <a:cubicBezTo>
                    <a:pt x="110" y="1"/>
                    <a:pt x="0" y="128"/>
                    <a:pt x="35" y="271"/>
                  </a:cubicBezTo>
                  <a:cubicBezTo>
                    <a:pt x="317" y="1428"/>
                    <a:pt x="836" y="2535"/>
                    <a:pt x="1141" y="3698"/>
                  </a:cubicBezTo>
                  <a:cubicBezTo>
                    <a:pt x="1295" y="4278"/>
                    <a:pt x="1442" y="4863"/>
                    <a:pt x="1563" y="5450"/>
                  </a:cubicBezTo>
                  <a:cubicBezTo>
                    <a:pt x="1689" y="6064"/>
                    <a:pt x="2094" y="7170"/>
                    <a:pt x="1921" y="7740"/>
                  </a:cubicBezTo>
                  <a:cubicBezTo>
                    <a:pt x="1880" y="7878"/>
                    <a:pt x="2001" y="8025"/>
                    <a:pt x="2122" y="8025"/>
                  </a:cubicBezTo>
                  <a:cubicBezTo>
                    <a:pt x="2171" y="8025"/>
                    <a:pt x="2220" y="8001"/>
                    <a:pt x="2257" y="7940"/>
                  </a:cubicBezTo>
                  <a:cubicBezTo>
                    <a:pt x="2516" y="7528"/>
                    <a:pt x="2466" y="7290"/>
                    <a:pt x="2389" y="6829"/>
                  </a:cubicBezTo>
                  <a:cubicBezTo>
                    <a:pt x="2250" y="5991"/>
                    <a:pt x="2077" y="5150"/>
                    <a:pt x="1881" y="4322"/>
                  </a:cubicBezTo>
                  <a:cubicBezTo>
                    <a:pt x="1556" y="2945"/>
                    <a:pt x="1247" y="1233"/>
                    <a:pt x="378" y="83"/>
                  </a:cubicBezTo>
                  <a:cubicBezTo>
                    <a:pt x="334" y="25"/>
                    <a:pt x="281" y="1"/>
                    <a:pt x="22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10278401" y="3427737"/>
              <a:ext cx="43797" cy="32078"/>
            </a:xfrm>
            <a:custGeom>
              <a:avLst/>
              <a:gdLst/>
              <a:ahLst/>
              <a:cxnLst/>
              <a:rect l="l" t="t" r="r" b="b"/>
              <a:pathLst>
                <a:path w="2022" h="1481" extrusionOk="0">
                  <a:moveTo>
                    <a:pt x="1721" y="1"/>
                  </a:moveTo>
                  <a:cubicBezTo>
                    <a:pt x="1718" y="1"/>
                    <a:pt x="1714" y="1"/>
                    <a:pt x="1711" y="1"/>
                  </a:cubicBezTo>
                  <a:cubicBezTo>
                    <a:pt x="1002" y="39"/>
                    <a:pt x="385" y="735"/>
                    <a:pt x="50" y="1305"/>
                  </a:cubicBezTo>
                  <a:cubicBezTo>
                    <a:pt x="0" y="1391"/>
                    <a:pt x="87" y="1480"/>
                    <a:pt x="170" y="1480"/>
                  </a:cubicBezTo>
                  <a:cubicBezTo>
                    <a:pt x="201" y="1480"/>
                    <a:pt x="232" y="1467"/>
                    <a:pt x="255" y="1437"/>
                  </a:cubicBezTo>
                  <a:cubicBezTo>
                    <a:pt x="659" y="883"/>
                    <a:pt x="1162" y="586"/>
                    <a:pt x="1803" y="381"/>
                  </a:cubicBezTo>
                  <a:cubicBezTo>
                    <a:pt x="2021" y="313"/>
                    <a:pt x="1928" y="1"/>
                    <a:pt x="17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9889821" y="2879566"/>
              <a:ext cx="320265" cy="474657"/>
            </a:xfrm>
            <a:custGeom>
              <a:avLst/>
              <a:gdLst/>
              <a:ahLst/>
              <a:cxnLst/>
              <a:rect l="l" t="t" r="r" b="b"/>
              <a:pathLst>
                <a:path w="14786" h="21914" extrusionOk="0">
                  <a:moveTo>
                    <a:pt x="420" y="1"/>
                  </a:moveTo>
                  <a:cubicBezTo>
                    <a:pt x="212" y="1"/>
                    <a:pt x="0" y="224"/>
                    <a:pt x="136" y="461"/>
                  </a:cubicBezTo>
                  <a:cubicBezTo>
                    <a:pt x="1211" y="2331"/>
                    <a:pt x="2285" y="4156"/>
                    <a:pt x="3446" y="5979"/>
                  </a:cubicBezTo>
                  <a:cubicBezTo>
                    <a:pt x="4613" y="7810"/>
                    <a:pt x="5869" y="9614"/>
                    <a:pt x="7108" y="11397"/>
                  </a:cubicBezTo>
                  <a:cubicBezTo>
                    <a:pt x="8402" y="13261"/>
                    <a:pt x="9735" y="15094"/>
                    <a:pt x="11008" y="16974"/>
                  </a:cubicBezTo>
                  <a:cubicBezTo>
                    <a:pt x="11644" y="17913"/>
                    <a:pt x="12331" y="18819"/>
                    <a:pt x="12933" y="19779"/>
                  </a:cubicBezTo>
                  <a:cubicBezTo>
                    <a:pt x="13431" y="20574"/>
                    <a:pt x="13855" y="21271"/>
                    <a:pt x="14562" y="21887"/>
                  </a:cubicBezTo>
                  <a:cubicBezTo>
                    <a:pt x="14583" y="21906"/>
                    <a:pt x="14608" y="21914"/>
                    <a:pt x="14632" y="21914"/>
                  </a:cubicBezTo>
                  <a:cubicBezTo>
                    <a:pt x="14711" y="21914"/>
                    <a:pt x="14786" y="21831"/>
                    <a:pt x="14728" y="21750"/>
                  </a:cubicBezTo>
                  <a:lnTo>
                    <a:pt x="14728" y="21750"/>
                  </a:lnTo>
                  <a:lnTo>
                    <a:pt x="14728" y="21752"/>
                  </a:lnTo>
                  <a:cubicBezTo>
                    <a:pt x="12386" y="18428"/>
                    <a:pt x="10173" y="15002"/>
                    <a:pt x="7859" y="11654"/>
                  </a:cubicBezTo>
                  <a:cubicBezTo>
                    <a:pt x="5284" y="7930"/>
                    <a:pt x="2904" y="4075"/>
                    <a:pt x="663" y="150"/>
                  </a:cubicBezTo>
                  <a:cubicBezTo>
                    <a:pt x="603" y="45"/>
                    <a:pt x="512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9924802" y="2870426"/>
              <a:ext cx="323752" cy="458867"/>
            </a:xfrm>
            <a:custGeom>
              <a:avLst/>
              <a:gdLst/>
              <a:ahLst/>
              <a:cxnLst/>
              <a:rect l="l" t="t" r="r" b="b"/>
              <a:pathLst>
                <a:path w="14947" h="21185" extrusionOk="0">
                  <a:moveTo>
                    <a:pt x="423" y="1"/>
                  </a:moveTo>
                  <a:cubicBezTo>
                    <a:pt x="208" y="1"/>
                    <a:pt x="0" y="179"/>
                    <a:pt x="124" y="419"/>
                  </a:cubicBezTo>
                  <a:cubicBezTo>
                    <a:pt x="978" y="2075"/>
                    <a:pt x="2076" y="3427"/>
                    <a:pt x="3236" y="4862"/>
                  </a:cubicBezTo>
                  <a:cubicBezTo>
                    <a:pt x="4540" y="6473"/>
                    <a:pt x="5560" y="8317"/>
                    <a:pt x="6731" y="10024"/>
                  </a:cubicBezTo>
                  <a:cubicBezTo>
                    <a:pt x="8029" y="11917"/>
                    <a:pt x="9404" y="13743"/>
                    <a:pt x="10667" y="15665"/>
                  </a:cubicBezTo>
                  <a:cubicBezTo>
                    <a:pt x="11221" y="16506"/>
                    <a:pt x="11815" y="17316"/>
                    <a:pt x="12396" y="18138"/>
                  </a:cubicBezTo>
                  <a:cubicBezTo>
                    <a:pt x="12740" y="18623"/>
                    <a:pt x="14522" y="20465"/>
                    <a:pt x="14334" y="21004"/>
                  </a:cubicBezTo>
                  <a:cubicBezTo>
                    <a:pt x="14302" y="21097"/>
                    <a:pt x="14374" y="21184"/>
                    <a:pt x="14453" y="21184"/>
                  </a:cubicBezTo>
                  <a:cubicBezTo>
                    <a:pt x="14484" y="21184"/>
                    <a:pt x="14518" y="21170"/>
                    <a:pt x="14546" y="21137"/>
                  </a:cubicBezTo>
                  <a:cubicBezTo>
                    <a:pt x="14947" y="20660"/>
                    <a:pt x="14539" y="20186"/>
                    <a:pt x="14222" y="19748"/>
                  </a:cubicBezTo>
                  <a:cubicBezTo>
                    <a:pt x="13527" y="18790"/>
                    <a:pt x="12846" y="17824"/>
                    <a:pt x="12159" y="16860"/>
                  </a:cubicBezTo>
                  <a:cubicBezTo>
                    <a:pt x="10946" y="15157"/>
                    <a:pt x="9923" y="13322"/>
                    <a:pt x="8663" y="11653"/>
                  </a:cubicBezTo>
                  <a:cubicBezTo>
                    <a:pt x="7219" y="9740"/>
                    <a:pt x="5986" y="7702"/>
                    <a:pt x="4636" y="5725"/>
                  </a:cubicBezTo>
                  <a:cubicBezTo>
                    <a:pt x="3351" y="3842"/>
                    <a:pt x="1791" y="2236"/>
                    <a:pt x="735" y="189"/>
                  </a:cubicBezTo>
                  <a:cubicBezTo>
                    <a:pt x="667" y="57"/>
                    <a:pt x="544" y="1"/>
                    <a:pt x="42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4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prompt example response</a:t>
            </a:r>
            <a:endParaRPr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6ED1CF4-1DE8-5749-84CA-CFCB2ABE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03" y="0"/>
            <a:ext cx="64353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4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5"/>
          <p:cNvSpPr txBox="1">
            <a:spLocks noGrp="1"/>
          </p:cNvSpPr>
          <p:nvPr>
            <p:ph type="ctrTitle"/>
          </p:nvPr>
        </p:nvSpPr>
        <p:spPr>
          <a:xfrm>
            <a:off x="1946850" y="-53525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Calendar</a:t>
            </a:r>
            <a:endParaRPr/>
          </a:p>
        </p:txBody>
      </p:sp>
      <p:grpSp>
        <p:nvGrpSpPr>
          <p:cNvPr id="804" name="Google Shape;804;p35"/>
          <p:cNvGrpSpPr/>
          <p:nvPr/>
        </p:nvGrpSpPr>
        <p:grpSpPr>
          <a:xfrm rot="-1022391">
            <a:off x="7073396" y="-8149"/>
            <a:ext cx="1620853" cy="1431417"/>
            <a:chOff x="797124" y="1924250"/>
            <a:chExt cx="1819110" cy="2485557"/>
          </a:xfrm>
        </p:grpSpPr>
        <p:sp>
          <p:nvSpPr>
            <p:cNvPr id="805" name="Google Shape;805;p35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B8981E-9238-DC4E-9E58-1C9CB3596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53" y="583342"/>
            <a:ext cx="4305718" cy="4335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A29D2-616E-2E42-A425-7617BD10C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471" y="1731618"/>
            <a:ext cx="4457576" cy="2326549"/>
          </a:xfrm>
          <a:prstGeom prst="rect">
            <a:avLst/>
          </a:prstGeom>
        </p:spPr>
      </p:pic>
      <p:pic>
        <p:nvPicPr>
          <p:cNvPr id="2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6EEE63-625C-7449-9DD4-AF3C31271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6640" y="40581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50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ALMOST DONE! </a:t>
            </a:r>
            <a:endParaRPr/>
          </a:p>
        </p:txBody>
      </p:sp>
      <p:sp>
        <p:nvSpPr>
          <p:cNvPr id="1151" name="Google Shape;1151;p50"/>
          <p:cNvSpPr txBox="1">
            <a:spLocks noGrp="1"/>
          </p:cNvSpPr>
          <p:nvPr>
            <p:ph type="ctrTitle"/>
          </p:nvPr>
        </p:nvSpPr>
        <p:spPr>
          <a:xfrm>
            <a:off x="1102675" y="2215800"/>
            <a:ext cx="3033000" cy="13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COmplete 20 minutes of iready </a:t>
            </a:r>
            <a:endParaRPr sz="2800"/>
          </a:p>
        </p:txBody>
      </p:sp>
      <p:sp>
        <p:nvSpPr>
          <p:cNvPr id="1152" name="Google Shape;1152;p50"/>
          <p:cNvSpPr txBox="1">
            <a:spLocks noGrp="1"/>
          </p:cNvSpPr>
          <p:nvPr>
            <p:ph type="ctrTitle" idx="5"/>
          </p:nvPr>
        </p:nvSpPr>
        <p:spPr>
          <a:xfrm>
            <a:off x="4743200" y="2745650"/>
            <a:ext cx="3515100" cy="11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Complete 20 minutes of independent reading</a:t>
            </a:r>
            <a:endParaRPr sz="2800"/>
          </a:p>
        </p:txBody>
      </p:sp>
      <p:grpSp>
        <p:nvGrpSpPr>
          <p:cNvPr id="1153" name="Google Shape;1153;p50"/>
          <p:cNvGrpSpPr/>
          <p:nvPr/>
        </p:nvGrpSpPr>
        <p:grpSpPr>
          <a:xfrm>
            <a:off x="1985929" y="3684460"/>
            <a:ext cx="1266485" cy="1227593"/>
            <a:chOff x="2567841" y="1994124"/>
            <a:chExt cx="399812" cy="306477"/>
          </a:xfrm>
        </p:grpSpPr>
        <p:sp>
          <p:nvSpPr>
            <p:cNvPr id="1154" name="Google Shape;1154;p50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7" name="Google Shape;1157;p50"/>
          <p:cNvSpPr/>
          <p:nvPr/>
        </p:nvSpPr>
        <p:spPr>
          <a:xfrm>
            <a:off x="5745055" y="3779550"/>
            <a:ext cx="1390153" cy="1132503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72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You're finished!</a:t>
            </a:r>
            <a:r>
              <a:rPr lang="en"/>
              <a:t> </a:t>
            </a:r>
            <a:endParaRPr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A1A942-6A9F-0543-994A-7DAD50571E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22.904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5213" y="185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6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5"/>
          <p:cNvSpPr txBox="1">
            <a:spLocks noGrp="1"/>
          </p:cNvSpPr>
          <p:nvPr>
            <p:ph type="subTitle" idx="2"/>
          </p:nvPr>
        </p:nvSpPr>
        <p:spPr>
          <a:xfrm>
            <a:off x="274475" y="1616350"/>
            <a:ext cx="4132800" cy="14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be anything I want to be.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am an important person in this world.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dream dreams and make them come true.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Every new day is a chance to improve.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learn from my mistakes.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take risks and do hard things.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learn from others and they can learn from me.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make smart choices.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control the good that happens to me.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am kind. I am respectful. I am loved.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 txBox="1">
            <a:spLocks noGrp="1"/>
          </p:cNvSpPr>
          <p:nvPr>
            <p:ph type="ctrTitle" idx="3"/>
          </p:nvPr>
        </p:nvSpPr>
        <p:spPr>
          <a:xfrm>
            <a:off x="1890146" y="333150"/>
            <a:ext cx="24621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Daily Affirmations</a:t>
            </a:r>
            <a:endParaRPr sz="2300"/>
          </a:p>
        </p:txBody>
      </p:sp>
      <p:grpSp>
        <p:nvGrpSpPr>
          <p:cNvPr id="818" name="Google Shape;818;p35"/>
          <p:cNvGrpSpPr/>
          <p:nvPr/>
        </p:nvGrpSpPr>
        <p:grpSpPr>
          <a:xfrm>
            <a:off x="4953523" y="1430431"/>
            <a:ext cx="3886356" cy="3396282"/>
            <a:chOff x="4837350" y="1404625"/>
            <a:chExt cx="2197419" cy="3396282"/>
          </a:xfrm>
        </p:grpSpPr>
        <p:sp>
          <p:nvSpPr>
            <p:cNvPr id="819" name="Google Shape;819;p35"/>
            <p:cNvSpPr/>
            <p:nvPr/>
          </p:nvSpPr>
          <p:spPr>
            <a:xfrm>
              <a:off x="4909202" y="4066539"/>
              <a:ext cx="2027569" cy="70380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4837350" y="1404625"/>
              <a:ext cx="2197419" cy="3396282"/>
            </a:xfrm>
            <a:custGeom>
              <a:avLst/>
              <a:gdLst/>
              <a:ahLst/>
              <a:cxnLst/>
              <a:rect l="l" t="t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lnTo>
                    <a:pt x="3578" y="149642"/>
                  </a:ln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119176" y="203925"/>
            <a:ext cx="1056271" cy="1412436"/>
            <a:chOff x="5394851" y="495000"/>
            <a:chExt cx="1056271" cy="1412436"/>
          </a:xfrm>
        </p:grpSpPr>
        <p:grpSp>
          <p:nvGrpSpPr>
            <p:cNvPr id="822" name="Google Shape;822;p35"/>
            <p:cNvGrpSpPr/>
            <p:nvPr/>
          </p:nvGrpSpPr>
          <p:grpSpPr>
            <a:xfrm>
              <a:off x="5394851" y="495000"/>
              <a:ext cx="1056271" cy="1412436"/>
              <a:chOff x="5536138" y="809625"/>
              <a:chExt cx="1056271" cy="1412436"/>
            </a:xfrm>
          </p:grpSpPr>
          <p:sp>
            <p:nvSpPr>
              <p:cNvPr id="823" name="Google Shape;823;p35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6832" y="2009"/>
                    </a:moveTo>
                    <a:cubicBezTo>
                      <a:pt x="27372" y="2009"/>
                      <a:pt x="27982" y="2107"/>
                      <a:pt x="28530" y="2114"/>
                    </a:cubicBezTo>
                    <a:cubicBezTo>
                      <a:pt x="28538" y="2114"/>
                      <a:pt x="28545" y="2114"/>
                      <a:pt x="28553" y="2114"/>
                    </a:cubicBezTo>
                    <a:cubicBezTo>
                      <a:pt x="28837" y="2114"/>
                      <a:pt x="29104" y="2055"/>
                      <a:pt x="29378" y="2042"/>
                    </a:cubicBezTo>
                    <a:cubicBezTo>
                      <a:pt x="29506" y="2037"/>
                      <a:pt x="29633" y="2034"/>
                      <a:pt x="29760" y="2034"/>
                    </a:cubicBezTo>
                    <a:cubicBezTo>
                      <a:pt x="30881" y="2034"/>
                      <a:pt x="31986" y="2232"/>
                      <a:pt x="33100" y="2304"/>
                    </a:cubicBezTo>
                    <a:cubicBezTo>
                      <a:pt x="35226" y="2442"/>
                      <a:pt x="37204" y="3086"/>
                      <a:pt x="39183" y="3818"/>
                    </a:cubicBezTo>
                    <a:cubicBezTo>
                      <a:pt x="39994" y="4118"/>
                      <a:pt x="40909" y="4353"/>
                      <a:pt x="41547" y="4830"/>
                    </a:cubicBezTo>
                    <a:cubicBezTo>
                      <a:pt x="42728" y="5713"/>
                      <a:pt x="44199" y="6023"/>
                      <a:pt x="45308" y="7022"/>
                    </a:cubicBezTo>
                    <a:cubicBezTo>
                      <a:pt x="46572" y="8162"/>
                      <a:pt x="47988" y="9088"/>
                      <a:pt x="49041" y="10511"/>
                    </a:cubicBezTo>
                    <a:cubicBezTo>
                      <a:pt x="49431" y="11037"/>
                      <a:pt x="49884" y="11691"/>
                      <a:pt x="50453" y="12197"/>
                    </a:cubicBezTo>
                    <a:cubicBezTo>
                      <a:pt x="51094" y="12765"/>
                      <a:pt x="51667" y="13595"/>
                      <a:pt x="51941" y="14564"/>
                    </a:cubicBezTo>
                    <a:cubicBezTo>
                      <a:pt x="52223" y="15561"/>
                      <a:pt x="52845" y="16457"/>
                      <a:pt x="53195" y="17441"/>
                    </a:cubicBezTo>
                    <a:cubicBezTo>
                      <a:pt x="53611" y="18609"/>
                      <a:pt x="53959" y="19809"/>
                      <a:pt x="54205" y="21024"/>
                    </a:cubicBezTo>
                    <a:cubicBezTo>
                      <a:pt x="54300" y="21491"/>
                      <a:pt x="54507" y="21903"/>
                      <a:pt x="54604" y="22361"/>
                    </a:cubicBezTo>
                    <a:cubicBezTo>
                      <a:pt x="55046" y="24411"/>
                      <a:pt x="55153" y="26496"/>
                      <a:pt x="55023" y="28569"/>
                    </a:cubicBezTo>
                    <a:cubicBezTo>
                      <a:pt x="54942" y="29852"/>
                      <a:pt x="54904" y="31146"/>
                      <a:pt x="54732" y="32422"/>
                    </a:cubicBezTo>
                    <a:cubicBezTo>
                      <a:pt x="54633" y="33151"/>
                      <a:pt x="54453" y="33890"/>
                      <a:pt x="54172" y="34567"/>
                    </a:cubicBezTo>
                    <a:cubicBezTo>
                      <a:pt x="53866" y="35306"/>
                      <a:pt x="54009" y="36144"/>
                      <a:pt x="53613" y="36831"/>
                    </a:cubicBezTo>
                    <a:cubicBezTo>
                      <a:pt x="53081" y="37751"/>
                      <a:pt x="53279" y="38838"/>
                      <a:pt x="52811" y="39802"/>
                    </a:cubicBezTo>
                    <a:cubicBezTo>
                      <a:pt x="52433" y="40580"/>
                      <a:pt x="52380" y="41528"/>
                      <a:pt x="52066" y="42374"/>
                    </a:cubicBezTo>
                    <a:cubicBezTo>
                      <a:pt x="51718" y="43313"/>
                      <a:pt x="51549" y="44391"/>
                      <a:pt x="51065" y="45193"/>
                    </a:cubicBezTo>
                    <a:cubicBezTo>
                      <a:pt x="50199" y="46629"/>
                      <a:pt x="49665" y="48226"/>
                      <a:pt x="48697" y="49611"/>
                    </a:cubicBezTo>
                    <a:cubicBezTo>
                      <a:pt x="47960" y="50664"/>
                      <a:pt x="47281" y="51773"/>
                      <a:pt x="46608" y="52863"/>
                    </a:cubicBezTo>
                    <a:cubicBezTo>
                      <a:pt x="46100" y="53685"/>
                      <a:pt x="45462" y="54365"/>
                      <a:pt x="44935" y="55141"/>
                    </a:cubicBezTo>
                    <a:cubicBezTo>
                      <a:pt x="44433" y="55879"/>
                      <a:pt x="43632" y="56445"/>
                      <a:pt x="43305" y="57157"/>
                    </a:cubicBezTo>
                    <a:cubicBezTo>
                      <a:pt x="43027" y="57764"/>
                      <a:pt x="42542" y="58167"/>
                      <a:pt x="42277" y="58737"/>
                    </a:cubicBezTo>
                    <a:cubicBezTo>
                      <a:pt x="42219" y="58859"/>
                      <a:pt x="42153" y="59151"/>
                      <a:pt x="41937" y="59151"/>
                    </a:cubicBezTo>
                    <a:cubicBezTo>
                      <a:pt x="41872" y="59151"/>
                      <a:pt x="41794" y="59126"/>
                      <a:pt x="41700" y="59062"/>
                    </a:cubicBezTo>
                    <a:cubicBezTo>
                      <a:pt x="41697" y="59060"/>
                      <a:pt x="41693" y="59059"/>
                      <a:pt x="41688" y="59059"/>
                    </a:cubicBezTo>
                    <a:cubicBezTo>
                      <a:pt x="41628" y="59059"/>
                      <a:pt x="41432" y="59200"/>
                      <a:pt x="41438" y="59217"/>
                    </a:cubicBezTo>
                    <a:cubicBezTo>
                      <a:pt x="41655" y="59773"/>
                      <a:pt x="41029" y="59916"/>
                      <a:pt x="40920" y="60302"/>
                    </a:cubicBezTo>
                    <a:cubicBezTo>
                      <a:pt x="40872" y="60472"/>
                      <a:pt x="40816" y="60601"/>
                      <a:pt x="40637" y="60659"/>
                    </a:cubicBezTo>
                    <a:cubicBezTo>
                      <a:pt x="40231" y="60795"/>
                      <a:pt x="39921" y="61002"/>
                      <a:pt x="39975" y="61511"/>
                    </a:cubicBezTo>
                    <a:cubicBezTo>
                      <a:pt x="39984" y="61592"/>
                      <a:pt x="39880" y="61724"/>
                      <a:pt x="39794" y="61772"/>
                    </a:cubicBezTo>
                    <a:cubicBezTo>
                      <a:pt x="38878" y="62275"/>
                      <a:pt x="38669" y="63375"/>
                      <a:pt x="37889" y="64043"/>
                    </a:cubicBezTo>
                    <a:cubicBezTo>
                      <a:pt x="37600" y="64289"/>
                      <a:pt x="37186" y="64768"/>
                      <a:pt x="36946" y="65235"/>
                    </a:cubicBezTo>
                    <a:cubicBezTo>
                      <a:pt x="36808" y="65502"/>
                      <a:pt x="36672" y="65812"/>
                      <a:pt x="36180" y="65827"/>
                    </a:cubicBezTo>
                    <a:cubicBezTo>
                      <a:pt x="35744" y="65841"/>
                      <a:pt x="35788" y="66511"/>
                      <a:pt x="35437" y="66845"/>
                    </a:cubicBezTo>
                    <a:cubicBezTo>
                      <a:pt x="34725" y="67522"/>
                      <a:pt x="34146" y="68394"/>
                      <a:pt x="33506" y="69131"/>
                    </a:cubicBezTo>
                    <a:cubicBezTo>
                      <a:pt x="32001" y="70866"/>
                      <a:pt x="30826" y="72970"/>
                      <a:pt x="28670" y="74071"/>
                    </a:cubicBezTo>
                    <a:cubicBezTo>
                      <a:pt x="28498" y="74158"/>
                      <a:pt x="28428" y="74172"/>
                      <a:pt x="28453" y="74397"/>
                    </a:cubicBezTo>
                    <a:cubicBezTo>
                      <a:pt x="28494" y="74790"/>
                      <a:pt x="28104" y="74853"/>
                      <a:pt x="27853" y="74962"/>
                    </a:cubicBezTo>
                    <a:cubicBezTo>
                      <a:pt x="27807" y="74981"/>
                      <a:pt x="27769" y="74990"/>
                      <a:pt x="27736" y="74990"/>
                    </a:cubicBezTo>
                    <a:cubicBezTo>
                      <a:pt x="27543" y="74990"/>
                      <a:pt x="27536" y="74700"/>
                      <a:pt x="27433" y="74583"/>
                    </a:cubicBezTo>
                    <a:cubicBezTo>
                      <a:pt x="27075" y="74174"/>
                      <a:pt x="26441" y="73963"/>
                      <a:pt x="26447" y="73279"/>
                    </a:cubicBezTo>
                    <a:cubicBezTo>
                      <a:pt x="25495" y="73228"/>
                      <a:pt x="25664" y="71783"/>
                      <a:pt x="24597" y="71783"/>
                    </a:cubicBezTo>
                    <a:cubicBezTo>
                      <a:pt x="24584" y="71783"/>
                      <a:pt x="24572" y="71783"/>
                      <a:pt x="24559" y="71783"/>
                    </a:cubicBezTo>
                    <a:cubicBezTo>
                      <a:pt x="24557" y="71783"/>
                      <a:pt x="24555" y="71783"/>
                      <a:pt x="24553" y="71783"/>
                    </a:cubicBezTo>
                    <a:cubicBezTo>
                      <a:pt x="24280" y="71783"/>
                      <a:pt x="24189" y="71158"/>
                      <a:pt x="23970" y="70846"/>
                    </a:cubicBezTo>
                    <a:cubicBezTo>
                      <a:pt x="23535" y="70230"/>
                      <a:pt x="22733" y="69977"/>
                      <a:pt x="22515" y="69124"/>
                    </a:cubicBezTo>
                    <a:cubicBezTo>
                      <a:pt x="22355" y="68502"/>
                      <a:pt x="21469" y="68389"/>
                      <a:pt x="21138" y="67702"/>
                    </a:cubicBezTo>
                    <a:cubicBezTo>
                      <a:pt x="20578" y="66543"/>
                      <a:pt x="19470" y="65771"/>
                      <a:pt x="18695" y="64736"/>
                    </a:cubicBezTo>
                    <a:cubicBezTo>
                      <a:pt x="18264" y="64160"/>
                      <a:pt x="17926" y="63364"/>
                      <a:pt x="17088" y="63053"/>
                    </a:cubicBezTo>
                    <a:cubicBezTo>
                      <a:pt x="16399" y="62797"/>
                      <a:pt x="16080" y="62040"/>
                      <a:pt x="15728" y="61457"/>
                    </a:cubicBezTo>
                    <a:cubicBezTo>
                      <a:pt x="15302" y="60752"/>
                      <a:pt x="14681" y="60218"/>
                      <a:pt x="14285" y="59486"/>
                    </a:cubicBezTo>
                    <a:cubicBezTo>
                      <a:pt x="13862" y="58699"/>
                      <a:pt x="13218" y="58041"/>
                      <a:pt x="12870" y="57186"/>
                    </a:cubicBezTo>
                    <a:cubicBezTo>
                      <a:pt x="12729" y="56838"/>
                      <a:pt x="12383" y="56566"/>
                      <a:pt x="12100" y="56291"/>
                    </a:cubicBezTo>
                    <a:cubicBezTo>
                      <a:pt x="11967" y="56161"/>
                      <a:pt x="11688" y="56122"/>
                      <a:pt x="12133" y="55841"/>
                    </a:cubicBezTo>
                    <a:cubicBezTo>
                      <a:pt x="11395" y="55512"/>
                      <a:pt x="11555" y="54570"/>
                      <a:pt x="10931" y="54239"/>
                    </a:cubicBezTo>
                    <a:cubicBezTo>
                      <a:pt x="10474" y="53997"/>
                      <a:pt x="10403" y="53616"/>
                      <a:pt x="10172" y="53260"/>
                    </a:cubicBezTo>
                    <a:cubicBezTo>
                      <a:pt x="9841" y="52748"/>
                      <a:pt x="9736" y="52067"/>
                      <a:pt x="9288" y="51698"/>
                    </a:cubicBezTo>
                    <a:cubicBezTo>
                      <a:pt x="8769" y="51271"/>
                      <a:pt x="8507" y="50787"/>
                      <a:pt x="8497" y="50174"/>
                    </a:cubicBezTo>
                    <a:cubicBezTo>
                      <a:pt x="8492" y="49701"/>
                      <a:pt x="8098" y="49456"/>
                      <a:pt x="7934" y="49087"/>
                    </a:cubicBezTo>
                    <a:cubicBezTo>
                      <a:pt x="7683" y="48525"/>
                      <a:pt x="7596" y="47782"/>
                      <a:pt x="7020" y="47420"/>
                    </a:cubicBezTo>
                    <a:cubicBezTo>
                      <a:pt x="6604" y="47159"/>
                      <a:pt x="6685" y="46693"/>
                      <a:pt x="6652" y="46437"/>
                    </a:cubicBezTo>
                    <a:cubicBezTo>
                      <a:pt x="6532" y="45499"/>
                      <a:pt x="5449" y="44970"/>
                      <a:pt x="5669" y="43945"/>
                    </a:cubicBezTo>
                    <a:cubicBezTo>
                      <a:pt x="5737" y="43630"/>
                      <a:pt x="5328" y="43767"/>
                      <a:pt x="5292" y="43391"/>
                    </a:cubicBezTo>
                    <a:cubicBezTo>
                      <a:pt x="5166" y="42109"/>
                      <a:pt x="4416" y="41014"/>
                      <a:pt x="3906" y="39850"/>
                    </a:cubicBezTo>
                    <a:cubicBezTo>
                      <a:pt x="3802" y="39612"/>
                      <a:pt x="3811" y="39339"/>
                      <a:pt x="3778" y="39153"/>
                    </a:cubicBezTo>
                    <a:cubicBezTo>
                      <a:pt x="3539" y="37765"/>
                      <a:pt x="2945" y="36487"/>
                      <a:pt x="2642" y="35135"/>
                    </a:cubicBezTo>
                    <a:cubicBezTo>
                      <a:pt x="2438" y="34229"/>
                      <a:pt x="2635" y="33242"/>
                      <a:pt x="2522" y="32306"/>
                    </a:cubicBezTo>
                    <a:cubicBezTo>
                      <a:pt x="2239" y="29987"/>
                      <a:pt x="2615" y="27694"/>
                      <a:pt x="2717" y="25392"/>
                    </a:cubicBezTo>
                    <a:cubicBezTo>
                      <a:pt x="2758" y="24432"/>
                      <a:pt x="3131" y="23488"/>
                      <a:pt x="3437" y="22590"/>
                    </a:cubicBezTo>
                    <a:cubicBezTo>
                      <a:pt x="3971" y="21021"/>
                      <a:pt x="4475" y="19421"/>
                      <a:pt x="5360" y="17982"/>
                    </a:cubicBezTo>
                    <a:cubicBezTo>
                      <a:pt x="5757" y="17336"/>
                      <a:pt x="6483" y="16693"/>
                      <a:pt x="6517" y="16080"/>
                    </a:cubicBezTo>
                    <a:cubicBezTo>
                      <a:pt x="6566" y="15192"/>
                      <a:pt x="7724" y="15130"/>
                      <a:pt x="7524" y="14266"/>
                    </a:cubicBezTo>
                    <a:cubicBezTo>
                      <a:pt x="8486" y="13757"/>
                      <a:pt x="8555" y="12475"/>
                      <a:pt x="9394" y="11975"/>
                    </a:cubicBezTo>
                    <a:cubicBezTo>
                      <a:pt x="9842" y="11708"/>
                      <a:pt x="10123" y="11625"/>
                      <a:pt x="10015" y="11087"/>
                    </a:cubicBezTo>
                    <a:cubicBezTo>
                      <a:pt x="10009" y="11056"/>
                      <a:pt x="10085" y="10973"/>
                      <a:pt x="10120" y="10973"/>
                    </a:cubicBezTo>
                    <a:cubicBezTo>
                      <a:pt x="10121" y="10973"/>
                      <a:pt x="10121" y="10973"/>
                      <a:pt x="10121" y="10973"/>
                    </a:cubicBezTo>
                    <a:cubicBezTo>
                      <a:pt x="10141" y="10974"/>
                      <a:pt x="10160" y="10975"/>
                      <a:pt x="10178" y="10975"/>
                    </a:cubicBezTo>
                    <a:cubicBezTo>
                      <a:pt x="11125" y="10975"/>
                      <a:pt x="11060" y="9841"/>
                      <a:pt x="11791" y="9473"/>
                    </a:cubicBezTo>
                    <a:cubicBezTo>
                      <a:pt x="12281" y="9225"/>
                      <a:pt x="12683" y="8382"/>
                      <a:pt x="13149" y="7970"/>
                    </a:cubicBezTo>
                    <a:cubicBezTo>
                      <a:pt x="13706" y="7478"/>
                      <a:pt x="14281" y="6900"/>
                      <a:pt x="15012" y="6546"/>
                    </a:cubicBezTo>
                    <a:cubicBezTo>
                      <a:pt x="15535" y="6291"/>
                      <a:pt x="15908" y="5744"/>
                      <a:pt x="16476" y="5480"/>
                    </a:cubicBezTo>
                    <a:cubicBezTo>
                      <a:pt x="17148" y="5169"/>
                      <a:pt x="17617" y="4587"/>
                      <a:pt x="18407" y="4353"/>
                    </a:cubicBezTo>
                    <a:cubicBezTo>
                      <a:pt x="19117" y="4140"/>
                      <a:pt x="19815" y="3650"/>
                      <a:pt x="20558" y="3461"/>
                    </a:cubicBezTo>
                    <a:cubicBezTo>
                      <a:pt x="21511" y="3219"/>
                      <a:pt x="22407" y="2845"/>
                      <a:pt x="23326" y="2527"/>
                    </a:cubicBezTo>
                    <a:cubicBezTo>
                      <a:pt x="24201" y="2223"/>
                      <a:pt x="25123" y="2460"/>
                      <a:pt x="26054" y="2119"/>
                    </a:cubicBezTo>
                    <a:cubicBezTo>
                      <a:pt x="26280" y="2037"/>
                      <a:pt x="26546" y="2009"/>
                      <a:pt x="26832" y="2009"/>
                    </a:cubicBezTo>
                    <a:close/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35"/>
            <p:cNvGrpSpPr/>
            <p:nvPr/>
          </p:nvGrpSpPr>
          <p:grpSpPr>
            <a:xfrm>
              <a:off x="5639224" y="746950"/>
              <a:ext cx="593692" cy="732924"/>
              <a:chOff x="5626136" y="736150"/>
              <a:chExt cx="593692" cy="732924"/>
            </a:xfrm>
          </p:grpSpPr>
          <p:sp>
            <p:nvSpPr>
              <p:cNvPr id="826" name="Google Shape;826;p35"/>
              <p:cNvSpPr/>
              <p:nvPr/>
            </p:nvSpPr>
            <p:spPr>
              <a:xfrm>
                <a:off x="5693715" y="832814"/>
                <a:ext cx="413597" cy="636261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28875" extrusionOk="0">
                    <a:moveTo>
                      <a:pt x="9832" y="11349"/>
                    </a:moveTo>
                    <a:cubicBezTo>
                      <a:pt x="10079" y="11349"/>
                      <a:pt x="10351" y="11472"/>
                      <a:pt x="10578" y="11519"/>
                    </a:cubicBezTo>
                    <a:cubicBezTo>
                      <a:pt x="11029" y="11611"/>
                      <a:pt x="11038" y="12085"/>
                      <a:pt x="11090" y="12441"/>
                    </a:cubicBezTo>
                    <a:cubicBezTo>
                      <a:pt x="11139" y="12784"/>
                      <a:pt x="11101" y="13139"/>
                      <a:pt x="11101" y="13489"/>
                    </a:cubicBezTo>
                    <a:lnTo>
                      <a:pt x="11111" y="13490"/>
                    </a:lnTo>
                    <a:cubicBezTo>
                      <a:pt x="11029" y="15572"/>
                      <a:pt x="10945" y="17653"/>
                      <a:pt x="10861" y="19734"/>
                    </a:cubicBezTo>
                    <a:cubicBezTo>
                      <a:pt x="10858" y="19804"/>
                      <a:pt x="10832" y="19876"/>
                      <a:pt x="10843" y="19944"/>
                    </a:cubicBezTo>
                    <a:cubicBezTo>
                      <a:pt x="11042" y="21091"/>
                      <a:pt x="10938" y="21209"/>
                      <a:pt x="9771" y="21211"/>
                    </a:cubicBezTo>
                    <a:cubicBezTo>
                      <a:pt x="9549" y="21211"/>
                      <a:pt x="9493" y="21061"/>
                      <a:pt x="9503" y="20928"/>
                    </a:cubicBezTo>
                    <a:cubicBezTo>
                      <a:pt x="9523" y="20653"/>
                      <a:pt x="9492" y="20251"/>
                      <a:pt x="9662" y="20132"/>
                    </a:cubicBezTo>
                    <a:cubicBezTo>
                      <a:pt x="10215" y="19744"/>
                      <a:pt x="9873" y="19185"/>
                      <a:pt x="9948" y="18760"/>
                    </a:cubicBezTo>
                    <a:cubicBezTo>
                      <a:pt x="10035" y="18270"/>
                      <a:pt x="10059" y="17632"/>
                      <a:pt x="9846" y="17116"/>
                    </a:cubicBezTo>
                    <a:cubicBezTo>
                      <a:pt x="9405" y="16042"/>
                      <a:pt x="9481" y="14922"/>
                      <a:pt x="9361" y="13816"/>
                    </a:cubicBezTo>
                    <a:cubicBezTo>
                      <a:pt x="9330" y="13534"/>
                      <a:pt x="9378" y="13211"/>
                      <a:pt x="9147" y="12918"/>
                    </a:cubicBezTo>
                    <a:cubicBezTo>
                      <a:pt x="8734" y="12393"/>
                      <a:pt x="9080" y="11896"/>
                      <a:pt x="9439" y="11512"/>
                    </a:cubicBezTo>
                    <a:cubicBezTo>
                      <a:pt x="9553" y="11390"/>
                      <a:pt x="9688" y="11349"/>
                      <a:pt x="9832" y="11349"/>
                    </a:cubicBezTo>
                    <a:close/>
                    <a:moveTo>
                      <a:pt x="9354" y="1575"/>
                    </a:moveTo>
                    <a:cubicBezTo>
                      <a:pt x="10252" y="1575"/>
                      <a:pt x="11141" y="1706"/>
                      <a:pt x="12027" y="1940"/>
                    </a:cubicBezTo>
                    <a:cubicBezTo>
                      <a:pt x="12824" y="2150"/>
                      <a:pt x="13442" y="2706"/>
                      <a:pt x="14123" y="3029"/>
                    </a:cubicBezTo>
                    <a:cubicBezTo>
                      <a:pt x="15517" y="3695"/>
                      <a:pt x="15961" y="4902"/>
                      <a:pt x="16456" y="5995"/>
                    </a:cubicBezTo>
                    <a:cubicBezTo>
                      <a:pt x="17179" y="7593"/>
                      <a:pt x="17563" y="9340"/>
                      <a:pt x="16937" y="11106"/>
                    </a:cubicBezTo>
                    <a:cubicBezTo>
                      <a:pt x="16766" y="11585"/>
                      <a:pt x="16798" y="12160"/>
                      <a:pt x="16243" y="12468"/>
                    </a:cubicBezTo>
                    <a:cubicBezTo>
                      <a:pt x="16185" y="12501"/>
                      <a:pt x="16124" y="12612"/>
                      <a:pt x="16140" y="12665"/>
                    </a:cubicBezTo>
                    <a:cubicBezTo>
                      <a:pt x="16395" y="13504"/>
                      <a:pt x="15513" y="13786"/>
                      <a:pt x="15196" y="14334"/>
                    </a:cubicBezTo>
                    <a:cubicBezTo>
                      <a:pt x="14863" y="14909"/>
                      <a:pt x="14612" y="15414"/>
                      <a:pt x="14873" y="16060"/>
                    </a:cubicBezTo>
                    <a:cubicBezTo>
                      <a:pt x="14914" y="16159"/>
                      <a:pt x="14878" y="16311"/>
                      <a:pt x="14826" y="16416"/>
                    </a:cubicBezTo>
                    <a:cubicBezTo>
                      <a:pt x="14206" y="17678"/>
                      <a:pt x="14605" y="19013"/>
                      <a:pt x="14460" y="20308"/>
                    </a:cubicBezTo>
                    <a:cubicBezTo>
                      <a:pt x="14409" y="20299"/>
                      <a:pt x="14358" y="20295"/>
                      <a:pt x="14307" y="20295"/>
                    </a:cubicBezTo>
                    <a:cubicBezTo>
                      <a:pt x="13900" y="20295"/>
                      <a:pt x="13505" y="20539"/>
                      <a:pt x="13032" y="20539"/>
                    </a:cubicBezTo>
                    <a:cubicBezTo>
                      <a:pt x="13024" y="20539"/>
                      <a:pt x="13015" y="20539"/>
                      <a:pt x="13006" y="20538"/>
                    </a:cubicBezTo>
                    <a:cubicBezTo>
                      <a:pt x="12426" y="20528"/>
                      <a:pt x="12285" y="20313"/>
                      <a:pt x="12303" y="19925"/>
                    </a:cubicBezTo>
                    <a:cubicBezTo>
                      <a:pt x="12332" y="19295"/>
                      <a:pt x="12555" y="18665"/>
                      <a:pt x="12520" y="18042"/>
                    </a:cubicBezTo>
                    <a:cubicBezTo>
                      <a:pt x="12472" y="17204"/>
                      <a:pt x="12718" y="16377"/>
                      <a:pt x="12622" y="15564"/>
                    </a:cubicBezTo>
                    <a:cubicBezTo>
                      <a:pt x="12532" y="14815"/>
                      <a:pt x="12644" y="14081"/>
                      <a:pt x="12770" y="13389"/>
                    </a:cubicBezTo>
                    <a:cubicBezTo>
                      <a:pt x="12922" y="12548"/>
                      <a:pt x="12303" y="11759"/>
                      <a:pt x="12725" y="10947"/>
                    </a:cubicBezTo>
                    <a:cubicBezTo>
                      <a:pt x="12738" y="10921"/>
                      <a:pt x="12653" y="10818"/>
                      <a:pt x="12595" y="10793"/>
                    </a:cubicBezTo>
                    <a:cubicBezTo>
                      <a:pt x="11970" y="10534"/>
                      <a:pt x="11424" y="10052"/>
                      <a:pt x="10711" y="10052"/>
                    </a:cubicBezTo>
                    <a:cubicBezTo>
                      <a:pt x="10544" y="10052"/>
                      <a:pt x="10369" y="10078"/>
                      <a:pt x="10181" y="10140"/>
                    </a:cubicBezTo>
                    <a:cubicBezTo>
                      <a:pt x="9868" y="10242"/>
                      <a:pt x="9515" y="10273"/>
                      <a:pt x="9170" y="10273"/>
                    </a:cubicBezTo>
                    <a:cubicBezTo>
                      <a:pt x="9061" y="10273"/>
                      <a:pt x="8953" y="10270"/>
                      <a:pt x="8847" y="10265"/>
                    </a:cubicBezTo>
                    <a:cubicBezTo>
                      <a:pt x="8811" y="10264"/>
                      <a:pt x="8774" y="10263"/>
                      <a:pt x="8739" y="10263"/>
                    </a:cubicBezTo>
                    <a:cubicBezTo>
                      <a:pt x="7880" y="10263"/>
                      <a:pt x="7314" y="10746"/>
                      <a:pt x="7402" y="11593"/>
                    </a:cubicBezTo>
                    <a:cubicBezTo>
                      <a:pt x="7589" y="13380"/>
                      <a:pt x="7797" y="15166"/>
                      <a:pt x="8179" y="16933"/>
                    </a:cubicBezTo>
                    <a:cubicBezTo>
                      <a:pt x="8357" y="17749"/>
                      <a:pt x="8333" y="18617"/>
                      <a:pt x="8176" y="19466"/>
                    </a:cubicBezTo>
                    <a:cubicBezTo>
                      <a:pt x="8110" y="19819"/>
                      <a:pt x="8177" y="20192"/>
                      <a:pt x="8161" y="20555"/>
                    </a:cubicBezTo>
                    <a:cubicBezTo>
                      <a:pt x="8139" y="21072"/>
                      <a:pt x="7924" y="21267"/>
                      <a:pt x="7546" y="21267"/>
                    </a:cubicBezTo>
                    <a:cubicBezTo>
                      <a:pt x="7395" y="21267"/>
                      <a:pt x="7217" y="21236"/>
                      <a:pt x="7015" y="21181"/>
                    </a:cubicBezTo>
                    <a:cubicBezTo>
                      <a:pt x="5928" y="20887"/>
                      <a:pt x="6179" y="19982"/>
                      <a:pt x="6001" y="19372"/>
                    </a:cubicBezTo>
                    <a:cubicBezTo>
                      <a:pt x="5594" y="17972"/>
                      <a:pt x="4783" y="16870"/>
                      <a:pt x="3851" y="15766"/>
                    </a:cubicBezTo>
                    <a:cubicBezTo>
                      <a:pt x="3463" y="15305"/>
                      <a:pt x="3165" y="14693"/>
                      <a:pt x="2877" y="14124"/>
                    </a:cubicBezTo>
                    <a:cubicBezTo>
                      <a:pt x="2474" y="13324"/>
                      <a:pt x="2220" y="12501"/>
                      <a:pt x="1923" y="11683"/>
                    </a:cubicBezTo>
                    <a:cubicBezTo>
                      <a:pt x="1503" y="10524"/>
                      <a:pt x="1407" y="9411"/>
                      <a:pt x="1777" y="8147"/>
                    </a:cubicBezTo>
                    <a:cubicBezTo>
                      <a:pt x="2129" y="6944"/>
                      <a:pt x="2738" y="5849"/>
                      <a:pt x="3084" y="4656"/>
                    </a:cubicBezTo>
                    <a:cubicBezTo>
                      <a:pt x="3215" y="4206"/>
                      <a:pt x="3854" y="4157"/>
                      <a:pt x="4209" y="3784"/>
                    </a:cubicBezTo>
                    <a:cubicBezTo>
                      <a:pt x="5119" y="2827"/>
                      <a:pt x="6202" y="2021"/>
                      <a:pt x="7611" y="1744"/>
                    </a:cubicBezTo>
                    <a:cubicBezTo>
                      <a:pt x="8196" y="1629"/>
                      <a:pt x="8777" y="1575"/>
                      <a:pt x="9354" y="1575"/>
                    </a:cubicBezTo>
                    <a:close/>
                    <a:moveTo>
                      <a:pt x="14241" y="21818"/>
                    </a:moveTo>
                    <a:cubicBezTo>
                      <a:pt x="14258" y="22103"/>
                      <a:pt x="14300" y="22301"/>
                      <a:pt x="14275" y="22491"/>
                    </a:cubicBezTo>
                    <a:cubicBezTo>
                      <a:pt x="14222" y="22904"/>
                      <a:pt x="14104" y="23185"/>
                      <a:pt x="13660" y="23185"/>
                    </a:cubicBezTo>
                    <a:cubicBezTo>
                      <a:pt x="13580" y="23185"/>
                      <a:pt x="13490" y="23176"/>
                      <a:pt x="13387" y="23157"/>
                    </a:cubicBezTo>
                    <a:cubicBezTo>
                      <a:pt x="13105" y="23104"/>
                      <a:pt x="12823" y="23085"/>
                      <a:pt x="12541" y="23085"/>
                    </a:cubicBezTo>
                    <a:cubicBezTo>
                      <a:pt x="11730" y="23085"/>
                      <a:pt x="10916" y="23248"/>
                      <a:pt x="10103" y="23277"/>
                    </a:cubicBezTo>
                    <a:cubicBezTo>
                      <a:pt x="9527" y="23297"/>
                      <a:pt x="8953" y="23321"/>
                      <a:pt x="8380" y="23321"/>
                    </a:cubicBezTo>
                    <a:cubicBezTo>
                      <a:pt x="7870" y="23321"/>
                      <a:pt x="7361" y="23302"/>
                      <a:pt x="6851" y="23246"/>
                    </a:cubicBezTo>
                    <a:cubicBezTo>
                      <a:pt x="6542" y="23212"/>
                      <a:pt x="6424" y="23056"/>
                      <a:pt x="6422" y="22806"/>
                    </a:cubicBezTo>
                    <a:cubicBezTo>
                      <a:pt x="6421" y="22606"/>
                      <a:pt x="6522" y="22557"/>
                      <a:pt x="6639" y="22557"/>
                    </a:cubicBezTo>
                    <a:cubicBezTo>
                      <a:pt x="6727" y="22557"/>
                      <a:pt x="6824" y="22585"/>
                      <a:pt x="6892" y="22598"/>
                    </a:cubicBezTo>
                    <a:cubicBezTo>
                      <a:pt x="7379" y="22687"/>
                      <a:pt x="7867" y="22721"/>
                      <a:pt x="8354" y="22721"/>
                    </a:cubicBezTo>
                    <a:cubicBezTo>
                      <a:pt x="9271" y="22721"/>
                      <a:pt x="10185" y="22599"/>
                      <a:pt x="11083" y="22494"/>
                    </a:cubicBezTo>
                    <a:cubicBezTo>
                      <a:pt x="12111" y="22371"/>
                      <a:pt x="13186" y="22257"/>
                      <a:pt x="14241" y="21818"/>
                    </a:cubicBezTo>
                    <a:close/>
                    <a:moveTo>
                      <a:pt x="14095" y="23635"/>
                    </a:moveTo>
                    <a:cubicBezTo>
                      <a:pt x="14243" y="23635"/>
                      <a:pt x="14318" y="23751"/>
                      <a:pt x="14256" y="24044"/>
                    </a:cubicBezTo>
                    <a:cubicBezTo>
                      <a:pt x="14024" y="25140"/>
                      <a:pt x="13262" y="25658"/>
                      <a:pt x="11447" y="25658"/>
                    </a:cubicBezTo>
                    <a:cubicBezTo>
                      <a:pt x="11391" y="25658"/>
                      <a:pt x="11334" y="25657"/>
                      <a:pt x="11276" y="25656"/>
                    </a:cubicBezTo>
                    <a:cubicBezTo>
                      <a:pt x="10940" y="25723"/>
                      <a:pt x="10520" y="25755"/>
                      <a:pt x="10059" y="25755"/>
                    </a:cubicBezTo>
                    <a:cubicBezTo>
                      <a:pt x="9546" y="25755"/>
                      <a:pt x="8983" y="25716"/>
                      <a:pt x="8428" y="25639"/>
                    </a:cubicBezTo>
                    <a:cubicBezTo>
                      <a:pt x="7971" y="25576"/>
                      <a:pt x="7405" y="25482"/>
                      <a:pt x="7007" y="25123"/>
                    </a:cubicBezTo>
                    <a:cubicBezTo>
                      <a:pt x="6888" y="25017"/>
                      <a:pt x="6758" y="24917"/>
                      <a:pt x="6815" y="24745"/>
                    </a:cubicBezTo>
                    <a:cubicBezTo>
                      <a:pt x="6865" y="24593"/>
                      <a:pt x="6997" y="24541"/>
                      <a:pt x="7146" y="24541"/>
                    </a:cubicBezTo>
                    <a:cubicBezTo>
                      <a:pt x="7164" y="24541"/>
                      <a:pt x="7182" y="24541"/>
                      <a:pt x="7201" y="24543"/>
                    </a:cubicBezTo>
                    <a:cubicBezTo>
                      <a:pt x="7282" y="24549"/>
                      <a:pt x="7364" y="24552"/>
                      <a:pt x="7445" y="24552"/>
                    </a:cubicBezTo>
                    <a:cubicBezTo>
                      <a:pt x="7862" y="24552"/>
                      <a:pt x="8274" y="24483"/>
                      <a:pt x="8701" y="24483"/>
                    </a:cubicBezTo>
                    <a:cubicBezTo>
                      <a:pt x="8869" y="24483"/>
                      <a:pt x="9041" y="24493"/>
                      <a:pt x="9216" y="24524"/>
                    </a:cubicBezTo>
                    <a:cubicBezTo>
                      <a:pt x="9371" y="24550"/>
                      <a:pt x="9530" y="24561"/>
                      <a:pt x="9690" y="24561"/>
                    </a:cubicBezTo>
                    <a:cubicBezTo>
                      <a:pt x="10283" y="24561"/>
                      <a:pt x="10905" y="24411"/>
                      <a:pt x="11506" y="24339"/>
                    </a:cubicBezTo>
                    <a:cubicBezTo>
                      <a:pt x="12319" y="24242"/>
                      <a:pt x="13105" y="24054"/>
                      <a:pt x="13848" y="23704"/>
                    </a:cubicBezTo>
                    <a:cubicBezTo>
                      <a:pt x="13942" y="23660"/>
                      <a:pt x="14026" y="23635"/>
                      <a:pt x="14095" y="23635"/>
                    </a:cubicBezTo>
                    <a:close/>
                    <a:moveTo>
                      <a:pt x="8403" y="0"/>
                    </a:moveTo>
                    <a:cubicBezTo>
                      <a:pt x="7914" y="0"/>
                      <a:pt x="7439" y="91"/>
                      <a:pt x="7028" y="494"/>
                    </a:cubicBezTo>
                    <a:cubicBezTo>
                      <a:pt x="6917" y="446"/>
                      <a:pt x="6813" y="426"/>
                      <a:pt x="6714" y="426"/>
                    </a:cubicBezTo>
                    <a:cubicBezTo>
                      <a:pt x="6170" y="426"/>
                      <a:pt x="5772" y="1030"/>
                      <a:pt x="5228" y="1030"/>
                    </a:cubicBezTo>
                    <a:cubicBezTo>
                      <a:pt x="5124" y="1030"/>
                      <a:pt x="5015" y="1008"/>
                      <a:pt x="4899" y="956"/>
                    </a:cubicBezTo>
                    <a:cubicBezTo>
                      <a:pt x="4899" y="956"/>
                      <a:pt x="4898" y="956"/>
                      <a:pt x="4897" y="956"/>
                    </a:cubicBezTo>
                    <a:cubicBezTo>
                      <a:pt x="4885" y="956"/>
                      <a:pt x="4842" y="994"/>
                      <a:pt x="4845" y="1004"/>
                    </a:cubicBezTo>
                    <a:cubicBezTo>
                      <a:pt x="5106" y="1750"/>
                      <a:pt x="3783" y="1204"/>
                      <a:pt x="4014" y="1920"/>
                    </a:cubicBezTo>
                    <a:cubicBezTo>
                      <a:pt x="3692" y="2013"/>
                      <a:pt x="3213" y="2010"/>
                      <a:pt x="3073" y="2215"/>
                    </a:cubicBezTo>
                    <a:cubicBezTo>
                      <a:pt x="2370" y="3240"/>
                      <a:pt x="1499" y="4174"/>
                      <a:pt x="1069" y="5355"/>
                    </a:cubicBezTo>
                    <a:cubicBezTo>
                      <a:pt x="793" y="6112"/>
                      <a:pt x="539" y="6863"/>
                      <a:pt x="383" y="7664"/>
                    </a:cubicBezTo>
                    <a:cubicBezTo>
                      <a:pt x="185" y="8681"/>
                      <a:pt x="1" y="9701"/>
                      <a:pt x="309" y="10667"/>
                    </a:cubicBezTo>
                    <a:cubicBezTo>
                      <a:pt x="693" y="11880"/>
                      <a:pt x="802" y="13150"/>
                      <a:pt x="1454" y="14325"/>
                    </a:cubicBezTo>
                    <a:cubicBezTo>
                      <a:pt x="1900" y="15127"/>
                      <a:pt x="2173" y="16061"/>
                      <a:pt x="2823" y="16730"/>
                    </a:cubicBezTo>
                    <a:cubicBezTo>
                      <a:pt x="4054" y="17996"/>
                      <a:pt x="4774" y="19419"/>
                      <a:pt x="4873" y="21140"/>
                    </a:cubicBezTo>
                    <a:cubicBezTo>
                      <a:pt x="4891" y="21455"/>
                      <a:pt x="5182" y="21780"/>
                      <a:pt x="5137" y="22070"/>
                    </a:cubicBezTo>
                    <a:cubicBezTo>
                      <a:pt x="4965" y="23203"/>
                      <a:pt x="5044" y="24321"/>
                      <a:pt x="5372" y="25397"/>
                    </a:cubicBezTo>
                    <a:cubicBezTo>
                      <a:pt x="5612" y="26186"/>
                      <a:pt x="6269" y="26875"/>
                      <a:pt x="7086" y="26987"/>
                    </a:cubicBezTo>
                    <a:cubicBezTo>
                      <a:pt x="7882" y="27094"/>
                      <a:pt x="8363" y="27528"/>
                      <a:pt x="8654" y="28005"/>
                    </a:cubicBezTo>
                    <a:cubicBezTo>
                      <a:pt x="9145" y="28809"/>
                      <a:pt x="9833" y="28831"/>
                      <a:pt x="10904" y="28860"/>
                    </a:cubicBezTo>
                    <a:cubicBezTo>
                      <a:pt x="10947" y="28870"/>
                      <a:pt x="10991" y="28874"/>
                      <a:pt x="11035" y="28874"/>
                    </a:cubicBezTo>
                    <a:cubicBezTo>
                      <a:pt x="11436" y="28874"/>
                      <a:pt x="11890" y="28487"/>
                      <a:pt x="12409" y="28229"/>
                    </a:cubicBezTo>
                    <a:cubicBezTo>
                      <a:pt x="13285" y="27790"/>
                      <a:pt x="13475" y="26714"/>
                      <a:pt x="14465" y="26369"/>
                    </a:cubicBezTo>
                    <a:cubicBezTo>
                      <a:pt x="14932" y="26207"/>
                      <a:pt x="15144" y="25700"/>
                      <a:pt x="15451" y="25337"/>
                    </a:cubicBezTo>
                    <a:cubicBezTo>
                      <a:pt x="15790" y="24937"/>
                      <a:pt x="15590" y="24571"/>
                      <a:pt x="15741" y="24211"/>
                    </a:cubicBezTo>
                    <a:cubicBezTo>
                      <a:pt x="16105" y="23345"/>
                      <a:pt x="15728" y="22386"/>
                      <a:pt x="16034" y="21438"/>
                    </a:cubicBezTo>
                    <a:cubicBezTo>
                      <a:pt x="16234" y="20820"/>
                      <a:pt x="16098" y="19992"/>
                      <a:pt x="16144" y="19290"/>
                    </a:cubicBezTo>
                    <a:cubicBezTo>
                      <a:pt x="16253" y="17646"/>
                      <a:pt x="16445" y="16012"/>
                      <a:pt x="17345" y="14470"/>
                    </a:cubicBezTo>
                    <a:cubicBezTo>
                      <a:pt x="18005" y="13335"/>
                      <a:pt x="18406" y="12014"/>
                      <a:pt x="18615" y="10678"/>
                    </a:cubicBezTo>
                    <a:cubicBezTo>
                      <a:pt x="18769" y="9693"/>
                      <a:pt x="18669" y="8729"/>
                      <a:pt x="18612" y="7748"/>
                    </a:cubicBezTo>
                    <a:cubicBezTo>
                      <a:pt x="18560" y="6823"/>
                      <a:pt x="17769" y="6191"/>
                      <a:pt x="17702" y="5316"/>
                    </a:cubicBezTo>
                    <a:cubicBezTo>
                      <a:pt x="17633" y="4415"/>
                      <a:pt x="16945" y="3825"/>
                      <a:pt x="16469" y="3172"/>
                    </a:cubicBezTo>
                    <a:cubicBezTo>
                      <a:pt x="16146" y="2728"/>
                      <a:pt x="15761" y="2170"/>
                      <a:pt x="15211" y="1922"/>
                    </a:cubicBezTo>
                    <a:cubicBezTo>
                      <a:pt x="14415" y="1559"/>
                      <a:pt x="13771" y="997"/>
                      <a:pt x="12917" y="677"/>
                    </a:cubicBezTo>
                    <a:cubicBezTo>
                      <a:pt x="11868" y="284"/>
                      <a:pt x="10836" y="62"/>
                      <a:pt x="9752" y="62"/>
                    </a:cubicBezTo>
                    <a:cubicBezTo>
                      <a:pt x="9722" y="62"/>
                      <a:pt x="9692" y="62"/>
                      <a:pt x="9663" y="62"/>
                    </a:cubicBezTo>
                    <a:cubicBezTo>
                      <a:pt x="9649" y="63"/>
                      <a:pt x="9635" y="63"/>
                      <a:pt x="9621" y="63"/>
                    </a:cubicBezTo>
                    <a:cubicBezTo>
                      <a:pt x="9223" y="63"/>
                      <a:pt x="8808" y="0"/>
                      <a:pt x="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6036258" y="736150"/>
                <a:ext cx="72032" cy="105239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4776" extrusionOk="0">
                    <a:moveTo>
                      <a:pt x="2562" y="1"/>
                    </a:moveTo>
                    <a:cubicBezTo>
                      <a:pt x="2367" y="1"/>
                      <a:pt x="2174" y="90"/>
                      <a:pt x="2048" y="283"/>
                    </a:cubicBezTo>
                    <a:cubicBezTo>
                      <a:pt x="1541" y="1059"/>
                      <a:pt x="1093" y="1870"/>
                      <a:pt x="640" y="2675"/>
                    </a:cubicBezTo>
                    <a:cubicBezTo>
                      <a:pt x="397" y="3107"/>
                      <a:pt x="192" y="3559"/>
                      <a:pt x="51" y="3841"/>
                    </a:cubicBezTo>
                    <a:cubicBezTo>
                      <a:pt x="1" y="4323"/>
                      <a:pt x="115" y="4585"/>
                      <a:pt x="384" y="4726"/>
                    </a:cubicBezTo>
                    <a:cubicBezTo>
                      <a:pt x="452" y="4761"/>
                      <a:pt x="518" y="4776"/>
                      <a:pt x="581" y="4776"/>
                    </a:cubicBezTo>
                    <a:cubicBezTo>
                      <a:pt x="784" y="4776"/>
                      <a:pt x="959" y="4622"/>
                      <a:pt x="1076" y="4488"/>
                    </a:cubicBezTo>
                    <a:cubicBezTo>
                      <a:pt x="2077" y="3338"/>
                      <a:pt x="2681" y="1988"/>
                      <a:pt x="3211" y="600"/>
                    </a:cubicBezTo>
                    <a:cubicBezTo>
                      <a:pt x="3269" y="446"/>
                      <a:pt x="3202" y="411"/>
                      <a:pt x="3129" y="306"/>
                    </a:cubicBezTo>
                    <a:cubicBezTo>
                      <a:pt x="2995" y="109"/>
                      <a:pt x="2777" y="1"/>
                      <a:pt x="25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5705349" y="1260012"/>
                <a:ext cx="64761" cy="95103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4316" extrusionOk="0">
                    <a:moveTo>
                      <a:pt x="1812" y="1"/>
                    </a:moveTo>
                    <a:cubicBezTo>
                      <a:pt x="1546" y="1"/>
                      <a:pt x="1316" y="57"/>
                      <a:pt x="1232" y="252"/>
                    </a:cubicBezTo>
                    <a:cubicBezTo>
                      <a:pt x="810" y="1230"/>
                      <a:pt x="161" y="2156"/>
                      <a:pt x="165" y="3308"/>
                    </a:cubicBezTo>
                    <a:cubicBezTo>
                      <a:pt x="0" y="3790"/>
                      <a:pt x="392" y="4123"/>
                      <a:pt x="745" y="4286"/>
                    </a:cubicBezTo>
                    <a:cubicBezTo>
                      <a:pt x="789" y="4306"/>
                      <a:pt x="831" y="4316"/>
                      <a:pt x="871" y="4316"/>
                    </a:cubicBezTo>
                    <a:cubicBezTo>
                      <a:pt x="1112" y="4316"/>
                      <a:pt x="1264" y="3968"/>
                      <a:pt x="1373" y="3745"/>
                    </a:cubicBezTo>
                    <a:cubicBezTo>
                      <a:pt x="1861" y="2740"/>
                      <a:pt x="2336" y="1729"/>
                      <a:pt x="2793" y="710"/>
                    </a:cubicBezTo>
                    <a:cubicBezTo>
                      <a:pt x="2895" y="482"/>
                      <a:pt x="2939" y="129"/>
                      <a:pt x="2599" y="85"/>
                    </a:cubicBezTo>
                    <a:cubicBezTo>
                      <a:pt x="2369" y="54"/>
                      <a:pt x="2073" y="1"/>
                      <a:pt x="1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5626136" y="1195165"/>
                <a:ext cx="105327" cy="62932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856" extrusionOk="0">
                    <a:moveTo>
                      <a:pt x="3868" y="1"/>
                    </a:moveTo>
                    <a:cubicBezTo>
                      <a:pt x="3806" y="1"/>
                      <a:pt x="3732" y="11"/>
                      <a:pt x="3644" y="35"/>
                    </a:cubicBezTo>
                    <a:cubicBezTo>
                      <a:pt x="2472" y="349"/>
                      <a:pt x="1563" y="1052"/>
                      <a:pt x="557" y="1620"/>
                    </a:cubicBezTo>
                    <a:cubicBezTo>
                      <a:pt x="153" y="1848"/>
                      <a:pt x="0" y="2235"/>
                      <a:pt x="76" y="2558"/>
                    </a:cubicBezTo>
                    <a:cubicBezTo>
                      <a:pt x="147" y="2856"/>
                      <a:pt x="644" y="2673"/>
                      <a:pt x="911" y="2790"/>
                    </a:cubicBezTo>
                    <a:cubicBezTo>
                      <a:pt x="956" y="2790"/>
                      <a:pt x="996" y="2795"/>
                      <a:pt x="1032" y="2795"/>
                    </a:cubicBezTo>
                    <a:cubicBezTo>
                      <a:pt x="1051" y="2795"/>
                      <a:pt x="1069" y="2793"/>
                      <a:pt x="1087" y="2789"/>
                    </a:cubicBezTo>
                    <a:cubicBezTo>
                      <a:pt x="2298" y="2461"/>
                      <a:pt x="3350" y="1824"/>
                      <a:pt x="4392" y="1184"/>
                    </a:cubicBezTo>
                    <a:cubicBezTo>
                      <a:pt x="4505" y="1115"/>
                      <a:pt x="4780" y="769"/>
                      <a:pt x="4463" y="617"/>
                    </a:cubicBezTo>
                    <a:cubicBezTo>
                      <a:pt x="4191" y="487"/>
                      <a:pt x="4294" y="1"/>
                      <a:pt x="38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6094031" y="797251"/>
                <a:ext cx="81331" cy="66766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30" extrusionOk="0">
                    <a:moveTo>
                      <a:pt x="2671" y="0"/>
                    </a:moveTo>
                    <a:cubicBezTo>
                      <a:pt x="2565" y="0"/>
                      <a:pt x="2461" y="30"/>
                      <a:pt x="2365" y="103"/>
                    </a:cubicBezTo>
                    <a:cubicBezTo>
                      <a:pt x="1566" y="706"/>
                      <a:pt x="642" y="1219"/>
                      <a:pt x="228" y="2196"/>
                    </a:cubicBezTo>
                    <a:cubicBezTo>
                      <a:pt x="0" y="2734"/>
                      <a:pt x="174" y="3028"/>
                      <a:pt x="886" y="3028"/>
                    </a:cubicBezTo>
                    <a:cubicBezTo>
                      <a:pt x="889" y="3028"/>
                      <a:pt x="892" y="3028"/>
                      <a:pt x="894" y="3028"/>
                    </a:cubicBezTo>
                    <a:cubicBezTo>
                      <a:pt x="905" y="3029"/>
                      <a:pt x="915" y="3029"/>
                      <a:pt x="926" y="3029"/>
                    </a:cubicBezTo>
                    <a:cubicBezTo>
                      <a:pt x="1070" y="3029"/>
                      <a:pt x="1241" y="2912"/>
                      <a:pt x="1425" y="2779"/>
                    </a:cubicBezTo>
                    <a:cubicBezTo>
                      <a:pt x="2107" y="2282"/>
                      <a:pt x="2776" y="1812"/>
                      <a:pt x="3196" y="1039"/>
                    </a:cubicBezTo>
                    <a:cubicBezTo>
                      <a:pt x="3300" y="848"/>
                      <a:pt x="3690" y="531"/>
                      <a:pt x="3532" y="416"/>
                    </a:cubicBezTo>
                    <a:cubicBezTo>
                      <a:pt x="3302" y="247"/>
                      <a:pt x="2976" y="0"/>
                      <a:pt x="26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6122411" y="874811"/>
                <a:ext cx="97417" cy="47574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159" extrusionOk="0">
                    <a:moveTo>
                      <a:pt x="3448" y="22"/>
                    </a:moveTo>
                    <a:cubicBezTo>
                      <a:pt x="2570" y="369"/>
                      <a:pt x="1665" y="670"/>
                      <a:pt x="826" y="1088"/>
                    </a:cubicBezTo>
                    <a:cubicBezTo>
                      <a:pt x="577" y="1212"/>
                      <a:pt x="0" y="1410"/>
                      <a:pt x="212" y="1829"/>
                    </a:cubicBezTo>
                    <a:cubicBezTo>
                      <a:pt x="343" y="2089"/>
                      <a:pt x="573" y="2159"/>
                      <a:pt x="835" y="2159"/>
                    </a:cubicBezTo>
                    <a:cubicBezTo>
                      <a:pt x="1019" y="2159"/>
                      <a:pt x="1219" y="2124"/>
                      <a:pt x="1412" y="2096"/>
                    </a:cubicBezTo>
                    <a:cubicBezTo>
                      <a:pt x="2279" y="1971"/>
                      <a:pt x="3005" y="1513"/>
                      <a:pt x="3817" y="1286"/>
                    </a:cubicBezTo>
                    <a:cubicBezTo>
                      <a:pt x="4421" y="1118"/>
                      <a:pt x="4163" y="822"/>
                      <a:pt x="4146" y="493"/>
                    </a:cubicBezTo>
                    <a:cubicBezTo>
                      <a:pt x="4121" y="1"/>
                      <a:pt x="3813" y="79"/>
                      <a:pt x="344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2" name="Google Shape;832;p35"/>
          <p:cNvSpPr/>
          <p:nvPr/>
        </p:nvSpPr>
        <p:spPr>
          <a:xfrm>
            <a:off x="1288850" y="88325"/>
            <a:ext cx="3664678" cy="1222539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35"/>
          <p:cNvGrpSpPr/>
          <p:nvPr/>
        </p:nvGrpSpPr>
        <p:grpSpPr>
          <a:xfrm>
            <a:off x="6719318" y="4260107"/>
            <a:ext cx="525732" cy="423410"/>
            <a:chOff x="3315130" y="2820748"/>
            <a:chExt cx="525732" cy="423410"/>
          </a:xfrm>
        </p:grpSpPr>
        <p:sp>
          <p:nvSpPr>
            <p:cNvPr id="834" name="Google Shape;834;p35"/>
            <p:cNvSpPr/>
            <p:nvPr/>
          </p:nvSpPr>
          <p:spPr>
            <a:xfrm>
              <a:off x="3506756" y="2920947"/>
              <a:ext cx="18389" cy="212874"/>
            </a:xfrm>
            <a:custGeom>
              <a:avLst/>
              <a:gdLst/>
              <a:ahLst/>
              <a:cxnLst/>
              <a:rect l="l" t="t" r="r" b="b"/>
              <a:pathLst>
                <a:path w="849" h="9828" extrusionOk="0">
                  <a:moveTo>
                    <a:pt x="363" y="1"/>
                  </a:moveTo>
                  <a:cubicBezTo>
                    <a:pt x="210" y="1"/>
                    <a:pt x="64" y="121"/>
                    <a:pt x="135" y="304"/>
                  </a:cubicBezTo>
                  <a:cubicBezTo>
                    <a:pt x="381" y="931"/>
                    <a:pt x="227" y="1600"/>
                    <a:pt x="199" y="2256"/>
                  </a:cubicBezTo>
                  <a:cubicBezTo>
                    <a:pt x="168" y="3030"/>
                    <a:pt x="185" y="3800"/>
                    <a:pt x="127" y="4573"/>
                  </a:cubicBezTo>
                  <a:cubicBezTo>
                    <a:pt x="1" y="6236"/>
                    <a:pt x="249" y="7918"/>
                    <a:pt x="199" y="9584"/>
                  </a:cubicBezTo>
                  <a:cubicBezTo>
                    <a:pt x="195" y="9747"/>
                    <a:pt x="315" y="9828"/>
                    <a:pt x="438" y="9828"/>
                  </a:cubicBezTo>
                  <a:cubicBezTo>
                    <a:pt x="561" y="9828"/>
                    <a:pt x="687" y="9746"/>
                    <a:pt x="692" y="9584"/>
                  </a:cubicBezTo>
                  <a:cubicBezTo>
                    <a:pt x="746" y="7778"/>
                    <a:pt x="513" y="5972"/>
                    <a:pt x="650" y="4168"/>
                  </a:cubicBezTo>
                  <a:cubicBezTo>
                    <a:pt x="706" y="3441"/>
                    <a:pt x="673" y="2711"/>
                    <a:pt x="704" y="1983"/>
                  </a:cubicBezTo>
                  <a:cubicBezTo>
                    <a:pt x="730" y="1348"/>
                    <a:pt x="848" y="776"/>
                    <a:pt x="610" y="169"/>
                  </a:cubicBezTo>
                  <a:cubicBezTo>
                    <a:pt x="564" y="52"/>
                    <a:pt x="462" y="1"/>
                    <a:pt x="36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3510698" y="3029356"/>
              <a:ext cx="175013" cy="109773"/>
            </a:xfrm>
            <a:custGeom>
              <a:avLst/>
              <a:gdLst/>
              <a:ahLst/>
              <a:cxnLst/>
              <a:rect l="l" t="t" r="r" b="b"/>
              <a:pathLst>
                <a:path w="8080" h="5068" extrusionOk="0">
                  <a:moveTo>
                    <a:pt x="7699" y="1"/>
                  </a:moveTo>
                  <a:cubicBezTo>
                    <a:pt x="7644" y="1"/>
                    <a:pt x="7588" y="19"/>
                    <a:pt x="7537" y="63"/>
                  </a:cubicBezTo>
                  <a:cubicBezTo>
                    <a:pt x="5346" y="1920"/>
                    <a:pt x="2530" y="2886"/>
                    <a:pt x="212" y="4585"/>
                  </a:cubicBezTo>
                  <a:cubicBezTo>
                    <a:pt x="1" y="4741"/>
                    <a:pt x="132" y="5068"/>
                    <a:pt x="331" y="5068"/>
                  </a:cubicBezTo>
                  <a:cubicBezTo>
                    <a:pt x="372" y="5068"/>
                    <a:pt x="416" y="5054"/>
                    <a:pt x="461" y="5021"/>
                  </a:cubicBezTo>
                  <a:cubicBezTo>
                    <a:pt x="2815" y="3295"/>
                    <a:pt x="5657" y="2308"/>
                    <a:pt x="7887" y="420"/>
                  </a:cubicBezTo>
                  <a:cubicBezTo>
                    <a:pt x="8079" y="257"/>
                    <a:pt x="7902" y="1"/>
                    <a:pt x="76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3507016" y="2917503"/>
              <a:ext cx="174948" cy="116163"/>
            </a:xfrm>
            <a:custGeom>
              <a:avLst/>
              <a:gdLst/>
              <a:ahLst/>
              <a:cxnLst/>
              <a:rect l="l" t="t" r="r" b="b"/>
              <a:pathLst>
                <a:path w="8077" h="5363" extrusionOk="0">
                  <a:moveTo>
                    <a:pt x="7992" y="4865"/>
                  </a:moveTo>
                  <a:cubicBezTo>
                    <a:pt x="7994" y="4865"/>
                    <a:pt x="7996" y="4865"/>
                    <a:pt x="7999" y="4865"/>
                  </a:cubicBezTo>
                  <a:cubicBezTo>
                    <a:pt x="8003" y="4865"/>
                    <a:pt x="8008" y="4865"/>
                    <a:pt x="8012" y="4865"/>
                  </a:cubicBezTo>
                  <a:close/>
                  <a:moveTo>
                    <a:pt x="372" y="1"/>
                  </a:moveTo>
                  <a:cubicBezTo>
                    <a:pt x="174" y="1"/>
                    <a:pt x="0" y="256"/>
                    <a:pt x="186" y="425"/>
                  </a:cubicBezTo>
                  <a:cubicBezTo>
                    <a:pt x="1223" y="1363"/>
                    <a:pt x="2577" y="2016"/>
                    <a:pt x="3742" y="2782"/>
                  </a:cubicBezTo>
                  <a:cubicBezTo>
                    <a:pt x="5016" y="3622"/>
                    <a:pt x="6293" y="4707"/>
                    <a:pt x="7684" y="5325"/>
                  </a:cubicBezTo>
                  <a:cubicBezTo>
                    <a:pt x="7684" y="5324"/>
                    <a:pt x="7684" y="5324"/>
                    <a:pt x="7684" y="5324"/>
                  </a:cubicBezTo>
                  <a:lnTo>
                    <a:pt x="7684" y="5324"/>
                  </a:lnTo>
                  <a:cubicBezTo>
                    <a:pt x="7727" y="5349"/>
                    <a:pt x="7776" y="5363"/>
                    <a:pt x="7824" y="5363"/>
                  </a:cubicBezTo>
                  <a:cubicBezTo>
                    <a:pt x="7899" y="5363"/>
                    <a:pt x="7971" y="5327"/>
                    <a:pt x="8012" y="5244"/>
                  </a:cubicBezTo>
                  <a:cubicBezTo>
                    <a:pt x="8015" y="5238"/>
                    <a:pt x="8019" y="5235"/>
                    <a:pt x="8022" y="5229"/>
                  </a:cubicBezTo>
                  <a:cubicBezTo>
                    <a:pt x="8076" y="5118"/>
                    <a:pt x="8062" y="4944"/>
                    <a:pt x="7933" y="4887"/>
                  </a:cubicBezTo>
                  <a:cubicBezTo>
                    <a:pt x="7917" y="4879"/>
                    <a:pt x="7900" y="4872"/>
                    <a:pt x="7884" y="4865"/>
                  </a:cubicBezTo>
                  <a:lnTo>
                    <a:pt x="7992" y="4865"/>
                  </a:lnTo>
                  <a:cubicBezTo>
                    <a:pt x="7977" y="4864"/>
                    <a:pt x="7963" y="4859"/>
                    <a:pt x="7948" y="4838"/>
                  </a:cubicBezTo>
                  <a:cubicBezTo>
                    <a:pt x="7897" y="4763"/>
                    <a:pt x="7827" y="4733"/>
                    <a:pt x="7756" y="4733"/>
                  </a:cubicBezTo>
                  <a:cubicBezTo>
                    <a:pt x="7721" y="4733"/>
                    <a:pt x="7685" y="4740"/>
                    <a:pt x="7652" y="4754"/>
                  </a:cubicBezTo>
                  <a:lnTo>
                    <a:pt x="7652" y="4754"/>
                  </a:lnTo>
                  <a:cubicBezTo>
                    <a:pt x="6483" y="4172"/>
                    <a:pt x="5425" y="3269"/>
                    <a:pt x="4330" y="2566"/>
                  </a:cubicBezTo>
                  <a:cubicBezTo>
                    <a:pt x="3097" y="1772"/>
                    <a:pt x="1623" y="1052"/>
                    <a:pt x="535" y="68"/>
                  </a:cubicBezTo>
                  <a:cubicBezTo>
                    <a:pt x="484" y="21"/>
                    <a:pt x="427" y="1"/>
                    <a:pt x="37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3315130" y="2829022"/>
              <a:ext cx="67601" cy="163858"/>
            </a:xfrm>
            <a:custGeom>
              <a:avLst/>
              <a:gdLst/>
              <a:ahLst/>
              <a:cxnLst/>
              <a:rect l="l" t="t" r="r" b="b"/>
              <a:pathLst>
                <a:path w="3121" h="7565" extrusionOk="0">
                  <a:moveTo>
                    <a:pt x="2818" y="31"/>
                  </a:moveTo>
                  <a:cubicBezTo>
                    <a:pt x="2791" y="31"/>
                    <a:pt x="2761" y="37"/>
                    <a:pt x="2729" y="50"/>
                  </a:cubicBezTo>
                  <a:lnTo>
                    <a:pt x="2728" y="51"/>
                  </a:lnTo>
                  <a:cubicBezTo>
                    <a:pt x="2126" y="294"/>
                    <a:pt x="1238" y="1"/>
                    <a:pt x="721" y="489"/>
                  </a:cubicBezTo>
                  <a:cubicBezTo>
                    <a:pt x="303" y="884"/>
                    <a:pt x="232" y="1373"/>
                    <a:pt x="211" y="1939"/>
                  </a:cubicBezTo>
                  <a:cubicBezTo>
                    <a:pt x="172" y="2982"/>
                    <a:pt x="211" y="4020"/>
                    <a:pt x="211" y="5064"/>
                  </a:cubicBezTo>
                  <a:cubicBezTo>
                    <a:pt x="211" y="5807"/>
                    <a:pt x="0" y="6679"/>
                    <a:pt x="220" y="7390"/>
                  </a:cubicBezTo>
                  <a:cubicBezTo>
                    <a:pt x="257" y="7512"/>
                    <a:pt x="355" y="7565"/>
                    <a:pt x="453" y="7565"/>
                  </a:cubicBezTo>
                  <a:cubicBezTo>
                    <a:pt x="603" y="7565"/>
                    <a:pt x="753" y="7442"/>
                    <a:pt x="695" y="7255"/>
                  </a:cubicBezTo>
                  <a:cubicBezTo>
                    <a:pt x="556" y="6803"/>
                    <a:pt x="704" y="5905"/>
                    <a:pt x="704" y="5423"/>
                  </a:cubicBezTo>
                  <a:cubicBezTo>
                    <a:pt x="704" y="4789"/>
                    <a:pt x="696" y="4155"/>
                    <a:pt x="681" y="3521"/>
                  </a:cubicBezTo>
                  <a:cubicBezTo>
                    <a:pt x="663" y="2828"/>
                    <a:pt x="654" y="2117"/>
                    <a:pt x="744" y="1428"/>
                  </a:cubicBezTo>
                  <a:cubicBezTo>
                    <a:pt x="855" y="587"/>
                    <a:pt x="2289" y="768"/>
                    <a:pt x="2859" y="536"/>
                  </a:cubicBezTo>
                  <a:cubicBezTo>
                    <a:pt x="3120" y="431"/>
                    <a:pt x="3047" y="31"/>
                    <a:pt x="2818" y="3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3317123" y="2980707"/>
              <a:ext cx="42735" cy="252014"/>
            </a:xfrm>
            <a:custGeom>
              <a:avLst/>
              <a:gdLst/>
              <a:ahLst/>
              <a:cxnLst/>
              <a:rect l="l" t="t" r="r" b="b"/>
              <a:pathLst>
                <a:path w="1973" h="11635" extrusionOk="0">
                  <a:moveTo>
                    <a:pt x="299" y="0"/>
                  </a:moveTo>
                  <a:cubicBezTo>
                    <a:pt x="150" y="0"/>
                    <a:pt x="0" y="123"/>
                    <a:pt x="55" y="312"/>
                  </a:cubicBezTo>
                  <a:cubicBezTo>
                    <a:pt x="368" y="1376"/>
                    <a:pt x="103" y="2598"/>
                    <a:pt x="138" y="3700"/>
                  </a:cubicBezTo>
                  <a:cubicBezTo>
                    <a:pt x="178" y="4939"/>
                    <a:pt x="245" y="6178"/>
                    <a:pt x="282" y="7419"/>
                  </a:cubicBezTo>
                  <a:cubicBezTo>
                    <a:pt x="324" y="8841"/>
                    <a:pt x="60" y="10839"/>
                    <a:pt x="1483" y="11604"/>
                  </a:cubicBezTo>
                  <a:cubicBezTo>
                    <a:pt x="1524" y="11625"/>
                    <a:pt x="1563" y="11635"/>
                    <a:pt x="1601" y="11635"/>
                  </a:cubicBezTo>
                  <a:cubicBezTo>
                    <a:pt x="1825" y="11635"/>
                    <a:pt x="1973" y="11297"/>
                    <a:pt x="1732" y="11168"/>
                  </a:cubicBezTo>
                  <a:cubicBezTo>
                    <a:pt x="849" y="10693"/>
                    <a:pt x="941" y="9920"/>
                    <a:pt x="873" y="9029"/>
                  </a:cubicBezTo>
                  <a:cubicBezTo>
                    <a:pt x="792" y="7940"/>
                    <a:pt x="774" y="6854"/>
                    <a:pt x="740" y="5762"/>
                  </a:cubicBezTo>
                  <a:cubicBezTo>
                    <a:pt x="706" y="4696"/>
                    <a:pt x="590" y="3633"/>
                    <a:pt x="621" y="2565"/>
                  </a:cubicBezTo>
                  <a:cubicBezTo>
                    <a:pt x="645" y="1746"/>
                    <a:pt x="765" y="977"/>
                    <a:pt x="531" y="178"/>
                  </a:cubicBezTo>
                  <a:cubicBezTo>
                    <a:pt x="494" y="54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3344523" y="3221761"/>
              <a:ext cx="455553" cy="22396"/>
            </a:xfrm>
            <a:custGeom>
              <a:avLst/>
              <a:gdLst/>
              <a:ahLst/>
              <a:cxnLst/>
              <a:rect l="l" t="t" r="r" b="b"/>
              <a:pathLst>
                <a:path w="21032" h="1034" extrusionOk="0">
                  <a:moveTo>
                    <a:pt x="329" y="1"/>
                  </a:moveTo>
                  <a:cubicBezTo>
                    <a:pt x="83" y="1"/>
                    <a:pt x="1" y="413"/>
                    <a:pt x="276" y="501"/>
                  </a:cubicBezTo>
                  <a:cubicBezTo>
                    <a:pt x="1017" y="738"/>
                    <a:pt x="1803" y="766"/>
                    <a:pt x="2592" y="766"/>
                  </a:cubicBezTo>
                  <a:cubicBezTo>
                    <a:pt x="2845" y="766"/>
                    <a:pt x="3099" y="763"/>
                    <a:pt x="3352" y="763"/>
                  </a:cubicBezTo>
                  <a:cubicBezTo>
                    <a:pt x="3687" y="763"/>
                    <a:pt x="4020" y="769"/>
                    <a:pt x="4347" y="793"/>
                  </a:cubicBezTo>
                  <a:cubicBezTo>
                    <a:pt x="6101" y="923"/>
                    <a:pt x="7856" y="1023"/>
                    <a:pt x="9615" y="1032"/>
                  </a:cubicBezTo>
                  <a:cubicBezTo>
                    <a:pt x="9759" y="1033"/>
                    <a:pt x="9903" y="1033"/>
                    <a:pt x="10047" y="1033"/>
                  </a:cubicBezTo>
                  <a:cubicBezTo>
                    <a:pt x="13161" y="1033"/>
                    <a:pt x="16274" y="873"/>
                    <a:pt x="19387" y="873"/>
                  </a:cubicBezTo>
                  <a:cubicBezTo>
                    <a:pt x="19829" y="873"/>
                    <a:pt x="20271" y="876"/>
                    <a:pt x="20713" y="883"/>
                  </a:cubicBezTo>
                  <a:cubicBezTo>
                    <a:pt x="20715" y="883"/>
                    <a:pt x="20717" y="883"/>
                    <a:pt x="20719" y="883"/>
                  </a:cubicBezTo>
                  <a:cubicBezTo>
                    <a:pt x="21032" y="883"/>
                    <a:pt x="21030" y="383"/>
                    <a:pt x="20713" y="378"/>
                  </a:cubicBezTo>
                  <a:cubicBezTo>
                    <a:pt x="20335" y="372"/>
                    <a:pt x="19956" y="369"/>
                    <a:pt x="19578" y="369"/>
                  </a:cubicBezTo>
                  <a:cubicBezTo>
                    <a:pt x="16615" y="369"/>
                    <a:pt x="13654" y="539"/>
                    <a:pt x="10691" y="539"/>
                  </a:cubicBezTo>
                  <a:cubicBezTo>
                    <a:pt x="10619" y="539"/>
                    <a:pt x="10547" y="539"/>
                    <a:pt x="10474" y="539"/>
                  </a:cubicBezTo>
                  <a:cubicBezTo>
                    <a:pt x="8830" y="534"/>
                    <a:pt x="7187" y="479"/>
                    <a:pt x="5548" y="374"/>
                  </a:cubicBezTo>
                  <a:cubicBezTo>
                    <a:pt x="4761" y="322"/>
                    <a:pt x="3975" y="246"/>
                    <a:pt x="3188" y="214"/>
                  </a:cubicBezTo>
                  <a:cubicBezTo>
                    <a:pt x="3043" y="208"/>
                    <a:pt x="2900" y="206"/>
                    <a:pt x="2758" y="206"/>
                  </a:cubicBezTo>
                  <a:cubicBezTo>
                    <a:pt x="2503" y="206"/>
                    <a:pt x="2250" y="212"/>
                    <a:pt x="1999" y="212"/>
                  </a:cubicBezTo>
                  <a:cubicBezTo>
                    <a:pt x="1467" y="212"/>
                    <a:pt x="941" y="185"/>
                    <a:pt x="407" y="14"/>
                  </a:cubicBezTo>
                  <a:cubicBezTo>
                    <a:pt x="380" y="5"/>
                    <a:pt x="354" y="1"/>
                    <a:pt x="32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3785629" y="3196181"/>
              <a:ext cx="55233" cy="47219"/>
            </a:xfrm>
            <a:custGeom>
              <a:avLst/>
              <a:gdLst/>
              <a:ahLst/>
              <a:cxnLst/>
              <a:rect l="l" t="t" r="r" b="b"/>
              <a:pathLst>
                <a:path w="2550" h="2180" extrusionOk="0">
                  <a:moveTo>
                    <a:pt x="2028" y="0"/>
                  </a:moveTo>
                  <a:cubicBezTo>
                    <a:pt x="1878" y="0"/>
                    <a:pt x="1729" y="122"/>
                    <a:pt x="1791" y="308"/>
                  </a:cubicBezTo>
                  <a:cubicBezTo>
                    <a:pt x="1962" y="818"/>
                    <a:pt x="1316" y="1675"/>
                    <a:pt x="752" y="1675"/>
                  </a:cubicBezTo>
                  <a:cubicBezTo>
                    <a:pt x="655" y="1675"/>
                    <a:pt x="561" y="1650"/>
                    <a:pt x="473" y="1594"/>
                  </a:cubicBezTo>
                  <a:cubicBezTo>
                    <a:pt x="430" y="1566"/>
                    <a:pt x="387" y="1554"/>
                    <a:pt x="347" y="1554"/>
                  </a:cubicBezTo>
                  <a:cubicBezTo>
                    <a:pt x="138" y="1554"/>
                    <a:pt x="0" y="1884"/>
                    <a:pt x="226" y="2029"/>
                  </a:cubicBezTo>
                  <a:cubicBezTo>
                    <a:pt x="386" y="2133"/>
                    <a:pt x="559" y="2179"/>
                    <a:pt x="735" y="2179"/>
                  </a:cubicBezTo>
                  <a:cubicBezTo>
                    <a:pt x="1614" y="2179"/>
                    <a:pt x="2550" y="1021"/>
                    <a:pt x="2266" y="175"/>
                  </a:cubicBezTo>
                  <a:cubicBezTo>
                    <a:pt x="2226" y="53"/>
                    <a:pt x="2126" y="0"/>
                    <a:pt x="202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3366659" y="2820748"/>
              <a:ext cx="465473" cy="33205"/>
            </a:xfrm>
            <a:custGeom>
              <a:avLst/>
              <a:gdLst/>
              <a:ahLst/>
              <a:cxnLst/>
              <a:rect l="l" t="t" r="r" b="b"/>
              <a:pathLst>
                <a:path w="21490" h="1533" extrusionOk="0">
                  <a:moveTo>
                    <a:pt x="19341" y="1"/>
                  </a:moveTo>
                  <a:cubicBezTo>
                    <a:pt x="18938" y="1"/>
                    <a:pt x="18520" y="49"/>
                    <a:pt x="18195" y="49"/>
                  </a:cubicBezTo>
                  <a:cubicBezTo>
                    <a:pt x="16230" y="49"/>
                    <a:pt x="14270" y="79"/>
                    <a:pt x="12305" y="156"/>
                  </a:cubicBezTo>
                  <a:cubicBezTo>
                    <a:pt x="10295" y="234"/>
                    <a:pt x="8288" y="275"/>
                    <a:pt x="6277" y="379"/>
                  </a:cubicBezTo>
                  <a:cubicBezTo>
                    <a:pt x="5485" y="419"/>
                    <a:pt x="4693" y="423"/>
                    <a:pt x="3900" y="423"/>
                  </a:cubicBezTo>
                  <a:cubicBezTo>
                    <a:pt x="3724" y="423"/>
                    <a:pt x="3548" y="423"/>
                    <a:pt x="3372" y="423"/>
                  </a:cubicBezTo>
                  <a:cubicBezTo>
                    <a:pt x="2771" y="423"/>
                    <a:pt x="2020" y="550"/>
                    <a:pt x="1334" y="550"/>
                  </a:cubicBezTo>
                  <a:cubicBezTo>
                    <a:pt x="1002" y="550"/>
                    <a:pt x="685" y="520"/>
                    <a:pt x="408" y="433"/>
                  </a:cubicBezTo>
                  <a:cubicBezTo>
                    <a:pt x="380" y="424"/>
                    <a:pt x="355" y="420"/>
                    <a:pt x="330" y="420"/>
                  </a:cubicBezTo>
                  <a:cubicBezTo>
                    <a:pt x="84" y="420"/>
                    <a:pt x="1" y="832"/>
                    <a:pt x="276" y="919"/>
                  </a:cubicBezTo>
                  <a:cubicBezTo>
                    <a:pt x="503" y="991"/>
                    <a:pt x="726" y="1016"/>
                    <a:pt x="951" y="1016"/>
                  </a:cubicBezTo>
                  <a:cubicBezTo>
                    <a:pt x="1236" y="1016"/>
                    <a:pt x="1522" y="976"/>
                    <a:pt x="1818" y="943"/>
                  </a:cubicBezTo>
                  <a:cubicBezTo>
                    <a:pt x="2160" y="905"/>
                    <a:pt x="2509" y="893"/>
                    <a:pt x="2860" y="893"/>
                  </a:cubicBezTo>
                  <a:cubicBezTo>
                    <a:pt x="3459" y="893"/>
                    <a:pt x="4064" y="928"/>
                    <a:pt x="4651" y="928"/>
                  </a:cubicBezTo>
                  <a:cubicBezTo>
                    <a:pt x="6552" y="928"/>
                    <a:pt x="8445" y="718"/>
                    <a:pt x="10346" y="703"/>
                  </a:cubicBezTo>
                  <a:cubicBezTo>
                    <a:pt x="12197" y="689"/>
                    <a:pt x="14044" y="564"/>
                    <a:pt x="15895" y="554"/>
                  </a:cubicBezTo>
                  <a:cubicBezTo>
                    <a:pt x="16193" y="553"/>
                    <a:pt x="16492" y="552"/>
                    <a:pt x="16790" y="552"/>
                  </a:cubicBezTo>
                  <a:cubicBezTo>
                    <a:pt x="17386" y="552"/>
                    <a:pt x="17983" y="554"/>
                    <a:pt x="18579" y="554"/>
                  </a:cubicBezTo>
                  <a:cubicBezTo>
                    <a:pt x="18902" y="554"/>
                    <a:pt x="19223" y="554"/>
                    <a:pt x="19546" y="564"/>
                  </a:cubicBezTo>
                  <a:cubicBezTo>
                    <a:pt x="20236" y="583"/>
                    <a:pt x="20553" y="973"/>
                    <a:pt x="20978" y="1452"/>
                  </a:cubicBezTo>
                  <a:cubicBezTo>
                    <a:pt x="21028" y="1509"/>
                    <a:pt x="21086" y="1532"/>
                    <a:pt x="21142" y="1532"/>
                  </a:cubicBezTo>
                  <a:cubicBezTo>
                    <a:pt x="21324" y="1532"/>
                    <a:pt x="21490" y="1279"/>
                    <a:pt x="21327" y="1095"/>
                  </a:cubicBezTo>
                  <a:cubicBezTo>
                    <a:pt x="20958" y="680"/>
                    <a:pt x="20704" y="351"/>
                    <a:pt x="20196" y="133"/>
                  </a:cubicBezTo>
                  <a:cubicBezTo>
                    <a:pt x="19955" y="30"/>
                    <a:pt x="19653" y="1"/>
                    <a:pt x="1934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3813093" y="2841282"/>
              <a:ext cx="23783" cy="362199"/>
            </a:xfrm>
            <a:custGeom>
              <a:avLst/>
              <a:gdLst/>
              <a:ahLst/>
              <a:cxnLst/>
              <a:rect l="l" t="t" r="r" b="b"/>
              <a:pathLst>
                <a:path w="1098" h="16722" extrusionOk="0">
                  <a:moveTo>
                    <a:pt x="338" y="0"/>
                  </a:moveTo>
                  <a:cubicBezTo>
                    <a:pt x="171" y="0"/>
                    <a:pt x="0" y="182"/>
                    <a:pt x="109" y="378"/>
                  </a:cubicBezTo>
                  <a:cubicBezTo>
                    <a:pt x="643" y="1339"/>
                    <a:pt x="590" y="2874"/>
                    <a:pt x="585" y="3951"/>
                  </a:cubicBezTo>
                  <a:cubicBezTo>
                    <a:pt x="580" y="5299"/>
                    <a:pt x="508" y="6648"/>
                    <a:pt x="403" y="7992"/>
                  </a:cubicBezTo>
                  <a:cubicBezTo>
                    <a:pt x="180" y="10828"/>
                    <a:pt x="494" y="13640"/>
                    <a:pt x="514" y="16477"/>
                  </a:cubicBezTo>
                  <a:cubicBezTo>
                    <a:pt x="515" y="16640"/>
                    <a:pt x="639" y="16721"/>
                    <a:pt x="762" y="16721"/>
                  </a:cubicBezTo>
                  <a:cubicBezTo>
                    <a:pt x="886" y="16721"/>
                    <a:pt x="1008" y="16640"/>
                    <a:pt x="1007" y="16477"/>
                  </a:cubicBezTo>
                  <a:cubicBezTo>
                    <a:pt x="986" y="13497"/>
                    <a:pt x="694" y="10564"/>
                    <a:pt x="928" y="7584"/>
                  </a:cubicBezTo>
                  <a:cubicBezTo>
                    <a:pt x="1043" y="6117"/>
                    <a:pt x="1097" y="4639"/>
                    <a:pt x="1074" y="3167"/>
                  </a:cubicBezTo>
                  <a:cubicBezTo>
                    <a:pt x="1058" y="2208"/>
                    <a:pt x="1004" y="969"/>
                    <a:pt x="535" y="124"/>
                  </a:cubicBezTo>
                  <a:cubicBezTo>
                    <a:pt x="487" y="36"/>
                    <a:pt x="413" y="0"/>
                    <a:pt x="3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6"/>
          <p:cNvSpPr txBox="1">
            <a:spLocks noGrp="1"/>
          </p:cNvSpPr>
          <p:nvPr>
            <p:ph type="title"/>
          </p:nvPr>
        </p:nvSpPr>
        <p:spPr>
          <a:xfrm>
            <a:off x="2479650" y="2128850"/>
            <a:ext cx="4184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rgbClr val="0000FF"/>
                </a:solidFill>
              </a:rPr>
              <a:t>Reading</a:t>
            </a:r>
            <a:endParaRPr sz="7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8"/>
          <p:cNvSpPr txBox="1">
            <a:spLocks noGrp="1"/>
          </p:cNvSpPr>
          <p:nvPr>
            <p:ph type="ctrTitle"/>
          </p:nvPr>
        </p:nvSpPr>
        <p:spPr>
          <a:xfrm>
            <a:off x="2612813" y="135903"/>
            <a:ext cx="4005600" cy="590041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REading to do list 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877" name="Google Shape;877;p38"/>
          <p:cNvGrpSpPr/>
          <p:nvPr/>
        </p:nvGrpSpPr>
        <p:grpSpPr>
          <a:xfrm>
            <a:off x="1716697" y="1070879"/>
            <a:ext cx="5036251" cy="629506"/>
            <a:chOff x="1753629" y="1586637"/>
            <a:chExt cx="2224806" cy="629506"/>
          </a:xfrm>
        </p:grpSpPr>
        <p:sp>
          <p:nvSpPr>
            <p:cNvPr id="878" name="Google Shape;878;p38"/>
            <p:cNvSpPr/>
            <p:nvPr/>
          </p:nvSpPr>
          <p:spPr>
            <a:xfrm>
              <a:off x="1818066" y="1704325"/>
              <a:ext cx="268267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9" name="Google Shape;879;p38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880" name="Google Shape;880;p38"/>
              <p:cNvSpPr/>
              <p:nvPr/>
            </p:nvSpPr>
            <p:spPr>
              <a:xfrm>
                <a:off x="34100" y="2176601"/>
                <a:ext cx="1278018" cy="1602799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2" name="Google Shape;882;p38"/>
          <p:cNvSpPr txBox="1">
            <a:spLocks noGrp="1"/>
          </p:cNvSpPr>
          <p:nvPr>
            <p:ph type="subTitle" idx="4294967295"/>
          </p:nvPr>
        </p:nvSpPr>
        <p:spPr>
          <a:xfrm>
            <a:off x="3416060" y="1133446"/>
            <a:ext cx="2861665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Review Focus Slide</a:t>
            </a:r>
            <a:endParaRPr sz="1800" dirty="0"/>
          </a:p>
        </p:txBody>
      </p:sp>
      <p:sp>
        <p:nvSpPr>
          <p:cNvPr id="888" name="Google Shape;888;p38"/>
          <p:cNvSpPr txBox="1">
            <a:spLocks noGrp="1"/>
          </p:cNvSpPr>
          <p:nvPr>
            <p:ph type="subTitle" idx="4294967295"/>
          </p:nvPr>
        </p:nvSpPr>
        <p:spPr>
          <a:xfrm>
            <a:off x="3426607" y="2080124"/>
            <a:ext cx="2875137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Unit 5 Week 1 Test</a:t>
            </a:r>
            <a:endParaRPr sz="1800" dirty="0"/>
          </a:p>
        </p:txBody>
      </p:sp>
      <p:grpSp>
        <p:nvGrpSpPr>
          <p:cNvPr id="898" name="Google Shape;898;p38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899" name="Google Shape;899;p38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38"/>
          <p:cNvGrpSpPr/>
          <p:nvPr/>
        </p:nvGrpSpPr>
        <p:grpSpPr>
          <a:xfrm>
            <a:off x="1737572" y="2014995"/>
            <a:ext cx="5052407" cy="629506"/>
            <a:chOff x="2874404" y="2292362"/>
            <a:chExt cx="2224806" cy="629506"/>
          </a:xfrm>
        </p:grpSpPr>
        <p:sp>
          <p:nvSpPr>
            <p:cNvPr id="928" name="Google Shape;928;p38"/>
            <p:cNvSpPr/>
            <p:nvPr/>
          </p:nvSpPr>
          <p:spPr>
            <a:xfrm>
              <a:off x="2938842" y="2410050"/>
              <a:ext cx="274318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38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930" name="Google Shape;930;p38"/>
              <p:cNvSpPr/>
              <p:nvPr/>
            </p:nvSpPr>
            <p:spPr>
              <a:xfrm>
                <a:off x="34100" y="2176601"/>
                <a:ext cx="1223165" cy="1602799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937" name="Google Shape;937;p38"/>
          <p:cNvSpPr txBox="1">
            <a:spLocks noGrp="1"/>
          </p:cNvSpPr>
          <p:nvPr>
            <p:ph type="title" idx="4294967295"/>
          </p:nvPr>
        </p:nvSpPr>
        <p:spPr>
          <a:xfrm>
            <a:off x="1934890" y="1210762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1.</a:t>
            </a:r>
            <a:endParaRPr sz="1800" dirty="0"/>
          </a:p>
        </p:txBody>
      </p:sp>
      <p:sp>
        <p:nvSpPr>
          <p:cNvPr id="962" name="Google Shape;962;p38"/>
          <p:cNvSpPr txBox="1"/>
          <p:nvPr/>
        </p:nvSpPr>
        <p:spPr>
          <a:xfrm>
            <a:off x="1881510" y="2107997"/>
            <a:ext cx="633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2..</a:t>
            </a:r>
            <a:endParaRPr sz="1800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8B46101-F956-2E48-83F0-646E74D661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1071" y="2941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9"/>
          <p:cNvSpPr txBox="1">
            <a:spLocks noGrp="1"/>
          </p:cNvSpPr>
          <p:nvPr>
            <p:ph type="subTitle" idx="1"/>
          </p:nvPr>
        </p:nvSpPr>
        <p:spPr>
          <a:xfrm>
            <a:off x="913727" y="2382688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Point of view </a:t>
            </a:r>
            <a:endParaRPr dirty="0"/>
          </a:p>
        </p:txBody>
      </p:sp>
      <p:sp>
        <p:nvSpPr>
          <p:cNvPr id="967" name="Google Shape;967;p39"/>
          <p:cNvSpPr txBox="1">
            <a:spLocks noGrp="1"/>
          </p:cNvSpPr>
          <p:nvPr>
            <p:ph type="subTitle" idx="2"/>
          </p:nvPr>
        </p:nvSpPr>
        <p:spPr>
          <a:xfrm>
            <a:off x="2593666" y="2436288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/</a:t>
            </a:r>
            <a:r>
              <a:rPr lang="en" dirty="0" err="1">
                <a:solidFill>
                  <a:schemeClr val="dk1"/>
                </a:solidFill>
              </a:rPr>
              <a:t>ar</a:t>
            </a:r>
            <a:r>
              <a:rPr lang="en" dirty="0">
                <a:solidFill>
                  <a:schemeClr val="dk1"/>
                </a:solidFill>
              </a:rPr>
              <a:t>/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968" name="Google Shape;968;p39"/>
          <p:cNvGrpSpPr/>
          <p:nvPr/>
        </p:nvGrpSpPr>
        <p:grpSpPr>
          <a:xfrm>
            <a:off x="2783563" y="1791950"/>
            <a:ext cx="1309500" cy="457075"/>
            <a:chOff x="3917263" y="1628700"/>
            <a:chExt cx="1309500" cy="457075"/>
          </a:xfrm>
        </p:grpSpPr>
        <p:sp>
          <p:nvSpPr>
            <p:cNvPr id="969" name="Google Shape;969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39"/>
          <p:cNvGrpSpPr/>
          <p:nvPr/>
        </p:nvGrpSpPr>
        <p:grpSpPr>
          <a:xfrm>
            <a:off x="1103625" y="1791938"/>
            <a:ext cx="1309500" cy="457075"/>
            <a:chOff x="1690075" y="1628700"/>
            <a:chExt cx="1309500" cy="457075"/>
          </a:xfrm>
        </p:grpSpPr>
        <p:sp>
          <p:nvSpPr>
            <p:cNvPr id="972" name="Google Shape;972;p39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4" name="Google Shape;974;p39"/>
          <p:cNvSpPr txBox="1">
            <a:spLocks noGrp="1"/>
          </p:cNvSpPr>
          <p:nvPr>
            <p:ph type="subTitle" idx="3"/>
          </p:nvPr>
        </p:nvSpPr>
        <p:spPr>
          <a:xfrm>
            <a:off x="4693508" y="2382688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Irregular plurals</a:t>
            </a:r>
            <a:endParaRPr dirty="0"/>
          </a:p>
        </p:txBody>
      </p:sp>
      <p:sp>
        <p:nvSpPr>
          <p:cNvPr id="975" name="Google Shape;975;p39"/>
          <p:cNvSpPr txBox="1">
            <a:spLocks noGrp="1"/>
          </p:cNvSpPr>
          <p:nvPr>
            <p:ph type="ctrTitle" idx="15"/>
          </p:nvPr>
        </p:nvSpPr>
        <p:spPr>
          <a:xfrm>
            <a:off x="1763250" y="258375"/>
            <a:ext cx="51264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 err="1"/>
              <a:t>THis</a:t>
            </a:r>
            <a:r>
              <a:rPr lang="en" sz="2900" dirty="0"/>
              <a:t> week’s skills</a:t>
            </a:r>
            <a:endParaRPr sz="2900" dirty="0"/>
          </a:p>
        </p:txBody>
      </p:sp>
      <p:grpSp>
        <p:nvGrpSpPr>
          <p:cNvPr id="976" name="Google Shape;976;p39"/>
          <p:cNvGrpSpPr/>
          <p:nvPr/>
        </p:nvGrpSpPr>
        <p:grpSpPr>
          <a:xfrm>
            <a:off x="4693510" y="1734953"/>
            <a:ext cx="1537746" cy="571024"/>
            <a:chOff x="3917263" y="1628700"/>
            <a:chExt cx="1309500" cy="457075"/>
          </a:xfrm>
        </p:grpSpPr>
        <p:sp>
          <p:nvSpPr>
            <p:cNvPr id="977" name="Google Shape;977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39"/>
          <p:cNvSpPr txBox="1">
            <a:spLocks noGrp="1"/>
          </p:cNvSpPr>
          <p:nvPr>
            <p:ph type="ctrTitle"/>
          </p:nvPr>
        </p:nvSpPr>
        <p:spPr>
          <a:xfrm>
            <a:off x="846363" y="14668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comprehension</a:t>
            </a:r>
            <a:endParaRPr sz="1100"/>
          </a:p>
        </p:txBody>
      </p:sp>
      <p:sp>
        <p:nvSpPr>
          <p:cNvPr id="980" name="Google Shape;980;p39"/>
          <p:cNvSpPr txBox="1">
            <a:spLocks noGrp="1"/>
          </p:cNvSpPr>
          <p:nvPr>
            <p:ph type="ctrTitle" idx="4"/>
          </p:nvPr>
        </p:nvSpPr>
        <p:spPr>
          <a:xfrm>
            <a:off x="2526315" y="14668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phonics</a:t>
            </a:r>
            <a:endParaRPr/>
          </a:p>
        </p:txBody>
      </p:sp>
      <p:sp>
        <p:nvSpPr>
          <p:cNvPr id="981" name="Google Shape;981;p39"/>
          <p:cNvSpPr txBox="1">
            <a:spLocks noGrp="1"/>
          </p:cNvSpPr>
          <p:nvPr>
            <p:ph type="ctrTitle" idx="5"/>
          </p:nvPr>
        </p:nvSpPr>
        <p:spPr>
          <a:xfrm>
            <a:off x="4540925" y="1573075"/>
            <a:ext cx="18429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analysis</a:t>
            </a:r>
            <a:endParaRPr/>
          </a:p>
        </p:txBody>
      </p:sp>
      <p:sp>
        <p:nvSpPr>
          <p:cNvPr id="982" name="Google Shape;982;p39"/>
          <p:cNvSpPr txBox="1">
            <a:spLocks noGrp="1"/>
          </p:cNvSpPr>
          <p:nvPr>
            <p:ph type="subTitle" idx="6"/>
          </p:nvPr>
        </p:nvSpPr>
        <p:spPr>
          <a:xfrm>
            <a:off x="1974725" y="4224225"/>
            <a:ext cx="5531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How can we classify and categorize things?</a:t>
            </a:r>
            <a:endParaRPr sz="1900" dirty="0"/>
          </a:p>
        </p:txBody>
      </p:sp>
      <p:grpSp>
        <p:nvGrpSpPr>
          <p:cNvPr id="983" name="Google Shape;983;p39"/>
          <p:cNvGrpSpPr/>
          <p:nvPr/>
        </p:nvGrpSpPr>
        <p:grpSpPr>
          <a:xfrm>
            <a:off x="2981052" y="3373243"/>
            <a:ext cx="3181954" cy="915658"/>
            <a:chOff x="3917263" y="1628700"/>
            <a:chExt cx="1309500" cy="457075"/>
          </a:xfrm>
        </p:grpSpPr>
        <p:sp>
          <p:nvSpPr>
            <p:cNvPr id="984" name="Google Shape;984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39"/>
          <p:cNvGrpSpPr/>
          <p:nvPr/>
        </p:nvGrpSpPr>
        <p:grpSpPr>
          <a:xfrm>
            <a:off x="6454600" y="1754375"/>
            <a:ext cx="1309500" cy="457075"/>
            <a:chOff x="6144425" y="3228900"/>
            <a:chExt cx="1309500" cy="457075"/>
          </a:xfrm>
        </p:grpSpPr>
        <p:sp>
          <p:nvSpPr>
            <p:cNvPr id="987" name="Google Shape;987;p39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39"/>
          <p:cNvSpPr txBox="1">
            <a:spLocks noGrp="1"/>
          </p:cNvSpPr>
          <p:nvPr>
            <p:ph type="subTitle" idx="8"/>
          </p:nvPr>
        </p:nvSpPr>
        <p:spPr>
          <a:xfrm>
            <a:off x="6264695" y="24363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Expanding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and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combining</a:t>
            </a:r>
            <a:r>
              <a:rPr lang="en" dirty="0">
                <a:solidFill>
                  <a:schemeClr val="dk1"/>
                </a:solidFill>
              </a:rPr>
              <a:t> sentences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90" name="Google Shape;990;p39"/>
          <p:cNvSpPr txBox="1">
            <a:spLocks noGrp="1"/>
          </p:cNvSpPr>
          <p:nvPr>
            <p:ph type="ctrTitle" idx="9"/>
          </p:nvPr>
        </p:nvSpPr>
        <p:spPr>
          <a:xfrm>
            <a:off x="3660000" y="35560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Essential question</a:t>
            </a:r>
            <a:endParaRPr sz="2700"/>
          </a:p>
        </p:txBody>
      </p:sp>
      <p:sp>
        <p:nvSpPr>
          <p:cNvPr id="991" name="Google Shape;991;p39"/>
          <p:cNvSpPr txBox="1">
            <a:spLocks noGrp="1"/>
          </p:cNvSpPr>
          <p:nvPr>
            <p:ph type="ctrTitle" idx="14"/>
          </p:nvPr>
        </p:nvSpPr>
        <p:spPr>
          <a:xfrm>
            <a:off x="6197361" y="1466813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grammar</a:t>
            </a:r>
            <a:endParaRPr/>
          </a:p>
        </p:txBody>
      </p:sp>
      <p:grpSp>
        <p:nvGrpSpPr>
          <p:cNvPr id="992" name="Google Shape;992;p39"/>
          <p:cNvGrpSpPr/>
          <p:nvPr/>
        </p:nvGrpSpPr>
        <p:grpSpPr>
          <a:xfrm rot="-1309738">
            <a:off x="220100" y="279534"/>
            <a:ext cx="1097975" cy="1088460"/>
            <a:chOff x="910723" y="1508212"/>
            <a:chExt cx="251660" cy="350166"/>
          </a:xfrm>
        </p:grpSpPr>
        <p:sp>
          <p:nvSpPr>
            <p:cNvPr id="993" name="Google Shape;993;p39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445F4F8-BEB5-364E-A76D-1B32CF6070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977" y="3964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9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UNit</a:t>
            </a:r>
            <a:r>
              <a:rPr lang="en" dirty="0"/>
              <a:t> 5 week 1 Assessment</a:t>
            </a:r>
            <a:endParaRPr dirty="0"/>
          </a:p>
        </p:txBody>
      </p:sp>
      <p:sp>
        <p:nvSpPr>
          <p:cNvPr id="984" name="Google Shape;984;p39"/>
          <p:cNvSpPr txBox="1"/>
          <p:nvPr/>
        </p:nvSpPr>
        <p:spPr>
          <a:xfrm>
            <a:off x="1172400" y="1537175"/>
            <a:ext cx="5712600" cy="2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omfortaa"/>
                <a:ea typeface="Comfortaa"/>
                <a:cs typeface="Comfortaa"/>
                <a:sym typeface="Comfortaa"/>
              </a:rPr>
              <a:t>You may complete this assignment by printing out the paper version from teams and sending me pictures or using the following pictures and writing the answers down on a piece of paper. You’ve worked hard all week! Show me what you know! 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2D07E65-D2FC-2243-ABB4-D0A8455672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8026" y="-109728"/>
            <a:ext cx="3975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24444C76-5F3B-D947-88FB-E05B3E656A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4450" y="0"/>
            <a:ext cx="3975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806B5D20-7EB5-4B46-B78E-C719DCE8E8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6850" y="152400"/>
            <a:ext cx="3975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DBF55947-490B-1D4C-8251-0CE6A34589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9250" y="304800"/>
            <a:ext cx="3975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581E17A-807B-1F42-BF26-A1D70BA8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76200"/>
            <a:ext cx="39751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694</Words>
  <Application>Microsoft Macintosh PowerPoint</Application>
  <PresentationFormat>On-screen Show (16:9)</PresentationFormat>
  <Paragraphs>118</Paragraphs>
  <Slides>31</Slides>
  <Notes>24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Comfortaa Regular</vt:lpstr>
      <vt:lpstr>Comfortaa</vt:lpstr>
      <vt:lpstr>Permanent Marker</vt:lpstr>
      <vt:lpstr>Arial</vt:lpstr>
      <vt:lpstr>SKETCH LESSON</vt:lpstr>
      <vt:lpstr>           Friday    May 15th 2020</vt:lpstr>
      <vt:lpstr>THis week’s Learning Goals  </vt:lpstr>
      <vt:lpstr>Weekly Calendar</vt:lpstr>
      <vt:lpstr>Daily Affirmations</vt:lpstr>
      <vt:lpstr>Reading</vt:lpstr>
      <vt:lpstr>REading to do list </vt:lpstr>
      <vt:lpstr>THis week’s skills</vt:lpstr>
      <vt:lpstr>UNit 5 week 1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A.R test </vt:lpstr>
      <vt:lpstr>How to take an A.r Test</vt:lpstr>
      <vt:lpstr>mATH</vt:lpstr>
      <vt:lpstr>math to do list </vt:lpstr>
      <vt:lpstr>SCIENCE</vt:lpstr>
      <vt:lpstr>Science to do list </vt:lpstr>
      <vt:lpstr>Science activities: Complete onE each day</vt:lpstr>
      <vt:lpstr>TURN THESE THINGS INTO MS. RESHARD</vt:lpstr>
      <vt:lpstr>More practice These things are optional </vt:lpstr>
      <vt:lpstr>Spelling  tic tac toe: </vt:lpstr>
      <vt:lpstr>Unit 5 Week 1 spelling words</vt:lpstr>
      <vt:lpstr>    Getting ready for your daily journal: Writing checklist </vt:lpstr>
      <vt:lpstr>Writing prompt example response</vt:lpstr>
      <vt:lpstr>YOU’RE ALMOST DONE! </vt:lpstr>
      <vt:lpstr>You're finished!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Friday    May 18th 2020</dc:title>
  <cp:lastModifiedBy>Felicia Reshard</cp:lastModifiedBy>
  <cp:revision>7</cp:revision>
  <dcterms:modified xsi:type="dcterms:W3CDTF">2020-05-09T19:23:35Z</dcterms:modified>
</cp:coreProperties>
</file>