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679" r:id="rId2"/>
  </p:sldIdLst>
  <p:sldSz cx="7772400" cy="10058400"/>
  <p:notesSz cx="9601200" cy="73152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KG Miss Kindergarten" panose="020B0604020202020204" charset="0"/>
      <p:regular r:id="rId9"/>
    </p:embeddedFont>
  </p:embeddedFontLst>
  <p:defaultTextStyle>
    <a:defPPr>
      <a:defRPr lang="en-US"/>
    </a:defPPr>
    <a:lvl1pPr marL="0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1pPr>
    <a:lvl2pPr marL="523077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2pPr>
    <a:lvl3pPr marL="1046153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3pPr>
    <a:lvl4pPr marL="1569230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4pPr>
    <a:lvl5pPr marL="2092307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5pPr>
    <a:lvl6pPr marL="2615382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6pPr>
    <a:lvl7pPr marL="3138458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7pPr>
    <a:lvl8pPr marL="3661535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8pPr>
    <a:lvl9pPr marL="4184611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FFDB"/>
    <a:srgbClr val="92FF09"/>
    <a:srgbClr val="91B60E"/>
    <a:srgbClr val="FFAB08"/>
    <a:srgbClr val="FEE500"/>
    <a:srgbClr val="FF44AB"/>
    <a:srgbClr val="FF9CC2"/>
    <a:srgbClr val="EC67FF"/>
    <a:srgbClr val="FF455C"/>
    <a:srgbClr val="FF2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7838"/>
  </p:normalViewPr>
  <p:slideViewPr>
    <p:cSldViewPr snapToGrid="0" snapToObjects="1">
      <p:cViewPr varScale="1">
        <p:scale>
          <a:sx n="45" d="100"/>
          <a:sy n="45" d="100"/>
        </p:scale>
        <p:origin x="2024" y="5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783E6-7ABF-6C4D-8B23-887A7B588C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A1BE5-9E7C-D74E-86AC-978E1BBB35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458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692E54-FBE8-7C48-9B69-C50505406575}" type="datetimeFigureOut">
              <a:rPr lang="en-US" smtClean="0"/>
              <a:t>08/27/2024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96847-C417-7F44-B3E2-8F7AA10CF7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D64BC-DD00-DF4D-8412-A13B2BAB94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69FD988-8961-D445-9CEF-CF981C287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D871B5-5876-6C48-994B-B08A83A0E626}" type="datetimeFigureOut">
              <a:rPr lang="en-US" smtClean="0"/>
              <a:t>08/27/2024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8100" y="914400"/>
            <a:ext cx="19050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0DCBE3B-19A0-004F-A6D0-34A19E5D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8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1pPr>
    <a:lvl2pPr marL="481889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2pPr>
    <a:lvl3pPr marL="963778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3pPr>
    <a:lvl4pPr marL="1445666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4pPr>
    <a:lvl5pPr marL="1927555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5pPr>
    <a:lvl6pPr marL="2409444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6pPr>
    <a:lvl7pPr marL="2891333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7pPr>
    <a:lvl8pPr marL="3373222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8pPr>
    <a:lvl9pPr marL="3855110" algn="l" defTabSz="963778" rtl="0" eaLnBrk="1" latinLnBrk="0" hangingPunct="1">
      <a:defRPr sz="12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17013" y="456354"/>
            <a:ext cx="1836498" cy="9727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7516" y="456354"/>
            <a:ext cx="5379958" cy="9727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7" y="6463455"/>
            <a:ext cx="6606540" cy="199771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7" y="4263183"/>
            <a:ext cx="6606540" cy="22002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2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5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88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1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7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3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2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512" y="2658961"/>
            <a:ext cx="3608229" cy="75251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5282" y="2658961"/>
            <a:ext cx="3608229" cy="75251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3" y="2251500"/>
            <a:ext cx="3434159" cy="93831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3" y="3189818"/>
            <a:ext cx="3434159" cy="57952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500"/>
            <a:ext cx="3435509" cy="93831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8"/>
            <a:ext cx="3435509" cy="57952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4" y="400474"/>
            <a:ext cx="2557067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4" y="2104814"/>
            <a:ext cx="2557067" cy="6880226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4" y="7040886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4" y="898736"/>
            <a:ext cx="4663440" cy="6035040"/>
          </a:xfrm>
        </p:spPr>
        <p:txBody>
          <a:bodyPr/>
          <a:lstStyle>
            <a:lvl1pPr marL="0" indent="0">
              <a:buNone/>
              <a:defRPr sz="3500"/>
            </a:lvl1pPr>
            <a:lvl2pPr marL="496278" indent="0">
              <a:buNone/>
              <a:defRPr sz="3000"/>
            </a:lvl2pPr>
            <a:lvl3pPr marL="992555" indent="0">
              <a:buNone/>
              <a:defRPr sz="2600"/>
            </a:lvl3pPr>
            <a:lvl4pPr marL="1488833" indent="0">
              <a:buNone/>
              <a:defRPr sz="2200"/>
            </a:lvl4pPr>
            <a:lvl5pPr marL="1985111" indent="0">
              <a:buNone/>
              <a:defRPr sz="2200"/>
            </a:lvl5pPr>
            <a:lvl6pPr marL="2481387" indent="0">
              <a:buNone/>
              <a:defRPr sz="2200"/>
            </a:lvl6pPr>
            <a:lvl7pPr marL="2977664" indent="0">
              <a:buNone/>
              <a:defRPr sz="2200"/>
            </a:lvl7pPr>
            <a:lvl8pPr marL="3473942" indent="0">
              <a:buNone/>
              <a:defRPr sz="2200"/>
            </a:lvl8pPr>
            <a:lvl9pPr marL="397021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4" y="7872096"/>
            <a:ext cx="4663440" cy="1180466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08/27/2024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9255" tIns="49626" rIns="99255" bIns="49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9255" tIns="49626" rIns="99255" bIns="49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4544-3E21-1D42-8C7F-B7A4F8E0F7E0}" type="datetimeFigureOut">
              <a:rPr lang="en-US" smtClean="0"/>
              <a:pPr/>
              <a:t>08/27/2024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27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08" indent="-372208" algn="l" defTabSz="49627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2" indent="-310174" algn="l" defTabSz="496278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694" indent="-248137" algn="l" defTabSz="49627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71" indent="-248137" algn="l" defTabSz="49627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248" indent="-248137" algn="l" defTabSz="49627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526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804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082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358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278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555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833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111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387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7664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942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219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867381-7459-1E2B-BEFF-2534C1FD05B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796B1-FDF6-FD96-F864-6945ED332AE5}"/>
              </a:ext>
            </a:extLst>
          </p:cNvPr>
          <p:cNvSpPr txBox="1"/>
          <p:nvPr/>
        </p:nvSpPr>
        <p:spPr>
          <a:xfrm>
            <a:off x="1804147" y="4262715"/>
            <a:ext cx="1317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7030A0"/>
                </a:solidFill>
                <a:latin typeface="KG Miss Kindergarten" panose="02000000000000000000" pitchFamily="2" charset="77"/>
              </a:rPr>
              <a:t>Reading 1.2 Test</a:t>
            </a:r>
          </a:p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</a:t>
            </a:r>
            <a:r>
              <a:rPr lang="en-US" sz="1100" dirty="0" err="1">
                <a:solidFill>
                  <a:srgbClr val="00B0F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. 2 Review Quiz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4.1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44CD9-10BF-EDB2-B1DF-FAAD17E02E21}"/>
              </a:ext>
            </a:extLst>
          </p:cNvPr>
          <p:cNvSpPr txBox="1"/>
          <p:nvPr/>
        </p:nvSpPr>
        <p:spPr>
          <a:xfrm>
            <a:off x="6078069" y="4262715"/>
            <a:ext cx="1317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3.2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4.2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  <a:latin typeface="KG Miss Kindergarten" panose="02000000000000000000" pitchFamily="2" charset="77"/>
              </a:rPr>
              <a:t>39% of AR Goal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45442-CC10-06D7-4B65-4532E6657CBF}"/>
              </a:ext>
            </a:extLst>
          </p:cNvPr>
          <p:cNvSpPr txBox="1"/>
          <p:nvPr/>
        </p:nvSpPr>
        <p:spPr>
          <a:xfrm>
            <a:off x="376518" y="4262715"/>
            <a:ext cx="131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7030A0"/>
                </a:solidFill>
                <a:latin typeface="KG Miss Kindergarten" panose="02000000000000000000" pitchFamily="2" charset="77"/>
              </a:rPr>
              <a:t>1.2 Spelling Quiz</a:t>
            </a:r>
          </a:p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</a:t>
            </a:r>
            <a:r>
              <a:rPr lang="en-US" sz="1100" dirty="0" err="1">
                <a:solidFill>
                  <a:srgbClr val="00B0F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. 2 Review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4.1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Art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D7FDE-B8AD-72A4-1BE6-217DCB8CC65F}"/>
              </a:ext>
            </a:extLst>
          </p:cNvPr>
          <p:cNvSpPr txBox="1"/>
          <p:nvPr/>
        </p:nvSpPr>
        <p:spPr>
          <a:xfrm>
            <a:off x="3222811" y="4192673"/>
            <a:ext cx="131781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</a:t>
            </a:r>
            <a:r>
              <a:rPr lang="en-US" sz="1100" dirty="0" err="1">
                <a:solidFill>
                  <a:srgbClr val="00B0F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. 2 Test</a:t>
            </a:r>
          </a:p>
          <a:p>
            <a:pPr algn="ctr"/>
            <a:r>
              <a:rPr lang="en-US" sz="1100" dirty="0">
                <a:solidFill>
                  <a:srgbClr val="FFFF00"/>
                </a:solidFill>
                <a:latin typeface="KG Miss Kindergarten" panose="02000000000000000000" pitchFamily="2" charset="77"/>
              </a:rPr>
              <a:t>Fact Fluency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4.1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KG Miss Kindergarten" panose="02000000000000000000" pitchFamily="2" charset="77"/>
              </a:rPr>
              <a:t>Progress Reports</a:t>
            </a: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STEM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1F5BD-9F81-E235-7E83-38807AF9E5AC}"/>
              </a:ext>
            </a:extLst>
          </p:cNvPr>
          <p:cNvSpPr txBox="1"/>
          <p:nvPr/>
        </p:nvSpPr>
        <p:spPr>
          <a:xfrm>
            <a:off x="4650440" y="4262715"/>
            <a:ext cx="131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3.1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4.2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Music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7BA98-7CC7-D775-B1F1-CCBA3BDEB935}"/>
              </a:ext>
            </a:extLst>
          </p:cNvPr>
          <p:cNvSpPr txBox="1"/>
          <p:nvPr/>
        </p:nvSpPr>
        <p:spPr>
          <a:xfrm>
            <a:off x="1804147" y="5688101"/>
            <a:ext cx="1317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3.3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4.3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C1F09-A33A-FB02-45D2-AFEE77B94CDA}"/>
              </a:ext>
            </a:extLst>
          </p:cNvPr>
          <p:cNvSpPr txBox="1"/>
          <p:nvPr/>
        </p:nvSpPr>
        <p:spPr>
          <a:xfrm>
            <a:off x="5959286" y="5676576"/>
            <a:ext cx="1531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7030A0"/>
                </a:solidFill>
                <a:latin typeface="KG Miss Kindergarten" panose="02000000000000000000" pitchFamily="2" charset="77"/>
              </a:rPr>
              <a:t>Reading 1.3 Spelling/ Grammar Quiz</a:t>
            </a:r>
          </a:p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3.5/ Review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4.4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  <a:latin typeface="KG Miss Kindergarten" panose="02000000000000000000" pitchFamily="2" charset="77"/>
              </a:rPr>
              <a:t>52% of AR Goal</a:t>
            </a: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STEM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86027-7541-9261-149E-B2F16B11D38E}"/>
              </a:ext>
            </a:extLst>
          </p:cNvPr>
          <p:cNvSpPr txBox="1"/>
          <p:nvPr/>
        </p:nvSpPr>
        <p:spPr>
          <a:xfrm>
            <a:off x="376518" y="5688101"/>
            <a:ext cx="131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3.3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4.2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Guidance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2EF373-BC71-F67C-4D6F-00D2347EEB9E}"/>
              </a:ext>
            </a:extLst>
          </p:cNvPr>
          <p:cNvSpPr txBox="1"/>
          <p:nvPr/>
        </p:nvSpPr>
        <p:spPr>
          <a:xfrm>
            <a:off x="3222811" y="5688101"/>
            <a:ext cx="131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3.4</a:t>
            </a:r>
          </a:p>
          <a:p>
            <a:pPr algn="ctr"/>
            <a:r>
              <a:rPr lang="en-US" sz="1100" dirty="0">
                <a:solidFill>
                  <a:srgbClr val="FFFF00"/>
                </a:solidFill>
                <a:latin typeface="KG Miss Kindergarten" panose="02000000000000000000" pitchFamily="2" charset="77"/>
              </a:rPr>
              <a:t>Fact Fluency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4.3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Art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6066E-EBEB-205F-DD7E-19332114A137}"/>
              </a:ext>
            </a:extLst>
          </p:cNvPr>
          <p:cNvSpPr txBox="1"/>
          <p:nvPr/>
        </p:nvSpPr>
        <p:spPr>
          <a:xfrm>
            <a:off x="4650440" y="5688101"/>
            <a:ext cx="1317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3.5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4.3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KG Miss Kindergarten" panose="02000000000000000000" pitchFamily="2" charset="77"/>
              </a:rPr>
              <a:t>PTO @ 7 pm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8691BF-0D5D-3EE4-8B31-3F5486C53D7F}"/>
              </a:ext>
            </a:extLst>
          </p:cNvPr>
          <p:cNvSpPr txBox="1"/>
          <p:nvPr/>
        </p:nvSpPr>
        <p:spPr>
          <a:xfrm>
            <a:off x="1804147" y="7113489"/>
            <a:ext cx="1317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</a:t>
            </a:r>
            <a:r>
              <a:rPr lang="en-US" sz="1100" dirty="0" err="1">
                <a:solidFill>
                  <a:srgbClr val="00B0F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. 3 Test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4.4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B33F7C-ADC3-24AA-4220-093BAA9177C7}"/>
              </a:ext>
            </a:extLst>
          </p:cNvPr>
          <p:cNvSpPr txBox="1"/>
          <p:nvPr/>
        </p:nvSpPr>
        <p:spPr>
          <a:xfrm>
            <a:off x="6078069" y="7113489"/>
            <a:ext cx="1317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4.4</a:t>
            </a:r>
          </a:p>
          <a:p>
            <a:pPr algn="ctr"/>
            <a:r>
              <a:rPr lang="en-US" sz="1100" dirty="0" err="1">
                <a:solidFill>
                  <a:srgbClr val="00B05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. 4 Sci. Test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  <a:latin typeface="KG Miss Kindergarten" panose="02000000000000000000" pitchFamily="2" charset="77"/>
              </a:rPr>
              <a:t>65% of AR Goal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Art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56678B-C1B7-E08F-29D4-5D60C936ACA2}"/>
              </a:ext>
            </a:extLst>
          </p:cNvPr>
          <p:cNvSpPr txBox="1"/>
          <p:nvPr/>
        </p:nvSpPr>
        <p:spPr>
          <a:xfrm>
            <a:off x="376518" y="7113489"/>
            <a:ext cx="1317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7030A0"/>
                </a:solidFill>
                <a:latin typeface="KG Miss Kindergarten" panose="02000000000000000000" pitchFamily="2" charset="77"/>
              </a:rPr>
              <a:t>Reading 1.3 Test</a:t>
            </a:r>
          </a:p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</a:t>
            </a:r>
            <a:r>
              <a:rPr lang="en-US" sz="1100" dirty="0" err="1">
                <a:solidFill>
                  <a:srgbClr val="00B0F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. 3 Review Quiz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4.4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Music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8C3FE7-320C-1593-8601-B7ABF7BC9D3E}"/>
              </a:ext>
            </a:extLst>
          </p:cNvPr>
          <p:cNvSpPr txBox="1"/>
          <p:nvPr/>
        </p:nvSpPr>
        <p:spPr>
          <a:xfrm>
            <a:off x="1785604" y="8313224"/>
            <a:ext cx="559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KG Miss Kindergarten" panose="02000000000000000000" pitchFamily="2" charset="77"/>
              </a:rPr>
              <a:t>Upcoming Events in October</a:t>
            </a:r>
          </a:p>
          <a:p>
            <a:pPr algn="ctr"/>
            <a:endParaRPr lang="en-US" sz="1400" u="sng" dirty="0">
              <a:latin typeface="KG Miss Kindergarten" panose="02000000000000000000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D27669-B015-7924-0E5D-D1C7B9B81EB3}"/>
              </a:ext>
            </a:extLst>
          </p:cNvPr>
          <p:cNvSpPr txBox="1"/>
          <p:nvPr/>
        </p:nvSpPr>
        <p:spPr>
          <a:xfrm>
            <a:off x="1804147" y="2827169"/>
            <a:ext cx="131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A5499F-EC9C-FD5F-076A-3BB5EA9E5998}"/>
              </a:ext>
            </a:extLst>
          </p:cNvPr>
          <p:cNvSpPr txBox="1"/>
          <p:nvPr/>
        </p:nvSpPr>
        <p:spPr>
          <a:xfrm>
            <a:off x="376518" y="8538875"/>
            <a:ext cx="1317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4.5</a:t>
            </a:r>
          </a:p>
          <a:p>
            <a:pPr algn="ctr"/>
            <a:r>
              <a:rPr lang="en-US" sz="1100" dirty="0">
                <a:solidFill>
                  <a:srgbClr val="FFAB08"/>
                </a:solidFill>
                <a:latin typeface="KG Miss Kindergarten" panose="02000000000000000000" pitchFamily="2" charset="77"/>
              </a:rPr>
              <a:t>S.S. Maps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9C284A-5AC2-7D15-F748-D4DB09382D0C}"/>
              </a:ext>
            </a:extLst>
          </p:cNvPr>
          <p:cNvSpPr txBox="1"/>
          <p:nvPr/>
        </p:nvSpPr>
        <p:spPr>
          <a:xfrm>
            <a:off x="413433" y="2981057"/>
            <a:ext cx="131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KG Miss Kindergarten" panose="02000000000000000000" pitchFamily="2" charset="77"/>
              </a:rPr>
              <a:t>Labor Day/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KG Miss Kindergarten" panose="02000000000000000000" pitchFamily="2" charset="77"/>
              </a:rPr>
              <a:t>No School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38E727-5DD1-06E3-931F-2085A0984E8F}"/>
              </a:ext>
            </a:extLst>
          </p:cNvPr>
          <p:cNvSpPr txBox="1"/>
          <p:nvPr/>
        </p:nvSpPr>
        <p:spPr>
          <a:xfrm>
            <a:off x="6078069" y="2806975"/>
            <a:ext cx="1317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2.7</a:t>
            </a:r>
          </a:p>
          <a:p>
            <a:pPr algn="ctr"/>
            <a:r>
              <a:rPr lang="en-US" sz="1100" dirty="0" err="1">
                <a:solidFill>
                  <a:srgbClr val="00B05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. 3 Sci. Test</a:t>
            </a:r>
          </a:p>
          <a:p>
            <a:pPr algn="ctr"/>
            <a:r>
              <a:rPr lang="en-US" sz="1100" dirty="0">
                <a:solidFill>
                  <a:srgbClr val="FF4D92"/>
                </a:solidFill>
                <a:latin typeface="KG Miss Kindergarten" panose="02000000000000000000" pitchFamily="2" charset="77"/>
              </a:rPr>
              <a:t>Friendship Friday Lunch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  <a:latin typeface="KG Miss Kindergarten" panose="02000000000000000000" pitchFamily="2" charset="77"/>
              </a:rPr>
              <a:t>26% of AR Goal</a:t>
            </a: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1266DA-82F5-8A8C-7CD2-71F12E44DC7B}"/>
              </a:ext>
            </a:extLst>
          </p:cNvPr>
          <p:cNvSpPr txBox="1"/>
          <p:nvPr/>
        </p:nvSpPr>
        <p:spPr>
          <a:xfrm>
            <a:off x="3222811" y="2819403"/>
            <a:ext cx="131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2.5</a:t>
            </a:r>
          </a:p>
          <a:p>
            <a:pPr algn="ctr"/>
            <a:r>
              <a:rPr lang="en-US" sz="1100" dirty="0">
                <a:solidFill>
                  <a:srgbClr val="FFFF00"/>
                </a:solidFill>
                <a:latin typeface="KG Miss Kindergarten" panose="02000000000000000000" pitchFamily="2" charset="77"/>
              </a:rPr>
              <a:t>Fact Fluency</a:t>
            </a:r>
          </a:p>
          <a:p>
            <a:pPr algn="ctr"/>
            <a:r>
              <a:rPr lang="en-US" sz="1100" dirty="0" err="1">
                <a:solidFill>
                  <a:srgbClr val="00B05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. 3 Science Review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PE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ABE001-0CD1-35E4-C7F7-15DA9D89AE70}"/>
              </a:ext>
            </a:extLst>
          </p:cNvPr>
          <p:cNvSpPr txBox="1"/>
          <p:nvPr/>
        </p:nvSpPr>
        <p:spPr>
          <a:xfrm>
            <a:off x="4641475" y="2750895"/>
            <a:ext cx="131781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2.6</a:t>
            </a:r>
          </a:p>
          <a:p>
            <a:pPr algn="ctr"/>
            <a:r>
              <a:rPr lang="en-US" sz="1100" dirty="0" err="1">
                <a:solidFill>
                  <a:srgbClr val="00B05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. 3 Review Quiz</a:t>
            </a:r>
          </a:p>
          <a:p>
            <a:pPr algn="ctr"/>
            <a:r>
              <a:rPr lang="en-US" sz="1100" dirty="0">
                <a:solidFill>
                  <a:srgbClr val="FF28A4"/>
                </a:solidFill>
                <a:latin typeface="KG Miss Kindergarten" panose="02000000000000000000" pitchFamily="2" charset="77"/>
              </a:rPr>
              <a:t>Skate World Share Night @ 5:00</a:t>
            </a: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Guidance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B231FF-6049-B0B2-CF88-05B5915D247F}"/>
              </a:ext>
            </a:extLst>
          </p:cNvPr>
          <p:cNvSpPr txBox="1"/>
          <p:nvPr/>
        </p:nvSpPr>
        <p:spPr>
          <a:xfrm>
            <a:off x="3222811" y="7113489"/>
            <a:ext cx="131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4.1</a:t>
            </a:r>
          </a:p>
          <a:p>
            <a:pPr algn="ctr"/>
            <a:r>
              <a:rPr lang="en-US" sz="1100" dirty="0">
                <a:solidFill>
                  <a:srgbClr val="FFFF00"/>
                </a:solidFill>
                <a:latin typeface="KG Miss Kindergarten" panose="02000000000000000000" pitchFamily="2" charset="77"/>
              </a:rPr>
              <a:t>Fact Fluency</a:t>
            </a:r>
          </a:p>
          <a:p>
            <a:pPr algn="ctr"/>
            <a:r>
              <a:rPr lang="en-US" sz="1100" dirty="0" err="1">
                <a:solidFill>
                  <a:srgbClr val="00B05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. 4 Sci. Review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Guidance</a:t>
            </a:r>
          </a:p>
          <a:p>
            <a:pPr algn="ctr"/>
            <a:endParaRPr lang="en-US" sz="1400" dirty="0">
              <a:latin typeface="KG Miss Kindergarten" panose="02000000000000000000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757289-9947-D503-E30A-00740B4BF7C0}"/>
              </a:ext>
            </a:extLst>
          </p:cNvPr>
          <p:cNvSpPr txBox="1"/>
          <p:nvPr/>
        </p:nvSpPr>
        <p:spPr>
          <a:xfrm>
            <a:off x="4650440" y="7113489"/>
            <a:ext cx="1317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4.2/4.3</a:t>
            </a:r>
          </a:p>
          <a:p>
            <a:pPr algn="ctr"/>
            <a:r>
              <a:rPr lang="en-US" sz="1100" dirty="0" err="1">
                <a:solidFill>
                  <a:srgbClr val="00B050"/>
                </a:solidFill>
                <a:latin typeface="KG Miss Kindergarten" panose="02000000000000000000" pitchFamily="2" charset="77"/>
              </a:rPr>
              <a:t>Chp</a:t>
            </a:r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. 4 Sci. Review Quiz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PE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F135A6-4179-4512-BC26-6A04823AEF3C}"/>
              </a:ext>
            </a:extLst>
          </p:cNvPr>
          <p:cNvSpPr txBox="1"/>
          <p:nvPr/>
        </p:nvSpPr>
        <p:spPr>
          <a:xfrm>
            <a:off x="1548653" y="2827169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F0"/>
                </a:solidFill>
                <a:latin typeface="KG Miss Kindergarten" panose="02000000000000000000" pitchFamily="2" charset="77"/>
              </a:rPr>
              <a:t>Math 2.4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KG Miss Kindergarten" panose="02000000000000000000" pitchFamily="2" charset="77"/>
              </a:rPr>
              <a:t>Sci. 3.4</a:t>
            </a: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endParaRPr lang="en-US" sz="1100" dirty="0">
              <a:latin typeface="KG Miss Kindergarten" panose="02000000000000000000" pitchFamily="2" charset="77"/>
            </a:endParaRPr>
          </a:p>
          <a:p>
            <a:pPr algn="ctr"/>
            <a:r>
              <a:rPr lang="en-US" sz="1100" dirty="0">
                <a:latin typeface="KG Miss Kindergarten" panose="02000000000000000000" pitchFamily="2" charset="77"/>
              </a:rPr>
              <a:t>Music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DAB03821-3E11-4D0D-8619-DE7E9CCE4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46877"/>
              </p:ext>
            </p:extLst>
          </p:nvPr>
        </p:nvGraphicFramePr>
        <p:xfrm>
          <a:off x="1990671" y="8666624"/>
          <a:ext cx="51816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46984920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486019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3rd Fall Holiday/ No School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Grand Hawks Day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Picture Day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End of 1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Nine Weeks/ AR Rally</a:t>
                      </a:r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Teacher Planning Day/ No School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Family Movie Night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Red Ribbon Week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Pirate Day</a:t>
                      </a:r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46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93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61468</TotalTime>
  <Words>265</Words>
  <Application>Microsoft Office PowerPoint</Application>
  <PresentationFormat>Custom</PresentationFormat>
  <Paragraphs>119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KG Miss Kindergarten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Williams, Allison</cp:lastModifiedBy>
  <cp:revision>264</cp:revision>
  <cp:lastPrinted>2024-08-27T16:01:58Z</cp:lastPrinted>
  <dcterms:created xsi:type="dcterms:W3CDTF">2016-05-01T20:55:49Z</dcterms:created>
  <dcterms:modified xsi:type="dcterms:W3CDTF">2024-08-27T17:23:16Z</dcterms:modified>
</cp:coreProperties>
</file>