
<file path=[Content_Types].xml><?xml version="1.0" encoding="utf-8"?>
<Types xmlns="http://schemas.openxmlformats.org/package/2006/content-types">
  <Default Extension="png" ContentType="image/png"/>
  <Default Extension="m4a" ContentType="audio/unknown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8605"/>
    <a:srgbClr val="E06920"/>
    <a:srgbClr val="FF66CC"/>
    <a:srgbClr val="FFFF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B10EC-E977-4469-90F6-3F1DFB9AB1E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BE6B-1793-42B8-AE45-089E86974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87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B10EC-E977-4469-90F6-3F1DFB9AB1E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BE6B-1793-42B8-AE45-089E86974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28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B10EC-E977-4469-90F6-3F1DFB9AB1E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BE6B-1793-42B8-AE45-089E86974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48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B10EC-E977-4469-90F6-3F1DFB9AB1E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BE6B-1793-42B8-AE45-089E86974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9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B10EC-E977-4469-90F6-3F1DFB9AB1E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BE6B-1793-42B8-AE45-089E86974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80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B10EC-E977-4469-90F6-3F1DFB9AB1E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BE6B-1793-42B8-AE45-089E86974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170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B10EC-E977-4469-90F6-3F1DFB9AB1E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BE6B-1793-42B8-AE45-089E86974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52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B10EC-E977-4469-90F6-3F1DFB9AB1E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BE6B-1793-42B8-AE45-089E86974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69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B10EC-E977-4469-90F6-3F1DFB9AB1E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BE6B-1793-42B8-AE45-089E86974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22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B10EC-E977-4469-90F6-3F1DFB9AB1E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BE6B-1793-42B8-AE45-089E86974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24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B10EC-E977-4469-90F6-3F1DFB9AB1E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BE6B-1793-42B8-AE45-089E86974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09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B10EC-E977-4469-90F6-3F1DFB9AB1E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2BE6B-1793-42B8-AE45-089E86974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090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0.m4a"/><Relationship Id="rId1" Type="http://schemas.microsoft.com/office/2007/relationships/media" Target="../media/media10.m4a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1.m4a"/><Relationship Id="rId1" Type="http://schemas.microsoft.com/office/2007/relationships/media" Target="../media/media11.m4a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2.m4a"/><Relationship Id="rId1" Type="http://schemas.microsoft.com/office/2007/relationships/media" Target="../media/media12.m4a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3.m4a"/><Relationship Id="rId1" Type="http://schemas.microsoft.com/office/2007/relationships/media" Target="../media/media13.m4a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6.m4a"/><Relationship Id="rId1" Type="http://schemas.microsoft.com/office/2007/relationships/media" Target="../media/media6.m4a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7.m4a"/><Relationship Id="rId1" Type="http://schemas.microsoft.com/office/2007/relationships/media" Target="../media/media7.m4a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8.m4a"/><Relationship Id="rId1" Type="http://schemas.microsoft.com/office/2007/relationships/media" Target="../media/media8.m4a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9.m4a"/><Relationship Id="rId1" Type="http://schemas.microsoft.com/office/2007/relationships/media" Target="../media/media9.m4a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</a:rPr>
              <a:t>I</a:t>
            </a:r>
            <a:r>
              <a:rPr lang="en-US" sz="8800" b="1" dirty="0" smtClean="0"/>
              <a:t> </a:t>
            </a:r>
            <a:r>
              <a:rPr lang="en-US" sz="8800" b="1" dirty="0" smtClean="0">
                <a:solidFill>
                  <a:srgbClr val="FFC000"/>
                </a:solidFill>
              </a:rPr>
              <a:t>Know</a:t>
            </a:r>
            <a:r>
              <a:rPr lang="en-US" sz="8800" b="1" dirty="0" smtClean="0"/>
              <a:t> </a:t>
            </a:r>
            <a:r>
              <a:rPr lang="en-US" sz="8800" b="1" dirty="0" smtClean="0">
                <a:solidFill>
                  <a:srgbClr val="00B050"/>
                </a:solidFill>
              </a:rPr>
              <a:t>My</a:t>
            </a:r>
            <a:r>
              <a:rPr lang="en-US" sz="8800" b="1" dirty="0" smtClean="0"/>
              <a:t> </a:t>
            </a:r>
            <a:r>
              <a:rPr lang="en-US" sz="8800" b="1" dirty="0" smtClean="0">
                <a:solidFill>
                  <a:srgbClr val="0070C0"/>
                </a:solidFill>
              </a:rPr>
              <a:t>Colors</a:t>
            </a:r>
            <a:r>
              <a:rPr lang="en-US" sz="8800" b="1" dirty="0" smtClean="0">
                <a:solidFill>
                  <a:srgbClr val="7030A0"/>
                </a:solidFill>
              </a:rPr>
              <a:t>!</a:t>
            </a:r>
            <a:r>
              <a:rPr lang="en-US" sz="8800" b="1" dirty="0" smtClean="0">
                <a:solidFill>
                  <a:srgbClr val="FF66CC"/>
                </a:solidFill>
              </a:rPr>
              <a:t>!</a:t>
            </a:r>
            <a:endParaRPr lang="en-US" sz="8800" b="1" dirty="0">
              <a:solidFill>
                <a:srgbClr val="FF66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Let’s Review!</a:t>
            </a:r>
            <a:endParaRPr lang="en-US" sz="6000" dirty="0"/>
          </a:p>
        </p:txBody>
      </p:sp>
      <p:pic>
        <p:nvPicPr>
          <p:cNvPr id="6" name="Audio 5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68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36"/>
    </mc:Choice>
    <mc:Fallback xmlns="">
      <p:transition spd="slow" advTm="49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33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74"/>
    </mc:Choice>
    <mc:Fallback xmlns="">
      <p:transition spd="slow" advTm="187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5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9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93"/>
    </mc:Choice>
    <mc:Fallback xmlns="">
      <p:transition spd="slow" advTm="18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66CC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5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03"/>
    </mc:Choice>
    <mc:Fallback xmlns="">
      <p:transition spd="slow" advTm="190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5000" dirty="0" smtClean="0">
                <a:latin typeface="Bodoni MT Black" panose="02070A03080606020203" pitchFamily="18" charset="0"/>
              </a:rPr>
              <a:t>Super !!</a:t>
            </a:r>
            <a:endParaRPr lang="en-US" sz="1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Colors- Red, Orange, Yellow, Green, Blue, Purple, Black, White, Gray, Brown, Pink</a:t>
            </a:r>
            <a:endParaRPr lang="en-US" sz="3600" b="1" dirty="0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529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79"/>
    </mc:Choice>
    <mc:Fallback xmlns="">
      <p:transition spd="slow" advTm="56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406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89"/>
    </mc:Choice>
    <mc:Fallback xmlns="">
      <p:transition spd="slow" advTm="17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B8605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16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82"/>
    </mc:Choice>
    <mc:Fallback xmlns="">
      <p:transition spd="slow" advTm="198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1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7"/>
    </mc:Choice>
    <mc:Fallback xmlns="">
      <p:transition spd="slow" advTm="19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00B05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156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25"/>
    </mc:Choice>
    <mc:Fallback xmlns="">
      <p:transition spd="slow" advTm="20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6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2"/>
    </mc:Choice>
    <mc:Fallback xmlns="">
      <p:transition spd="slow" advTm="180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7030A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306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20"/>
    </mc:Choice>
    <mc:Fallback xmlns="">
      <p:transition spd="slow" advTm="162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42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27"/>
    </mc:Choice>
    <mc:Fallback xmlns="">
      <p:transition spd="slow" advTm="16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407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82"/>
    </mc:Choice>
    <mc:Fallback xmlns="">
      <p:transition spd="slow" advTm="178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32</Words>
  <Application>Microsoft Office PowerPoint</Application>
  <PresentationFormat>Custom</PresentationFormat>
  <Paragraphs>4</Paragraphs>
  <Slides>13</Slides>
  <Notes>0</Notes>
  <HiddenSlides>0</HiddenSlides>
  <MMClips>13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I Know My Colors!!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Super !!</vt:lpstr>
    </vt:vector>
  </TitlesOfParts>
  <Company>Leon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 Recognition</dc:title>
  <dc:creator>Paul, Kesher</dc:creator>
  <cp:lastModifiedBy>Admin</cp:lastModifiedBy>
  <cp:revision>3</cp:revision>
  <dcterms:created xsi:type="dcterms:W3CDTF">2020-04-03T17:30:57Z</dcterms:created>
  <dcterms:modified xsi:type="dcterms:W3CDTF">2020-04-20T18:27:47Z</dcterms:modified>
</cp:coreProperties>
</file>