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Stewart" userId="f062928fa5ca2212" providerId="LiveId" clId="{52E65F81-4F63-4B21-9B97-F16144E58117}"/>
    <pc:docChg chg="addSld modSld">
      <pc:chgData name="Melissa Stewart" userId="f062928fa5ca2212" providerId="LiveId" clId="{52E65F81-4F63-4B21-9B97-F16144E58117}" dt="2020-04-10T15:16:13.082" v="45"/>
      <pc:docMkLst>
        <pc:docMk/>
      </pc:docMkLst>
      <pc:sldChg chg="addSp delSp modSp modTransition modAnim">
        <pc:chgData name="Melissa Stewart" userId="f062928fa5ca2212" providerId="LiveId" clId="{52E65F81-4F63-4B21-9B97-F16144E58117}" dt="2020-04-10T14:54:06.358" v="36"/>
        <pc:sldMkLst>
          <pc:docMk/>
          <pc:sldMk cId="2402340490" sldId="256"/>
        </pc:sldMkLst>
        <pc:picChg chg="add del mod">
          <ac:chgData name="Melissa Stewart" userId="f062928fa5ca2212" providerId="LiveId" clId="{52E65F81-4F63-4B21-9B97-F16144E58117}" dt="2020-04-10T14:00:06.880" v="6"/>
          <ac:picMkLst>
            <pc:docMk/>
            <pc:sldMk cId="2402340490" sldId="256"/>
            <ac:picMk id="4" creationId="{699E0937-5C8C-4C02-A7A9-69B95FF9090D}"/>
          </ac:picMkLst>
        </pc:picChg>
        <pc:picChg chg="add del mod">
          <ac:chgData name="Melissa Stewart" userId="f062928fa5ca2212" providerId="LiveId" clId="{52E65F81-4F63-4B21-9B97-F16144E58117}" dt="2020-04-10T14:01:29.346" v="8"/>
          <ac:picMkLst>
            <pc:docMk/>
            <pc:sldMk cId="2402340490" sldId="256"/>
            <ac:picMk id="5" creationId="{B4A17280-10DC-44C9-95A0-9BB77FB12BE0}"/>
          </ac:picMkLst>
        </pc:picChg>
        <pc:picChg chg="add del mod">
          <ac:chgData name="Melissa Stewart" userId="f062928fa5ca2212" providerId="LiveId" clId="{52E65F81-4F63-4B21-9B97-F16144E58117}" dt="2020-04-10T14:05:56.376" v="12"/>
          <ac:picMkLst>
            <pc:docMk/>
            <pc:sldMk cId="2402340490" sldId="256"/>
            <ac:picMk id="6" creationId="{DB30458E-06DF-4107-BA32-C2DEBBB86087}"/>
          </ac:picMkLst>
        </pc:picChg>
        <pc:picChg chg="add del mod">
          <ac:chgData name="Melissa Stewart" userId="f062928fa5ca2212" providerId="LiveId" clId="{52E65F81-4F63-4B21-9B97-F16144E58117}" dt="2020-04-10T14:09:04.120" v="15"/>
          <ac:picMkLst>
            <pc:docMk/>
            <pc:sldMk cId="2402340490" sldId="256"/>
            <ac:picMk id="7" creationId="{C3E97443-95FA-463D-A015-EB5247D8863D}"/>
          </ac:picMkLst>
        </pc:picChg>
        <pc:picChg chg="add del mod">
          <ac:chgData name="Melissa Stewart" userId="f062928fa5ca2212" providerId="LiveId" clId="{52E65F81-4F63-4B21-9B97-F16144E58117}" dt="2020-04-10T14:12:39.332" v="18"/>
          <ac:picMkLst>
            <pc:docMk/>
            <pc:sldMk cId="2402340490" sldId="256"/>
            <ac:picMk id="8" creationId="{7A351D65-4ACA-4F2F-B2DA-087805A20774}"/>
          </ac:picMkLst>
        </pc:picChg>
        <pc:picChg chg="add del mod">
          <ac:chgData name="Melissa Stewart" userId="f062928fa5ca2212" providerId="LiveId" clId="{52E65F81-4F63-4B21-9B97-F16144E58117}" dt="2020-04-10T14:19:52.795" v="21"/>
          <ac:picMkLst>
            <pc:docMk/>
            <pc:sldMk cId="2402340490" sldId="256"/>
            <ac:picMk id="9" creationId="{AAF5C6A5-6028-43E3-A395-56DC785BB6A8}"/>
          </ac:picMkLst>
        </pc:picChg>
        <pc:picChg chg="add del mod">
          <ac:chgData name="Melissa Stewart" userId="f062928fa5ca2212" providerId="LiveId" clId="{52E65F81-4F63-4B21-9B97-F16144E58117}" dt="2020-04-10T14:34:42.765" v="24"/>
          <ac:picMkLst>
            <pc:docMk/>
            <pc:sldMk cId="2402340490" sldId="256"/>
            <ac:picMk id="10" creationId="{4A3D19A4-EDA7-4875-BE6F-5B5964B5EC6D}"/>
          </ac:picMkLst>
        </pc:picChg>
        <pc:picChg chg="add del mod">
          <ac:chgData name="Melissa Stewart" userId="f062928fa5ca2212" providerId="LiveId" clId="{52E65F81-4F63-4B21-9B97-F16144E58117}" dt="2020-04-10T14:35:32.041" v="29"/>
          <ac:picMkLst>
            <pc:docMk/>
            <pc:sldMk cId="2402340490" sldId="256"/>
            <ac:picMk id="11" creationId="{7A6A36DA-5FB9-495B-8CB8-7ED30D4910D4}"/>
          </ac:picMkLst>
        </pc:picChg>
        <pc:picChg chg="add del mod">
          <ac:chgData name="Melissa Stewart" userId="f062928fa5ca2212" providerId="LiveId" clId="{52E65F81-4F63-4B21-9B97-F16144E58117}" dt="2020-04-10T14:35:58.770" v="32"/>
          <ac:picMkLst>
            <pc:docMk/>
            <pc:sldMk cId="2402340490" sldId="256"/>
            <ac:picMk id="12" creationId="{A790B220-1683-4CA1-87AC-DA2698143DB8}"/>
          </ac:picMkLst>
        </pc:picChg>
        <pc:picChg chg="add del mod">
          <ac:chgData name="Melissa Stewart" userId="f062928fa5ca2212" providerId="LiveId" clId="{52E65F81-4F63-4B21-9B97-F16144E58117}" dt="2020-04-10T14:36:33.308" v="35"/>
          <ac:picMkLst>
            <pc:docMk/>
            <pc:sldMk cId="2402340490" sldId="256"/>
            <ac:picMk id="13" creationId="{836178AB-B744-4CF6-9647-13BAC17EBDF7}"/>
          </ac:picMkLst>
        </pc:picChg>
        <pc:picChg chg="add mod">
          <ac:chgData name="Melissa Stewart" userId="f062928fa5ca2212" providerId="LiveId" clId="{52E65F81-4F63-4B21-9B97-F16144E58117}" dt="2020-04-10T14:54:06.358" v="36"/>
          <ac:picMkLst>
            <pc:docMk/>
            <pc:sldMk cId="2402340490" sldId="256"/>
            <ac:picMk id="14" creationId="{C80F5703-7779-4DE9-AE0E-F1EF5C12F123}"/>
          </ac:picMkLst>
        </pc:picChg>
      </pc:sldChg>
      <pc:sldChg chg="addSp delSp modSp modTransition modAnim">
        <pc:chgData name="Melissa Stewart" userId="f062928fa5ca2212" providerId="LiveId" clId="{52E65F81-4F63-4B21-9B97-F16144E58117}" dt="2020-04-10T14:54:06.358" v="36"/>
        <pc:sldMkLst>
          <pc:docMk/>
          <pc:sldMk cId="4000881268" sldId="257"/>
        </pc:sldMkLst>
        <pc:picChg chg="add del mod">
          <ac:chgData name="Melissa Stewart" userId="f062928fa5ca2212" providerId="LiveId" clId="{52E65F81-4F63-4B21-9B97-F16144E58117}" dt="2020-04-10T14:01:29.346" v="8"/>
          <ac:picMkLst>
            <pc:docMk/>
            <pc:sldMk cId="4000881268" sldId="257"/>
            <ac:picMk id="5" creationId="{AC2EEACC-B418-4FA2-A373-96C8B3D76CE9}"/>
          </ac:picMkLst>
        </pc:picChg>
        <pc:picChg chg="add del mod">
          <ac:chgData name="Melissa Stewart" userId="f062928fa5ca2212" providerId="LiveId" clId="{52E65F81-4F63-4B21-9B97-F16144E58117}" dt="2020-04-10T14:05:56.376" v="12"/>
          <ac:picMkLst>
            <pc:docMk/>
            <pc:sldMk cId="4000881268" sldId="257"/>
            <ac:picMk id="7" creationId="{16FE2486-BF9D-4FED-BF8A-36EAF14B28DF}"/>
          </ac:picMkLst>
        </pc:picChg>
        <pc:picChg chg="add del mod">
          <ac:chgData name="Melissa Stewart" userId="f062928fa5ca2212" providerId="LiveId" clId="{52E65F81-4F63-4B21-9B97-F16144E58117}" dt="2020-04-10T14:09:04.120" v="15"/>
          <ac:picMkLst>
            <pc:docMk/>
            <pc:sldMk cId="4000881268" sldId="257"/>
            <ac:picMk id="9" creationId="{005A0B5E-0997-4279-83A6-5D03ED5FBD73}"/>
          </ac:picMkLst>
        </pc:picChg>
        <pc:picChg chg="add del mod">
          <ac:chgData name="Melissa Stewart" userId="f062928fa5ca2212" providerId="LiveId" clId="{52E65F81-4F63-4B21-9B97-F16144E58117}" dt="2020-04-10T14:12:39.332" v="18"/>
          <ac:picMkLst>
            <pc:docMk/>
            <pc:sldMk cId="4000881268" sldId="257"/>
            <ac:picMk id="11" creationId="{FBD695AE-1C21-447E-AF14-9BE40F02CA00}"/>
          </ac:picMkLst>
        </pc:picChg>
        <pc:picChg chg="add del mod">
          <ac:chgData name="Melissa Stewart" userId="f062928fa5ca2212" providerId="LiveId" clId="{52E65F81-4F63-4B21-9B97-F16144E58117}" dt="2020-04-10T14:19:52.795" v="21"/>
          <ac:picMkLst>
            <pc:docMk/>
            <pc:sldMk cId="4000881268" sldId="257"/>
            <ac:picMk id="13" creationId="{518CE0CA-10A6-4DEB-A5F6-BB30B31C6B69}"/>
          </ac:picMkLst>
        </pc:picChg>
        <pc:picChg chg="add del mod">
          <ac:chgData name="Melissa Stewart" userId="f062928fa5ca2212" providerId="LiveId" clId="{52E65F81-4F63-4B21-9B97-F16144E58117}" dt="2020-04-10T14:34:53.533" v="26"/>
          <ac:picMkLst>
            <pc:docMk/>
            <pc:sldMk cId="4000881268" sldId="257"/>
            <ac:picMk id="15" creationId="{B5E80286-5E6B-4BC5-9356-FD99174CF37F}"/>
          </ac:picMkLst>
        </pc:picChg>
        <pc:picChg chg="add del mod">
          <ac:chgData name="Melissa Stewart" userId="f062928fa5ca2212" providerId="LiveId" clId="{52E65F81-4F63-4B21-9B97-F16144E58117}" dt="2020-04-10T14:35:32.041" v="29"/>
          <ac:picMkLst>
            <pc:docMk/>
            <pc:sldMk cId="4000881268" sldId="257"/>
            <ac:picMk id="16" creationId="{9A2BCC5E-8FE8-4365-ABDD-4F3CEE681105}"/>
          </ac:picMkLst>
        </pc:picChg>
        <pc:picChg chg="add del mod">
          <ac:chgData name="Melissa Stewart" userId="f062928fa5ca2212" providerId="LiveId" clId="{52E65F81-4F63-4B21-9B97-F16144E58117}" dt="2020-04-10T14:35:58.770" v="32"/>
          <ac:picMkLst>
            <pc:docMk/>
            <pc:sldMk cId="4000881268" sldId="257"/>
            <ac:picMk id="17" creationId="{BBE93556-8A87-4CBF-A227-E9B9FA295605}"/>
          </ac:picMkLst>
        </pc:picChg>
        <pc:picChg chg="add del mod">
          <ac:chgData name="Melissa Stewart" userId="f062928fa5ca2212" providerId="LiveId" clId="{52E65F81-4F63-4B21-9B97-F16144E58117}" dt="2020-04-10T14:36:33.308" v="35"/>
          <ac:picMkLst>
            <pc:docMk/>
            <pc:sldMk cId="4000881268" sldId="257"/>
            <ac:picMk id="18" creationId="{0EEE16CF-75F7-405D-8E31-AE7A88DABF6E}"/>
          </ac:picMkLst>
        </pc:picChg>
        <pc:picChg chg="add mod">
          <ac:chgData name="Melissa Stewart" userId="f062928fa5ca2212" providerId="LiveId" clId="{52E65F81-4F63-4B21-9B97-F16144E58117}" dt="2020-04-10T14:54:06.358" v="36"/>
          <ac:picMkLst>
            <pc:docMk/>
            <pc:sldMk cId="4000881268" sldId="257"/>
            <ac:picMk id="20" creationId="{B1FC9BDD-ADB6-4470-91AD-0059044BE17A}"/>
          </ac:picMkLst>
        </pc:picChg>
        <pc:inkChg chg="add del">
          <ac:chgData name="Melissa Stewart" userId="f062928fa5ca2212" providerId="LiveId" clId="{52E65F81-4F63-4B21-9B97-F16144E58117}" dt="2020-04-10T14:05:56.376" v="12"/>
          <ac:inkMkLst>
            <pc:docMk/>
            <pc:sldMk cId="4000881268" sldId="257"/>
            <ac:inkMk id="6" creationId="{840342C1-B1AA-4876-B390-47C16FE4C0C2}"/>
          </ac:inkMkLst>
        </pc:inkChg>
        <pc:inkChg chg="add del">
          <ac:chgData name="Melissa Stewart" userId="f062928fa5ca2212" providerId="LiveId" clId="{52E65F81-4F63-4B21-9B97-F16144E58117}" dt="2020-04-10T14:09:04.120" v="15"/>
          <ac:inkMkLst>
            <pc:docMk/>
            <pc:sldMk cId="4000881268" sldId="257"/>
            <ac:inkMk id="8" creationId="{C8B3F99C-EA3A-4B69-B33C-9ACC4B737F70}"/>
          </ac:inkMkLst>
        </pc:inkChg>
        <pc:inkChg chg="add del">
          <ac:chgData name="Melissa Stewart" userId="f062928fa5ca2212" providerId="LiveId" clId="{52E65F81-4F63-4B21-9B97-F16144E58117}" dt="2020-04-10T14:12:39.332" v="18"/>
          <ac:inkMkLst>
            <pc:docMk/>
            <pc:sldMk cId="4000881268" sldId="257"/>
            <ac:inkMk id="10" creationId="{A843D15A-265A-4FD1-B0C3-1F439F640955}"/>
          </ac:inkMkLst>
        </pc:inkChg>
        <pc:inkChg chg="add del">
          <ac:chgData name="Melissa Stewart" userId="f062928fa5ca2212" providerId="LiveId" clId="{52E65F81-4F63-4B21-9B97-F16144E58117}" dt="2020-04-10T14:19:52.795" v="21"/>
          <ac:inkMkLst>
            <pc:docMk/>
            <pc:sldMk cId="4000881268" sldId="257"/>
            <ac:inkMk id="12" creationId="{0E0B28EE-2CB6-438F-9B3B-38911A2DCEA0}"/>
          </ac:inkMkLst>
        </pc:inkChg>
        <pc:inkChg chg="add del">
          <ac:chgData name="Melissa Stewart" userId="f062928fa5ca2212" providerId="LiveId" clId="{52E65F81-4F63-4B21-9B97-F16144E58117}" dt="2020-04-10T14:34:53.533" v="26"/>
          <ac:inkMkLst>
            <pc:docMk/>
            <pc:sldMk cId="4000881268" sldId="257"/>
            <ac:inkMk id="14" creationId="{37224CA8-E9C5-4F76-BF75-593E9E6EE58B}"/>
          </ac:inkMkLst>
        </pc:inkChg>
        <pc:inkChg chg="add">
          <ac:chgData name="Melissa Stewart" userId="f062928fa5ca2212" providerId="LiveId" clId="{52E65F81-4F63-4B21-9B97-F16144E58117}" dt="2020-04-10T14:54:06.358" v="36"/>
          <ac:inkMkLst>
            <pc:docMk/>
            <pc:sldMk cId="4000881268" sldId="257"/>
            <ac:inkMk id="19" creationId="{A59378B4-16F1-402B-AACE-6D16C2B845DE}"/>
          </ac:inkMkLst>
        </pc:inkChg>
      </pc:sldChg>
      <pc:sldChg chg="addSp delSp modSp modTransition modAnim">
        <pc:chgData name="Melissa Stewart" userId="f062928fa5ca2212" providerId="LiveId" clId="{52E65F81-4F63-4B21-9B97-F16144E58117}" dt="2020-04-10T14:54:06.358" v="36"/>
        <pc:sldMkLst>
          <pc:docMk/>
          <pc:sldMk cId="193721907" sldId="258"/>
        </pc:sldMkLst>
        <pc:picChg chg="add del mod">
          <ac:chgData name="Melissa Stewart" userId="f062928fa5ca2212" providerId="LiveId" clId="{52E65F81-4F63-4B21-9B97-F16144E58117}" dt="2020-04-10T14:05:56.376" v="12"/>
          <ac:picMkLst>
            <pc:docMk/>
            <pc:sldMk cId="193721907" sldId="258"/>
            <ac:picMk id="5" creationId="{C56E9C8C-0C50-44E6-BC1B-BEE519844A9C}"/>
          </ac:picMkLst>
        </pc:picChg>
        <pc:picChg chg="add del mod">
          <ac:chgData name="Melissa Stewart" userId="f062928fa5ca2212" providerId="LiveId" clId="{52E65F81-4F63-4B21-9B97-F16144E58117}" dt="2020-04-10T14:12:39.332" v="18"/>
          <ac:picMkLst>
            <pc:docMk/>
            <pc:sldMk cId="193721907" sldId="258"/>
            <ac:picMk id="6" creationId="{ECAA7429-044B-4719-B98B-BDC1C2877872}"/>
          </ac:picMkLst>
        </pc:picChg>
        <pc:picChg chg="add del mod">
          <ac:chgData name="Melissa Stewart" userId="f062928fa5ca2212" providerId="LiveId" clId="{52E65F81-4F63-4B21-9B97-F16144E58117}" dt="2020-04-10T14:19:52.795" v="21"/>
          <ac:picMkLst>
            <pc:docMk/>
            <pc:sldMk cId="193721907" sldId="258"/>
            <ac:picMk id="8" creationId="{8D0B7BE7-FDD7-400E-B213-5D5CE5568A81}"/>
          </ac:picMkLst>
        </pc:picChg>
        <pc:picChg chg="add del mod">
          <ac:chgData name="Melissa Stewart" userId="f062928fa5ca2212" providerId="LiveId" clId="{52E65F81-4F63-4B21-9B97-F16144E58117}" dt="2020-04-10T14:34:53.533" v="26"/>
          <ac:picMkLst>
            <pc:docMk/>
            <pc:sldMk cId="193721907" sldId="258"/>
            <ac:picMk id="10" creationId="{2762A85D-543D-4425-BE03-CB21FFBB5FDC}"/>
          </ac:picMkLst>
        </pc:picChg>
        <pc:picChg chg="add del mod">
          <ac:chgData name="Melissa Stewart" userId="f062928fa5ca2212" providerId="LiveId" clId="{52E65F81-4F63-4B21-9B97-F16144E58117}" dt="2020-04-10T14:36:33.308" v="35"/>
          <ac:picMkLst>
            <pc:docMk/>
            <pc:sldMk cId="193721907" sldId="258"/>
            <ac:picMk id="11" creationId="{FA545228-76C5-4F7E-8277-A21017D2205D}"/>
          </ac:picMkLst>
        </pc:picChg>
        <pc:picChg chg="add mod">
          <ac:chgData name="Melissa Stewart" userId="f062928fa5ca2212" providerId="LiveId" clId="{52E65F81-4F63-4B21-9B97-F16144E58117}" dt="2020-04-10T14:54:06.358" v="36"/>
          <ac:picMkLst>
            <pc:docMk/>
            <pc:sldMk cId="193721907" sldId="258"/>
            <ac:picMk id="13" creationId="{304EF0D3-35BA-4422-BCFD-2AE5648ED940}"/>
          </ac:picMkLst>
        </pc:picChg>
        <pc:inkChg chg="add del">
          <ac:chgData name="Melissa Stewart" userId="f062928fa5ca2212" providerId="LiveId" clId="{52E65F81-4F63-4B21-9B97-F16144E58117}" dt="2020-04-10T14:19:52.795" v="21"/>
          <ac:inkMkLst>
            <pc:docMk/>
            <pc:sldMk cId="193721907" sldId="258"/>
            <ac:inkMk id="7" creationId="{0D11D3E3-BAD9-49E1-A9E9-122DB952B920}"/>
          </ac:inkMkLst>
        </pc:inkChg>
        <pc:inkChg chg="add del">
          <ac:chgData name="Melissa Stewart" userId="f062928fa5ca2212" providerId="LiveId" clId="{52E65F81-4F63-4B21-9B97-F16144E58117}" dt="2020-04-10T14:34:53.533" v="26"/>
          <ac:inkMkLst>
            <pc:docMk/>
            <pc:sldMk cId="193721907" sldId="258"/>
            <ac:inkMk id="9" creationId="{0E044F18-394D-4DC7-AECC-E826D273DFA2}"/>
          </ac:inkMkLst>
        </pc:inkChg>
        <pc:inkChg chg="add">
          <ac:chgData name="Melissa Stewart" userId="f062928fa5ca2212" providerId="LiveId" clId="{52E65F81-4F63-4B21-9B97-F16144E58117}" dt="2020-04-10T14:54:06.358" v="36"/>
          <ac:inkMkLst>
            <pc:docMk/>
            <pc:sldMk cId="193721907" sldId="258"/>
            <ac:inkMk id="12" creationId="{66492820-54E5-44E2-88BB-BA2F2CF2DA29}"/>
          </ac:inkMkLst>
        </pc:inkChg>
      </pc:sldChg>
      <pc:sldChg chg="addSp delSp modSp modTransition modAnim">
        <pc:chgData name="Melissa Stewart" userId="f062928fa5ca2212" providerId="LiveId" clId="{52E65F81-4F63-4B21-9B97-F16144E58117}" dt="2020-04-10T14:54:06.358" v="36"/>
        <pc:sldMkLst>
          <pc:docMk/>
          <pc:sldMk cId="3769849245" sldId="259"/>
        </pc:sldMkLst>
        <pc:picChg chg="add del mod">
          <ac:chgData name="Melissa Stewart" userId="f062928fa5ca2212" providerId="LiveId" clId="{52E65F81-4F63-4B21-9B97-F16144E58117}" dt="2020-04-10T14:34:53.533" v="26"/>
          <ac:picMkLst>
            <pc:docMk/>
            <pc:sldMk cId="3769849245" sldId="259"/>
            <ac:picMk id="6" creationId="{988A5AA9-3F76-4E26-B351-39763E43B0AE}"/>
          </ac:picMkLst>
        </pc:picChg>
        <pc:picChg chg="add del mod">
          <ac:chgData name="Melissa Stewart" userId="f062928fa5ca2212" providerId="LiveId" clId="{52E65F81-4F63-4B21-9B97-F16144E58117}" dt="2020-04-10T14:36:33.308" v="35"/>
          <ac:picMkLst>
            <pc:docMk/>
            <pc:sldMk cId="3769849245" sldId="259"/>
            <ac:picMk id="7" creationId="{1C2D2496-E8E2-46C6-B0C3-D91449AE68C0}"/>
          </ac:picMkLst>
        </pc:picChg>
        <pc:picChg chg="add mod">
          <ac:chgData name="Melissa Stewart" userId="f062928fa5ca2212" providerId="LiveId" clId="{52E65F81-4F63-4B21-9B97-F16144E58117}" dt="2020-04-10T14:54:06.358" v="36"/>
          <ac:picMkLst>
            <pc:docMk/>
            <pc:sldMk cId="3769849245" sldId="259"/>
            <ac:picMk id="9" creationId="{320F5EEC-998A-4915-AE27-C4CD351C673E}"/>
          </ac:picMkLst>
        </pc:picChg>
        <pc:inkChg chg="add del">
          <ac:chgData name="Melissa Stewart" userId="f062928fa5ca2212" providerId="LiveId" clId="{52E65F81-4F63-4B21-9B97-F16144E58117}" dt="2020-04-10T14:34:53.533" v="26"/>
          <ac:inkMkLst>
            <pc:docMk/>
            <pc:sldMk cId="3769849245" sldId="259"/>
            <ac:inkMk id="5" creationId="{31E44437-7637-49B0-916A-B094E98430E3}"/>
          </ac:inkMkLst>
        </pc:inkChg>
        <pc:inkChg chg="add">
          <ac:chgData name="Melissa Stewart" userId="f062928fa5ca2212" providerId="LiveId" clId="{52E65F81-4F63-4B21-9B97-F16144E58117}" dt="2020-04-10T14:54:06.358" v="36"/>
          <ac:inkMkLst>
            <pc:docMk/>
            <pc:sldMk cId="3769849245" sldId="259"/>
            <ac:inkMk id="8" creationId="{5DD0D3A0-EE36-4317-A7B7-798E9993CCE8}"/>
          </ac:inkMkLst>
        </pc:inkChg>
      </pc:sldChg>
      <pc:sldChg chg="addSp delSp modSp add modTransition modAnim">
        <pc:chgData name="Melissa Stewart" userId="f062928fa5ca2212" providerId="LiveId" clId="{52E65F81-4F63-4B21-9B97-F16144E58117}" dt="2020-04-10T15:16:13.082" v="45"/>
        <pc:sldMkLst>
          <pc:docMk/>
          <pc:sldMk cId="1338297347" sldId="260"/>
        </pc:sldMkLst>
        <pc:spChg chg="del">
          <ac:chgData name="Melissa Stewart" userId="f062928fa5ca2212" providerId="LiveId" clId="{52E65F81-4F63-4B21-9B97-F16144E58117}" dt="2020-04-10T13:59:04.997" v="1"/>
          <ac:spMkLst>
            <pc:docMk/>
            <pc:sldMk cId="1338297347" sldId="260"/>
            <ac:spMk id="3" creationId="{A71BFF0B-1F50-4F1C-AF7B-9CA199E190CF}"/>
          </ac:spMkLst>
        </pc:spChg>
        <pc:picChg chg="add mod">
          <ac:chgData name="Melissa Stewart" userId="f062928fa5ca2212" providerId="LiveId" clId="{52E65F81-4F63-4B21-9B97-F16144E58117}" dt="2020-04-10T13:59:10.160" v="3" actId="14100"/>
          <ac:picMkLst>
            <pc:docMk/>
            <pc:sldMk cId="1338297347" sldId="260"/>
            <ac:picMk id="4" creationId="{399E0BD2-A2F5-47F0-AA97-387C6F3017CA}"/>
          </ac:picMkLst>
        </pc:picChg>
        <pc:picChg chg="add del mod">
          <ac:chgData name="Melissa Stewart" userId="f062928fa5ca2212" providerId="LiveId" clId="{52E65F81-4F63-4B21-9B97-F16144E58117}" dt="2020-04-10T14:34:53.533" v="26"/>
          <ac:picMkLst>
            <pc:docMk/>
            <pc:sldMk cId="1338297347" sldId="260"/>
            <ac:picMk id="6" creationId="{9A1AC9E9-85B9-4AF1-BFD6-E94B079EFEE5}"/>
          </ac:picMkLst>
        </pc:picChg>
        <pc:picChg chg="add del mod">
          <ac:chgData name="Melissa Stewart" userId="f062928fa5ca2212" providerId="LiveId" clId="{52E65F81-4F63-4B21-9B97-F16144E58117}" dt="2020-04-10T14:54:22.069" v="38"/>
          <ac:picMkLst>
            <pc:docMk/>
            <pc:sldMk cId="1338297347" sldId="260"/>
            <ac:picMk id="8" creationId="{C26397AE-B405-46FD-800F-29A54C7BCF4D}"/>
          </ac:picMkLst>
        </pc:picChg>
        <pc:picChg chg="add del mod">
          <ac:chgData name="Melissa Stewart" userId="f062928fa5ca2212" providerId="LiveId" clId="{52E65F81-4F63-4B21-9B97-F16144E58117}" dt="2020-04-10T15:06:43.334" v="41"/>
          <ac:picMkLst>
            <pc:docMk/>
            <pc:sldMk cId="1338297347" sldId="260"/>
            <ac:picMk id="9" creationId="{E077168C-CA79-4D72-8560-B8D6B66BEB34}"/>
          </ac:picMkLst>
        </pc:picChg>
        <pc:picChg chg="add del mod">
          <ac:chgData name="Melissa Stewart" userId="f062928fa5ca2212" providerId="LiveId" clId="{52E65F81-4F63-4B21-9B97-F16144E58117}" dt="2020-04-10T15:10:42.421" v="44"/>
          <ac:picMkLst>
            <pc:docMk/>
            <pc:sldMk cId="1338297347" sldId="260"/>
            <ac:picMk id="11" creationId="{87C4722D-4C7E-400D-AA15-6C9304A131AA}"/>
          </ac:picMkLst>
        </pc:picChg>
        <pc:picChg chg="add mod">
          <ac:chgData name="Melissa Stewart" userId="f062928fa5ca2212" providerId="LiveId" clId="{52E65F81-4F63-4B21-9B97-F16144E58117}" dt="2020-04-10T15:16:13.082" v="45"/>
          <ac:picMkLst>
            <pc:docMk/>
            <pc:sldMk cId="1338297347" sldId="260"/>
            <ac:picMk id="13" creationId="{BC818FA3-6504-47AE-807C-61A064652E50}"/>
          </ac:picMkLst>
        </pc:picChg>
        <pc:inkChg chg="add del">
          <ac:chgData name="Melissa Stewart" userId="f062928fa5ca2212" providerId="LiveId" clId="{52E65F81-4F63-4B21-9B97-F16144E58117}" dt="2020-04-10T14:34:53.533" v="26"/>
          <ac:inkMkLst>
            <pc:docMk/>
            <pc:sldMk cId="1338297347" sldId="260"/>
            <ac:inkMk id="5" creationId="{C42B54B7-4857-4F8B-90F3-6DF230B926AF}"/>
          </ac:inkMkLst>
        </pc:inkChg>
        <pc:inkChg chg="add del">
          <ac:chgData name="Melissa Stewart" userId="f062928fa5ca2212" providerId="LiveId" clId="{52E65F81-4F63-4B21-9B97-F16144E58117}" dt="2020-04-10T14:54:22.069" v="38"/>
          <ac:inkMkLst>
            <pc:docMk/>
            <pc:sldMk cId="1338297347" sldId="260"/>
            <ac:inkMk id="7" creationId="{D27AF572-057B-418E-AC85-F737C4884E38}"/>
          </ac:inkMkLst>
        </pc:inkChg>
        <pc:inkChg chg="add del">
          <ac:chgData name="Melissa Stewart" userId="f062928fa5ca2212" providerId="LiveId" clId="{52E65F81-4F63-4B21-9B97-F16144E58117}" dt="2020-04-10T15:10:42.421" v="44"/>
          <ac:inkMkLst>
            <pc:docMk/>
            <pc:sldMk cId="1338297347" sldId="260"/>
            <ac:inkMk id="10" creationId="{84A2094C-16AE-4658-A045-8B57126C9620}"/>
          </ac:inkMkLst>
        </pc:inkChg>
        <pc:inkChg chg="add">
          <ac:chgData name="Melissa Stewart" userId="f062928fa5ca2212" providerId="LiveId" clId="{52E65F81-4F63-4B21-9B97-F16144E58117}" dt="2020-04-10T15:16:13.082" v="45"/>
          <ac:inkMkLst>
            <pc:docMk/>
            <pc:sldMk cId="1338297347" sldId="260"/>
            <ac:inkMk id="12" creationId="{B165A245-34F6-4D34-A934-42661C616BCE}"/>
          </ac:inkMkLst>
        </pc:ink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4-10T14:36:46.9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043">
    <iact:property name="dataType"/>
    <iact:actionData xml:id="d0">
      <inkml:trace xmlns:inkml="http://www.w3.org/2003/InkML" xml:id="stk0" contextRef="#ctx0" brushRef="#br0">4322 5909 0,'17'0'74,"18"0"-59,18 0 1,71 0 1,17 0 13,-88 0-12,-35 0-7,17 0 22,-53 0 15,-17 0-35,35-18 3</inkml:trace>
    </iact:actionData>
  </iact:action>
  <iact:action type="add" startTime="9712">
    <iact:property name="dataType"/>
    <iact:actionData xml:id="d1">
      <inkml:trace xmlns:inkml="http://www.w3.org/2003/InkML" xml:id="stk1" contextRef="#ctx0" brushRef="#br0">4286 6279 0,'53'18'16,"53"-18"-2,-18-18 2,-35 18-1,71 0-3,-36-17 5,-35-18 1,0 52 12,-36-17-16,-34-17 80,-36 17-76</inkml:trace>
    </iact:actionData>
  </iact:action>
  <iact:action type="add" startTime="22597">
    <iact:property name="dataType"/>
    <iact:actionData xml:id="d2">
      <inkml:trace xmlns:inkml="http://www.w3.org/2003/InkML" xml:id="stk2" contextRef="#ctx0" brushRef="#br0">5891 5715 0,'-35'0'13,"53"-18"2,17 36 47,18-18-45,212-35 14,-213-1-19,-34 54 6,17-36-3,-35 1 31,0-36-24,-70 18 3,-18 35 8,17 0-2,-35 0-18,71 17 4,35 71-5,-18-17 6,-17-18-1,106 0-5,87 88 19,-105-123-12,53-18-6,-71 0 4,-35 35-1,18-53 0,-18-35 1</inkml:trace>
    </iact:actionData>
  </iact:action>
  <iact:action type="add" startTime="23561">
    <iact:property name="dataType"/>
    <iact:actionData xml:id="d3">
      <inkml:trace xmlns:inkml="http://www.w3.org/2003/InkML" xml:id="stk3" contextRef="#ctx0" brushRef="#br0">6491 5239 0,'53'-18'16,"0"18"-4,18-18 7,-71-17-6,35 53 3,-18 35-2,-17-18 3,-17 18 0,-36 0-5,0 0 21,71-53-2,70 0-15,-18 0-4,19-18 7,-89-17-2,0 53 13,17-18-14</inkml:trace>
    </iact:actionData>
  </iact:action>
  <iact:action type="add" startTime="24088">
    <iact:property name="dataType"/>
    <iact:actionData xml:id="d4">
      <inkml:trace xmlns:inkml="http://www.w3.org/2003/InkML" xml:id="stk4" contextRef="#ctx0" brushRef="#br0">6985 5168 0,'-18'18'29,"18"35"-12,0 0-3,18 35 3,-18-70-3,53 17 16,-18-18-13</inkml:trace>
    </iact:actionData>
  </iact:action>
  <iact:action type="add" startTime="24384">
    <iact:property name="dataType"/>
    <iact:actionData xml:id="d5">
      <inkml:trace xmlns:inkml="http://www.w3.org/2003/InkML" xml:id="stk5" contextRef="#ctx0" brushRef="#br0">7179 5292 0,'18'35'3,"17"-17"8,-17-18 4,35 35 1,-1-35 0,-16 0-1,-36-18 0,17-35 1,-34-35 18,-1 106-20,-70-36 4,70 18 27,-35 18-32</inkml:trace>
    </iact:actionData>
  </iact:action>
  <iact:action type="add" startTime="24946">
    <iact:property name="dataType"/>
    <iact:actionData xml:id="d6">
      <inkml:trace xmlns:inkml="http://www.w3.org/2003/InkML" xml:id="stk6" contextRef="#ctx0" brushRef="#br0">7567 5080 0,'88'53'15,"-88"-18"-12,71 36 23,-89-71-11,1 53 16,-36-18-17</inkml:trace>
    </iact:actionData>
  </iact:action>
  <iact:action type="add" startTime="25367">
    <iact:property name="dataType"/>
    <iact:actionData xml:id="d7">
      <inkml:trace xmlns:inkml="http://www.w3.org/2003/InkML" xml:id="stk7" contextRef="#ctx0" brushRef="#br0">8026 5644 0,'17'0'13,"72"0"0,34 0 3,-88 0 0,36 18 0,-36-36 2,-53 18 25</inkml:trace>
    </iact:actionData>
  </iact:action>
  <iact:action type="add" startTime="25708">
    <iact:property name="dataType"/>
    <iact:actionData xml:id="d8">
      <inkml:trace xmlns:inkml="http://www.w3.org/2003/InkML" xml:id="stk8" contextRef="#ctx0" brushRef="#br0">8661 5274 0,'0'106'16,"17"-53"0,72 70-4,-37-35 4,-34 36 1,17-124 1,-35 53-6</inkml:trace>
    </iact:actionData>
  </iact:action>
  <iact:action type="add" startTime="26298">
    <iact:property name="dataType"/>
    <iact:actionData xml:id="d9">
      <inkml:trace xmlns:inkml="http://www.w3.org/2003/InkML" xml:id="stk9" contextRef="#ctx0" brushRef="#br0">5980 6297 0,'53'0'13,"-1"0"4,54 0-3,141-18 4,71 18-2,52 0-4,1 0 5,70 0-1,-36 0 2,-70-17-6,-229-18 5,35 35 2,-88 0-7</inkml:trace>
    </iact:actionData>
  </iact:action>
  <iact:action type="add" startTime="27014">
    <iact:property name="dataType"/>
    <iact:actionData xml:id="d10">
      <inkml:trace xmlns:inkml="http://www.w3.org/2003/InkML" xml:id="stk10" contextRef="#ctx0" brushRef="#br0">6473 6985 0,'18'0'41,"88"0"-24,-53-18 18,-35 1-21,34-19 2,1-16 15,-17 34-15,-36-17 0,-18 35 1,-17 0-5,-18 0 20,0 17 1,35 19-18,-35 69 15,53-52-15,18 0 1,53-35 0,17 70 1,-71-88-2,124 18-1,-35-18 0,-88 0 4</inkml:trace>
    </iact:actionData>
  </iact:action>
  <iact:action type="add" startTime="27843">
    <iact:property name="dataType"/>
    <iact:actionData xml:id="d11">
      <inkml:trace xmlns:inkml="http://www.w3.org/2003/InkML" xml:id="stk11" contextRef="#ctx0" brushRef="#br0">7144 6597 0,'-18'0'14,"36"18"-2,17 70 1,-17-88 4,35 53 2,-18-53-5,-17 0 0,34-53 20,-52-18-21,36 36 3,-54 35-1,-35-18-1,18-17 4,53 53-4,-89-18 1</inkml:trace>
    </iact:actionData>
  </iact:action>
  <iact:action type="add" startTime="28458">
    <iact:property name="dataType"/>
    <iact:actionData xml:id="d12">
      <inkml:trace xmlns:inkml="http://www.w3.org/2003/InkML" xml:id="stk12" contextRef="#ctx0" brushRef="#br0">7779 7126 0,'88'-18'31,"-35"-17"-13,17 53-5,-34 17 3,-19-35 1,19 0-3</inkml:trace>
    </iact:actionData>
  </iact:action>
  <iact:action type="add" startTime="28805">
    <iact:property name="dataType"/>
    <iact:actionData xml:id="d13">
      <inkml:trace xmlns:inkml="http://www.w3.org/2003/InkML" xml:id="stk13" contextRef="#ctx0" brushRef="#br0">8202 6756 0,'0'70'14,"53"71"20,53-17-17,-106-71-6,35 0 8,-17-18-10,17-17 13</inkml:trace>
    </iact:actionData>
  </iact:action>
  <iact:action type="add" startTime="29704">
    <iact:property name="dataType"/>
    <iact:actionData xml:id="d14">
      <inkml:trace xmlns:inkml="http://www.w3.org/2003/InkML" xml:id="stk14" contextRef="#ctx0" brushRef="#br0">9737 6050 0,'0'-35'17,"53"53"-1,35-18-2,18 35 1,-53-35 2,-36 0-2,36 0-2</inkml:trace>
    </iact:actionData>
  </iact:action>
  <iact:action type="add" startTime="30000">
    <iact:property name="dataType"/>
    <iact:actionData xml:id="d15">
      <inkml:trace xmlns:inkml="http://www.w3.org/2003/InkML" xml:id="stk15" contextRef="#ctx0" brushRef="#br0">9931 6297 0,'106'0'15,"17"0"16,-70 0-29,-18 35 12</inkml:trace>
    </iact:actionData>
  </iact:action>
  <iact:action type="add" startTime="30410">
    <iact:property name="dataType"/>
    <iact:actionData xml:id="d16">
      <inkml:trace xmlns:inkml="http://www.w3.org/2003/InkML" xml:id="stk16" contextRef="#ctx0" brushRef="#br0">10971 5468 0,'0'88'8,"18"18"9,53 35-1,-18-35 0,-53-53 15,35-35-15,-18 17 17</inkml:trace>
    </iact:actionData>
  </iact:action>
  <iact:action type="add" startTime="30763">
    <iact:property name="dataType"/>
    <iact:actionData xml:id="d17">
      <inkml:trace xmlns:inkml="http://www.w3.org/2003/InkML" xml:id="stk17" contextRef="#ctx0" brushRef="#br0">11377 5750 0,'53'0'14,"0"0"1,0 0 1,35 0 2,-35 0-2,-35 18-3</inkml:trace>
    </iact:actionData>
  </iact:action>
  <iact:action type="add" startTime="31121">
    <iact:property name="dataType"/>
    <iact:actionData xml:id="d18">
      <inkml:trace xmlns:inkml="http://www.w3.org/2003/InkML" xml:id="stk18" contextRef="#ctx0" brushRef="#br0">12065 5433 0,'0'70'3,"35"19"10,36-19 1,-36-17 3,-35-18-13,18-17 6,-18 35 22</inkml:trace>
    </iact:actionData>
  </iact:action>
  <iact:action type="add" startTime="31477">
    <iact:property name="dataType"/>
    <iact:actionData xml:id="d19">
      <inkml:trace xmlns:inkml="http://www.w3.org/2003/InkML" xml:id="stk19" contextRef="#ctx0" brushRef="#br0">11113 6227 0,'194'0'17,"247"0"29,-195 17-33,-122-17 4,70 0-3,-88 0 3,-89 0-2</inkml:trace>
    </iact:actionData>
  </iact:action>
  <iact:action type="add" startTime="31934">
    <iact:property name="dataType"/>
    <iact:actionData xml:id="d20">
      <inkml:trace xmlns:inkml="http://www.w3.org/2003/InkML" xml:id="stk20" contextRef="#ctx0" brushRef="#br0">11430 6668 0,'0'52'16,"0"37"-5,53 34 3,0-70 3,-53 35-3,53-70 3</inkml:trace>
    </iact:actionData>
  </iact:action>
  <iact:action type="add" startTime="32273">
    <iact:property name="dataType"/>
    <iact:actionData xml:id="d21">
      <inkml:trace xmlns:inkml="http://www.w3.org/2003/InkML" xml:id="stk21" contextRef="#ctx0" brushRef="#br0">11730 6862 0,'53'0'17,"-53"-18"-5,70 18 4,-17 0-2,0 0 4,0 0-3</inkml:trace>
    </iact:actionData>
  </iact:action>
  <iact:action type="add" startTime="32585">
    <iact:property name="dataType"/>
    <iact:actionData xml:id="d22">
      <inkml:trace xmlns:inkml="http://www.w3.org/2003/InkML" xml:id="stk22" contextRef="#ctx0" brushRef="#br0">12171 6720 0,'0'89'4,"35"-19"10,-17-17-1,17 0-1,-17 0 7,17-53-7</inkml:trace>
    </iact:actionData>
  </iact:action>
  <iact:action type="add" startTime="33035">
    <iact:property name="dataType"/>
    <iact:actionData xml:id="d23">
      <inkml:trace xmlns:inkml="http://www.w3.org/2003/InkML" xml:id="stk23" contextRef="#ctx0" brushRef="#br0">12965 6138 0,'105'0'11,"-16"0"8,-36 0-6,-1 36 5,-34-36-5</inkml:trace>
    </iact:actionData>
  </iact:action>
  <iact:action type="add" startTime="33317">
    <iact:property name="dataType"/>
    <iact:actionData xml:id="d24">
      <inkml:trace xmlns:inkml="http://www.w3.org/2003/InkML" xml:id="stk24" contextRef="#ctx0" brushRef="#br0">13053 6297 0,'176'0'27,"-141"0"-9,-17 0-3,17 0 3</inkml:trace>
    </iact:actionData>
  </iact:action>
  <iact:action type="add" startTime="33813">
    <iact:property name="dataType"/>
    <iact:actionData xml:id="d25">
      <inkml:trace xmlns:inkml="http://www.w3.org/2003/InkML" xml:id="stk25" contextRef="#ctx0" brushRef="#br0">14058 5468 0,'0'124'15,"0"52"16,71-141 1,-36-17-16,18 17-12,0-53 5,-35-34 6,34 16 1,-52 19-1,-17-89 5,-36 18 26,-18 88-34,18 0 6,18 0 26</inkml:trace>
    </iact:actionData>
  </iact:action>
  <iact:action type="add" startTime="34544">
    <iact:property name="dataType"/>
    <iact:actionData xml:id="d26">
      <inkml:trace xmlns:inkml="http://www.w3.org/2003/InkML" xml:id="stk26" contextRef="#ctx0" brushRef="#br0">14058 6244 0,'18'0'29,"88"0"-13,52 0 1,-16-17 1,69 17 12,-228 0 47,-19 0-61</inkml:trace>
    </iact:actionData>
  </iact:action>
  <iact:action type="add" startTime="35104">
    <iact:property name="dataType"/>
    <iact:actionData xml:id="d27">
      <inkml:trace xmlns:inkml="http://www.w3.org/2003/InkML" xml:id="stk27" contextRef="#ctx0" brushRef="#br0">14340 6650 0,'-17'70'49,"17"36"-20,0 0-14,17-71 2,19-17-3,-19 17 4,72-35-6,-72 0 10,36 0-7,-18-17-1,18-142 16,-53 124-13,-17-18-5,-36 53 6,17-53-5,19 53 6,-18-18-7,35-17 7,0 53-5,-53 17 18</inkml:trace>
    </iact:actionData>
  </iact:action>
  <iact:action type="add" startTime="43961">
    <iact:property name="dataType"/>
    <iact:actionData xml:id="d28">
      <inkml:trace xmlns:inkml="http://www.w3.org/2003/InkML" xml:id="stk28" contextRef="#ctx0" brushRef="#br0">3175 1358 0,'-18'0'58,"18"18"35,0 70-75,18-17-4,17-36 5,-17 18-4,17 17 15,-35-34-14,18-19 0,-18 36-4,0-18 7,35-17-6,-35 35 3,0-18 1,18-17-4,-18 17 4,0-17-2,0 17 49,0 18-49,35-53 1,-35 18 1,0 17 45,18-35 80,88 18-127,35 17 16,-124-35-17,36 0 1,0 0 3,35 0-4,-35 18 4,0-18-6,18 0 2,17 0 4,-35 0-5,17 0 2,-34 0 6,17 0-9,17 0 22,18 0-19,18 0 15,0 0-18,-88 0 22,35 0-33,-1 0 11,37 0 3,-36 0 2,-1 0-1,19 0 0,17 0-1,-35 0 3,53 0-3,-35 0-2,-19 0 4,1 0-2,0 0-2,0 0 4,88 35-2,-88-35 4,18 0-7,-18 0 7,0 0-5,52 0 3,-52 0 0,0 0-6,0 0 8,35-18-3,-17-17-5,-36 53 6,18 17 1,-35-35-4,35 0 16,-18 0 5,-17 0-21,17 17 4,35-17 11,-34 0-13,-19 0-4,19 0 6,-19 0-2,19 0 60,-36-17 2,17 17-62,18 0 31,18-18-32,-35-17 0,17 53 1,-17-54 80,17-17-81,-35 18 14,18 35-13,-18-18 0,0-70-2,0 71 1,35-89 0,-35 53 5,0 0-6,-18 0 1,-17 18 3,53 17-3,-18-35-1,-18 53 0,18-35 1,0 17 17,0-35-16,0 0 16,-17 53 86,-36-35-83,17 53 52,-17-18-68,1 0-2,-19-18-11,-88 18 0,53 0 0,18 0-1,18 0 0,-36 0-3,18 0 1,35 0-1,-71 0 0,18 0 10,-35 0 5,88 0-1,-70 0-3,-18 0 5,70 0-5,-35 0 4,-35 0-1,71 0 22,-36 18-36,0-18 5,-35 0 25,159 0-19,-54 0-10,-52 0 11,35 0 1,-17 0 4,-19 0-8,72 0 6,-71 0 0,70 0-5,-35-18 6,0 18 0,0 0-2,18 0-5,17-18 7,-88-34-6,54 52 7,-37 0-6,36 0 35,36 0-17,-36 0-13,-35 0 28,35 0-31,35 0-1,-17 0 2,35-36 63,0 54-64,-18-18 14,-70 0 4,106 0-19,-36 0 22</inkml:trace>
    </iact:actionData>
  </iact:action>
  <iact:action type="add" startTime="63293">
    <iact:property name="dataType"/>
    <iact:actionData xml:id="d29">
      <inkml:trace xmlns:inkml="http://www.w3.org/2003/InkML" xml:id="stk29" contextRef="#ctx0" brushRef="#br0">16916 5309 0,'0'-35'18,"-18"53"-9,-17 17 4,52 18 2,-17 70 1,36 18-1,-36-17 4,0-71-6,0 0 5,0-18 10</inkml:trace>
    </iact:actionData>
  </iact:action>
  <iact:action type="add" startTime="63725">
    <iact:property name="dataType"/>
    <iact:actionData xml:id="d30">
      <inkml:trace xmlns:inkml="http://www.w3.org/2003/InkML" xml:id="stk30" contextRef="#ctx0" brushRef="#br0">17145 5644 0,'0'18'30,"35"141"0,-35-106-16,0 0 7,0-18-6</inkml:trace>
    </iact:actionData>
  </iact:action>
  <iact:action type="add" startTime="64036">
    <iact:property name="dataType"/>
    <iact:actionData xml:id="d31">
      <inkml:trace xmlns:inkml="http://www.w3.org/2003/InkML" xml:id="stk31" contextRef="#ctx0" brushRef="#br0">17233 5380 0,'0'18'13</inkml:trace>
    </iact:actionData>
  </iact:action>
  <iact:action type="add" startTime="64380">
    <iact:property name="dataType"/>
    <iact:actionData xml:id="d32">
      <inkml:trace xmlns:inkml="http://www.w3.org/2003/InkML" xml:id="stk32" contextRef="#ctx0" brushRef="#br0">17445 5803 0,'0'0'3,"0"124"6,0-89 9,18-17 8,17-89 53,18 0-63,-36-17 0,36 71 0,-17-19 0,-19 54 16,18 35-18,18 88 22,-53-123-23,18-18 5,17-36 27,-17-52-32,88 18 20,-53 17-19,-18 17 3,-35 89-3,53-35 5,-53 35-8,18 35 9,17-70-6,-35 17 5</inkml:trace>
    </iact:actionData>
  </iact:action>
  <iact:action type="add" startTime="65544">
    <iact:property name="dataType"/>
    <iact:actionData xml:id="d33">
      <inkml:trace xmlns:inkml="http://www.w3.org/2003/InkML" xml:id="stk33" contextRef="#ctx0" brushRef="#br0">17039 6685 0,'0'-35'17,"0"88"-5,53 70 21,0-17-16,0-71-4,0-17 4,-18 17 15</inkml:trace>
    </iact:actionData>
  </iact:action>
  <iact:action type="add" startTime="65902">
    <iact:property name="dataType"/>
    <iact:actionData xml:id="d34">
      <inkml:trace xmlns:inkml="http://www.w3.org/2003/InkML" xml:id="stk34" contextRef="#ctx0" brushRef="#br0">17233 6650 0,'-70'212'34,"17"-160"-18,0 19-3,18-36 3,52-17-2</inkml:trace>
    </iact:actionData>
  </iact:action>
  <iact:action type="add" startTime="66324">
    <iact:property name="dataType"/>
    <iact:actionData xml:id="d35">
      <inkml:trace xmlns:inkml="http://www.w3.org/2003/InkML" xml:id="stk35" contextRef="#ctx0" brushRef="#br0">17480 6773 0,'18'0'15,"-1"0"-12,72 36 11,34-19 2,-35-17-2,-17 0 35,-71 36-5</inkml:trace>
    </iact:actionData>
  </iact:action>
  <iact:action type="add" startTime="66697">
    <iact:property name="dataType"/>
    <iact:actionData xml:id="d36">
      <inkml:trace xmlns:inkml="http://www.w3.org/2003/InkML" xml:id="stk36" contextRef="#ctx0" brushRef="#br0">17674 6650 0,'35'18'15,"36"17"1,70-18 13,-88-17-12,-53 36-3,18-36 2,-18 17 33,0 36-36,-18 35 6,-35 18 10,35-53-15,-17-35 3,53-18 0</inkml:trace>
    </iact:actionData>
  </iact:action>
  <iact:action type="add" startTime="67166">
    <iact:property name="dataType"/>
    <iact:actionData xml:id="d37">
      <inkml:trace xmlns:inkml="http://www.w3.org/2003/InkML" xml:id="stk37" contextRef="#ctx0" brushRef="#br0">18115 6844 0,'-35'35'15,"53"18"-1,34 35-1,1-88 2,0 0 35,-17-17-36,-36-19 3,17 19-4,-17-71 3,-35 70-2,-18-35 3,18 53-2,52 0 2,-17 35 31,36 1-35</inkml:trace>
    </iact:actionData>
  </iact:action>
  <iact:action type="add" startTime="68566">
    <iact:property name="dataType"/>
    <iact:actionData xml:id="d38">
      <inkml:trace xmlns:inkml="http://www.w3.org/2003/InkML" xml:id="stk38" contextRef="#ctx0" brushRef="#br0">19279 5697 0,'-35'-17'16,"53"-19"-4,70 54 1,18-36 5,0 18 1,-36-17-5,-70-18 0,35 52 3,-35-34 30,-17 17-31,-19-18-4,19-17 6,-89 35-1,53 0 0,-35 0 10,106 0-9,-36 17-1,18 36 12,0 53-15,53-53 2,70 0-4,-17 0 7,-18-53-7,-70 0 8</inkml:trace>
    </iact:actionData>
  </iact:action>
  <iact:action type="add" startTime="69358">
    <iact:property name="dataType"/>
    <iact:actionData xml:id="d39">
      <inkml:trace xmlns:inkml="http://www.w3.org/2003/InkML" xml:id="stk39" contextRef="#ctx0" brushRef="#br0">19985 5115 0,'70'106'30,"19"-53"-14,-36-35 2,-36 17-2,18-17-5,-17-18 7</inkml:trace>
    </iact:actionData>
  </iact:action>
  <iact:action type="add" startTime="69715">
    <iact:property name="dataType"/>
    <iact:actionData xml:id="d40">
      <inkml:trace xmlns:inkml="http://www.w3.org/2003/InkML" xml:id="stk40" contextRef="#ctx0" brushRef="#br0">20197 5115 0,'0'18'15,"-18"35"-2,-88 35 5,71-35-5,35-35 6,0 17 26</inkml:trace>
    </iact:actionData>
  </iact:action>
  <iact:action type="add" startTime="70946">
    <iact:property name="dataType"/>
    <iact:actionData xml:id="d41">
      <inkml:trace xmlns:inkml="http://www.w3.org/2003/InkML" xml:id="stk41" contextRef="#ctx0" brushRef="#br0">20920 5539 0,'-36'70'13,"89"36"2,-53 35 16,0-123-13</inkml:trace>
    </iact:actionData>
  </iact:action>
  <iact:action type="add" startTime="71229">
    <iact:property name="dataType"/>
    <iact:actionData xml:id="d42">
      <inkml:trace xmlns:inkml="http://www.w3.org/2003/InkML" xml:id="stk42" contextRef="#ctx0" brushRef="#br0">20832 5733 0,'70'0'13,"18"0"0,-17 0 4,-18 0 0,-18 0-4</inkml:trace>
    </iact:actionData>
  </iact:action>
  <iact:action type="add" startTime="71491">
    <iact:property name="dataType"/>
    <iact:actionData xml:id="d43">
      <inkml:trace xmlns:inkml="http://www.w3.org/2003/InkML" xml:id="stk43" contextRef="#ctx0" brushRef="#br0">21414 5503 0,'17'89'14,"19"-19"4,-19-17-1,18 0-5,-35 0 3</inkml:trace>
    </iact:actionData>
  </iact:action>
  <iact:action type="add" startTime="72035">
    <iact:property name="dataType"/>
    <iact:actionData xml:id="d44">
      <inkml:trace xmlns:inkml="http://www.w3.org/2003/InkML" xml:id="stk44" contextRef="#ctx0" brushRef="#br0">19385 5115 0,'-159'159'12,"106"-35"4,18 70-2,106 17 6,17-87-5,124 34 17,-159-122-16</inkml:trace>
    </iact:actionData>
  </iact:action>
  <iact:action type="add" startTime="72627">
    <iact:property name="dataType"/>
    <iact:actionData xml:id="d45">
      <inkml:trace xmlns:inkml="http://www.w3.org/2003/InkML" xml:id="stk45" contextRef="#ctx0" brushRef="#br0">21749 5186 0,'-18'-18'3,"36"18"7,123 71 23,-71 88-19,-34-54 3,17 54-5,-53 35 6,0-88-3,-53-53 19,53-35-19</inkml:trace>
    </iact:actionData>
  </iact:action>
  <iact:action type="add" startTime="73061">
    <iact:property name="dataType"/>
    <iact:actionData xml:id="d46">
      <inkml:trace xmlns:inkml="http://www.w3.org/2003/InkML" xml:id="stk46" contextRef="#ctx0" brushRef="#br0">22313 5274 0,'-17'71'15,"-36"-18"-12,17 105-1,89 142 24,18-194-12,-18-53 3,0-35-3</inkml:trace>
    </iact:actionData>
  </iact:action>
  <iact:action type="add" startTime="73405">
    <iact:property name="dataType"/>
    <iact:actionData xml:id="d47">
      <inkml:trace xmlns:inkml="http://www.w3.org/2003/InkML" xml:id="stk47" contextRef="#ctx0" brushRef="#br0">22772 5662 0,'88'-18'15,"18"18"-1,-53 0 2,-18 0-3,-17-17 4,17-36 0,-35 18-1,-18 35 11,-88 0 5,54 17-14,-37 71-5,107-35 7,-18 0-6,0 18 2,53-18 1,0-18-1,35-35-5</inkml:trace>
    </iact:actionData>
  </iact:action>
  <iact:action type="add" startTime="74010">
    <iact:property name="dataType"/>
    <iact:actionData xml:id="d48">
      <inkml:trace xmlns:inkml="http://www.w3.org/2003/InkML" xml:id="stk48" contextRef="#ctx0" brushRef="#br0">23336 5239 0,'36'53'15,"-19"-18"-12,89 71 24,-53-89-12,-53 19 4,35-19-6</inkml:trace>
    </iact:actionData>
  </iact:action>
  <iact:action type="add" startTime="74308">
    <iact:property name="dataType"/>
    <iact:actionData xml:id="d49">
      <inkml:trace xmlns:inkml="http://www.w3.org/2003/InkML" xml:id="stk49" contextRef="#ctx0" brushRef="#br0">23513 5292 0,'-89'53'13,"89"0"3,0-18-2,-17 18 3,-36 0 31</inkml:trace>
    </iact:actionData>
  </iact:action>
  <iact:action type="add" startTime="74681">
    <iact:property name="dataType"/>
    <iact:actionData xml:id="d50">
      <inkml:trace xmlns:inkml="http://www.w3.org/2003/InkML" xml:id="stk50" contextRef="#ctx0" brushRef="#br0">23795 5821 0,'70'0'15,"36"0"15,-70 0-11,-19 0-7</inkml:trace>
    </iact:actionData>
  </iact:action>
  <iact:action type="add" startTime="74977">
    <iact:property name="dataType"/>
    <iact:actionData xml:id="d51">
      <inkml:trace xmlns:inkml="http://www.w3.org/2003/InkML" xml:id="stk51" contextRef="#ctx0" brushRef="#br0">24324 5592 0,'0'70'16,"18"18"-5,-18 18 9,53 0 7,-53-88 3</inkml:trace>
    </iact:actionData>
  </iact:action>
  <iact:action type="add" startTime="75368">
    <iact:property name="dataType"/>
    <iact:actionData xml:id="d52">
      <inkml:trace xmlns:inkml="http://www.w3.org/2003/InkML" xml:id="stk52" contextRef="#ctx0" brushRef="#br0">24747 5133 0,'71'159'14,"-18"-53"-1,-18 52 3,-17 1 1,-18 0-1,0-106-2,-18 0 1,0 0 2,-34-18 13,16-35-14</inkml:trace>
    </iact:actionData>
  </iact:action>
  <iact:action type="add" startTime="76191">
    <iact:property name="dataType"/>
    <iact:actionData xml:id="d53">
      <inkml:trace xmlns:inkml="http://www.w3.org/2003/InkML" xml:id="stk53" contextRef="#ctx0" brushRef="#br0">19191 6403 0,'177'-18'14,"-19"18"4,-52 0-3,106 0 0,-18 18 3,17-18-6,160 35 21,-159-35-18,-89 0-1,71 18 0,35 17 1,36-35 6,-106 0-7,88 18 6,17-18-7,230 35 15,-229-35-9,-107 0-6,54 0 0,35 0 6,-18 0-6,-88 0 2,142 0 1,-36 0 1,88 18 16,-141 17-17,-71-35-2,-35 0 1,-35 0 2,-35 0 12,-36 0-13</inkml:trace>
    </iact:actionData>
  </iact:action>
  <iact:action type="add" startTime="77752">
    <iact:property name="dataType"/>
    <iact:actionData xml:id="d54">
      <inkml:trace xmlns:inkml="http://www.w3.org/2003/InkML" xml:id="stk54" contextRef="#ctx0" brushRef="#br0">21255 7126 0,'18'0'25,"34"0"24,54 0-36,-18 0-8,-17-18 5,-36-34 4,-35 16 2,18 36 2,-53-53 14,-71 53-20,18 0 4,70 18-1,-70 35 3,35 88-7,53-88 6,0-35 1,18 35-6,281 52 21,-246-105-18,106 0 1,-106 36-1</inkml:trace>
    </iact:actionData>
  </iact:action>
  <iact:action type="add" startTime="78462">
    <iact:property name="dataType"/>
    <iact:actionData xml:id="d55">
      <inkml:trace xmlns:inkml="http://www.w3.org/2003/InkML" xml:id="stk55" contextRef="#ctx0" brushRef="#br0">21996 6773 0,'123'159'28,"-70"-106"-9,-18-53-1,-35 35-4</inkml:trace>
    </iact:actionData>
  </iact:action>
  <iact:action type="add" startTime="78747">
    <iact:property name="dataType"/>
    <iact:actionData xml:id="d56">
      <inkml:trace xmlns:inkml="http://www.w3.org/2003/InkML" xml:id="stk56" contextRef="#ctx0" brushRef="#br0">22137 6773 0,'-53'89'15,"18"-19"-6,17-17 5,-35 35 20,18-70-21,52-18 6</inkml:trace>
    </iact:actionData>
  </iact:action>
  <iact:action type="add" startTime="79083">
    <iact:property name="dataType"/>
    <iact:actionData xml:id="d57">
      <inkml:trace xmlns:inkml="http://www.w3.org/2003/InkML" xml:id="stk57" contextRef="#ctx0" brushRef="#br0">22366 7267 0,'71'0'16,"17"0"-3,-18 0 5,36 18-4,-53 0 4</inkml:trace>
    </iact:actionData>
  </iact:action>
  <iact:action type="add" startTime="79397">
    <iact:property name="dataType"/>
    <iact:actionData xml:id="d58">
      <inkml:trace xmlns:inkml="http://www.w3.org/2003/InkML" xml:id="stk58" contextRef="#ctx0" brushRef="#br0">23001 6826 0,'0'36'13,"0"16"7,18 107-8,17 0 2,-17-36 1,17-34 3,-17-36-4,-18-1 3</inkml:trace>
    </iact:actionData>
  </iact:action>
  <iact:action type="add" startTime="82959">
    <iact:property name="dataType"/>
    <iact:actionData xml:id="d59">
      <inkml:trace xmlns:inkml="http://www.w3.org/2003/InkML" xml:id="stk59" contextRef="#ctx0" brushRef="#br0">25012 5062 0,'-124'18'15,"-70"35"-1,89 0 2,-442 194 16,335-141-15,-52 17-3,17 18 1,35-17 0,106-71 1,36-18 1,17-17-3</inkml:trace>
    </iact:actionData>
  </iact:action>
  <iact:action type="add" startTime="83599">
    <iact:property name="dataType"/>
    <iact:actionData xml:id="d60">
      <inkml:trace xmlns:inkml="http://www.w3.org/2003/InkML" xml:id="stk60" contextRef="#ctx0" brushRef="#br0">23424 6703 0,'18'0'2,"-36"0"11,1 0 14,-18 0-9,-301 176 13,72-88-18,-195 36 6,177-18-1,88 0-7,123-54 4,-70 37 2,88-36 0,36-36-4,-36-17 33</inkml:trace>
    </iact:actionData>
  </iact:action>
  <iact:action type="add" startTime="85340">
    <iact:property name="dataType"/>
    <iact:actionData xml:id="d61">
      <inkml:trace xmlns:inkml="http://www.w3.org/2003/InkML" xml:id="stk61" contextRef="#ctx0" brushRef="#br0">25806 6279 0,'17'0'18,"89"-17"-2,-18-18 0,-35 52-3,-35-17 6,17 0-7</inkml:trace>
    </iact:actionData>
  </iact:action>
  <iact:action type="add" startTime="85620">
    <iact:property name="dataType"/>
    <iact:actionData xml:id="d62">
      <inkml:trace xmlns:inkml="http://www.w3.org/2003/InkML" xml:id="stk62" contextRef="#ctx0" brushRef="#br0">25859 6509 0,'176'35'14,"-123"-35"3,-18 18-4,-17-18 6</inkml:trace>
    </iact:actionData>
  </iact:action>
  <iact:action type="add" startTime="86560">
    <iact:property name="dataType"/>
    <iact:actionData xml:id="d63">
      <inkml:trace xmlns:inkml="http://www.w3.org/2003/InkML" xml:id="stk63" contextRef="#ctx0" brushRef="#br0">27040 5292 0,'0'106'40,"0"52"-36,0-52 9,0 35-1,0-35 6,0-53-2,0-35 15</inkml:trace>
    </iact:actionData>
  </iact:action>
  <iact:action type="add" startTime="86868">
    <iact:property name="dataType"/>
    <iact:actionData xml:id="d64">
      <inkml:trace xmlns:inkml="http://www.w3.org/2003/InkML" xml:id="stk64" contextRef="#ctx0" brushRef="#br0">27252 5750 0,'0'106'3,"0"-53"6,35 0 7,-35-35 1,18 17-4,-18-17 3</inkml:trace>
    </iact:actionData>
  </iact:action>
  <iact:action type="add" startTime="87117">
    <iact:property name="dataType"/>
    <iact:actionData xml:id="d65">
      <inkml:trace xmlns:inkml="http://www.w3.org/2003/InkML" xml:id="stk65" contextRef="#ctx0" brushRef="#br0">27340 5450 0</inkml:trace>
    </iact:actionData>
  </iact:action>
  <iact:action type="add" startTime="87196">
    <iact:property name="dataType"/>
    <iact:actionData xml:id="d66">
      <inkml:trace xmlns:inkml="http://www.w3.org/2003/InkML" xml:id="stk66" contextRef="#ctx0" brushRef="#br0">27340 5450 0</inkml:trace>
    </iact:actionData>
  </iact:action>
  <iact:action type="add" startTime="87210">
    <iact:property name="dataType"/>
    <iact:actionData xml:id="d67">
      <inkml:trace xmlns:inkml="http://www.w3.org/2003/InkML" xml:id="stk67" contextRef="#ctx0" brushRef="#br0">27340 5450 0</inkml:trace>
    </iact:actionData>
  </iact:action>
  <iact:action type="add" startTime="87395">
    <iact:property name="dataType"/>
    <iact:actionData xml:id="d68">
      <inkml:trace xmlns:inkml="http://www.w3.org/2003/InkML" xml:id="stk68" contextRef="#ctx0" brushRef="#br0">27552 5821 0,'0'0'4,"18"88"5,-18-17 7,35-18 19,-35-18-20,18-53 48,34-70-49,1 70-2,0-35 8,-17 18-7,-19 53 21,-17 35-24,0 0 16,35-18-18,-35-17 38,18-36-30,17 18-2,36-71 2,17-35 14,-70 106-13,17 71 15,-17 0-15,17-36-3,-17-17 1,17 34 16,-35-16-14</inkml:trace>
    </iact:actionData>
  </iact:action>
  <iact:action type="add" startTime="88295">
    <iact:property name="dataType"/>
    <iact:actionData xml:id="d69">
      <inkml:trace xmlns:inkml="http://www.w3.org/2003/InkML" xml:id="stk69" contextRef="#ctx0" brushRef="#br0">27129 6826 0,'0'-17'16,"17"17"19,-17 53-24,53 17 9,0-17-8,35 0 4,-70-18-4,35-17 7,-53 17-5</inkml:trace>
    </iact:actionData>
  </iact:action>
  <iact:action type="add" startTime="88674">
    <iact:property name="dataType"/>
    <iact:actionData xml:id="d70">
      <inkml:trace xmlns:inkml="http://www.w3.org/2003/InkML" xml:id="stk70" contextRef="#ctx0" brushRef="#br0">27376 6809 0,'-53'70'5,"17"18"4,19-70 4,-71 70 2,105-35 1,-34-35-3</inkml:trace>
    </iact:actionData>
  </iact:action>
  <iact:action type="add" startTime="89027">
    <iact:property name="dataType"/>
    <iact:actionData xml:id="d71">
      <inkml:trace xmlns:inkml="http://www.w3.org/2003/InkML" xml:id="stk71" contextRef="#ctx0" brushRef="#br0">27658 6879 0,'0'35'13,"53"-35"1,17 18 7,-17 17-9,-18-35 3,-17 0 16</inkml:trace>
    </iact:actionData>
  </iact:action>
  <iact:action type="add" startTime="89360">
    <iact:property name="dataType"/>
    <iact:actionData xml:id="d72">
      <inkml:trace xmlns:inkml="http://www.w3.org/2003/InkML" xml:id="stk72" contextRef="#ctx0" brushRef="#br0">27675 6773 0,'89'36'24,"-72"-19"-8,124 36 0,-88-18-1,-35-35 63,-18 18-45,0 35-18,-18 35 2,18-70-2,-17 35 0,-19-53-2,54 35 2,17-35 19</inkml:trace>
    </iact:actionData>
  </iact:action>
  <iact:action type="add" startTime="89840">
    <iact:property name="dataType"/>
    <iact:actionData xml:id="d73">
      <inkml:trace xmlns:inkml="http://www.w3.org/2003/InkML" xml:id="stk73" contextRef="#ctx0" brushRef="#br0">28258 6950 0,'-18'0'14,"18"35"15,0 18-12,0 35-5,18-70 6,34-18-2,1 0 15,0-18-17,-17-35 1,-36 36 2,-71-19-3,36 36 0,35-17 3,-18-19-1,-35 89 1</inkml:trace>
    </iact:actionData>
  </iact:action>
  <iact:action type="add" startTime="91112">
    <iact:property name="dataType"/>
    <iact:actionData xml:id="d74">
      <inkml:trace xmlns:inkml="http://www.w3.org/2003/InkML" xml:id="stk74" contextRef="#ctx0" brushRef="#br0">28981 5909 0,'70'0'29,"36"0"-14,-18-18 0,-17-17 2,-36 35 17,-35-18-20,-53-70 16,36 88-13,-36 0 2,-36 0-5,37 53 17,-1 0-18,53 53 3,0-53 3,123-35 9,-17 34-10,35-69-2</inkml:trace>
    </iact:actionData>
  </iact:action>
  <iact:action type="add" startTime="91723">
    <iact:property name="dataType"/>
    <iact:actionData xml:id="d75">
      <inkml:trace xmlns:inkml="http://www.w3.org/2003/InkML" xml:id="stk75" contextRef="#ctx0" brushRef="#br0">29686 5433 0,'159'106'28,"-71"-53"-15,-70-36 4</inkml:trace>
    </iact:actionData>
  </iact:action>
  <iact:action type="add" startTime="92031">
    <iact:property name="dataType"/>
    <iact:actionData xml:id="d76">
      <inkml:trace xmlns:inkml="http://www.w3.org/2003/InkML" xml:id="stk76" contextRef="#ctx0" brushRef="#br0">29863 5433 0,'-89'17'18,"107"72"-16,-53-72 8,-18 19 4,18 16 18,52-52-14</inkml:trace>
    </iact:actionData>
  </iact:action>
  <iact:action type="add" startTime="92449">
    <iact:property name="dataType"/>
    <iact:actionData xml:id="d77">
      <inkml:trace xmlns:inkml="http://www.w3.org/2003/InkML" xml:id="stk77" contextRef="#ctx0" brushRef="#br0">30462 5838 0,'0'18'16,"0"53"0,0 35-2,53-54 3,-35-16-1,-18-19-2,0 19 3</inkml:trace>
    </iact:actionData>
  </iact:action>
  <iact:action type="add" startTime="92732">
    <iact:property name="dataType"/>
    <iact:actionData xml:id="d78">
      <inkml:trace xmlns:inkml="http://www.w3.org/2003/InkML" xml:id="stk78" contextRef="#ctx0" brushRef="#br0">30357 6033 0,'123'35'3,"-17"-35"24,-53 0-14,-18 0 4,-17 0-4</inkml:trace>
    </iact:actionData>
  </iact:action>
  <iact:action type="add" startTime="93011">
    <iact:property name="dataType"/>
    <iact:actionData xml:id="d79">
      <inkml:trace xmlns:inkml="http://www.w3.org/2003/InkML" xml:id="stk79" contextRef="#ctx0" brushRef="#br0">30939 5609 0,'0'106'13,"17"35"-9,19-17 8,-19 17 2,36-88 17,-53-36-13</inkml:trace>
    </iact:actionData>
  </iact:action>
  <iact:action type="add" startTime="96091">
    <iact:property name="dataType"/>
    <iact:actionData xml:id="d80">
      <inkml:trace xmlns:inkml="http://www.w3.org/2003/InkML" xml:id="stk80" contextRef="#ctx0" brushRef="#br0">26670 7920 0,'106'18'17,"-18"-18"-2,36 0 16,-89 0-15</inkml:trace>
    </iact:actionData>
  </iact:action>
  <iact:action type="add" startTime="96360">
    <iact:property name="dataType"/>
    <iact:actionData xml:id="d81">
      <inkml:trace xmlns:inkml="http://www.w3.org/2003/InkML" xml:id="stk81" contextRef="#ctx0" brushRef="#br0">26811 8202 0,'53'0'12,"-35"0"-8,123 35 9,-88-35 1,-36 0 5,19 0-5</inkml:trace>
    </iact:actionData>
  </iact:action>
  <iact:action type="add" startTime="96812">
    <iact:property name="dataType"/>
    <iact:actionData xml:id="d82">
      <inkml:trace xmlns:inkml="http://www.w3.org/2003/InkML" xml:id="stk82" contextRef="#ctx0" brushRef="#br0">27799 8184 0,'0'-17'12,"70"-18"21,54 52-12,-36-17-16,-70-17 1,35 17 8,-18 0-1,-35-18 8,0-35-10,-53 0 23,35 53-22,-35-35 2,-35 52 2,88 19-1,-53-19 2,36 72 1,-19-37-5,54 1 4,70 18 14,36-36-16,-18-17-1,-53-18 2,-18-18 1,-18 18-2</inkml:trace>
    </iact:actionData>
  </iact:action>
  <iact:action type="add" startTime="97547">
    <iact:property name="dataType"/>
    <iact:actionData xml:id="d83">
      <inkml:trace xmlns:inkml="http://www.w3.org/2003/InkML" xml:id="stk83" contextRef="#ctx0" brushRef="#br0">28575 7867 0,'35'53'16,"18"-53"-6,-35 18 7,35-36 15,-18 0-19,-35-35 3,0 18-2,-18 35 16,-35-18-13,1-35-1,16 71-2</inkml:trace>
    </iact:actionData>
  </iact:action>
  <iact:action type="add" startTime="98303">
    <iact:property name="dataType"/>
    <iact:actionData xml:id="d84">
      <inkml:trace xmlns:inkml="http://www.w3.org/2003/InkML" xml:id="stk84" contextRef="#ctx0" brushRef="#br0">29104 8061 0,'-17'0'12,"17"71"19,17-1-12,18-17-5,-17 0 17</inkml:trace>
    </iact:actionData>
  </iact:action>
  <iact:action type="add" startTime="98630">
    <iact:property name="dataType"/>
    <iact:actionData xml:id="d85">
      <inkml:trace xmlns:inkml="http://www.w3.org/2003/InkML" xml:id="stk85" contextRef="#ctx0" brushRef="#br0">28981 8220 0,'17'-36'13,"19"89"2,17-53-1,17 0 7,-17 0-8,0 0 3,-18 0 30</inkml:trace>
    </iact:actionData>
  </iact:action>
  <iact:action type="add" startTime="98970">
    <iact:property name="dataType"/>
    <iact:actionData xml:id="d86">
      <inkml:trace xmlns:inkml="http://www.w3.org/2003/InkML" xml:id="stk86" contextRef="#ctx0" brushRef="#br0">29528 7832 0,'0'88'15,"35"35"5,-18-34-8,19-19 5,-19-17-2,19 0 0,-36-18 17,0-17-18</inkml:trace>
    </iact:actionData>
  </iact:action>
  <iact:action type="add" startTime="99344">
    <iact:property name="dataType"/>
    <iact:actionData xml:id="d87">
      <inkml:trace xmlns:inkml="http://www.w3.org/2003/InkML" xml:id="stk87" contextRef="#ctx0" brushRef="#br0">30004 7990 0,'106'0'15,"-71"36"2,35-19-4,-17-34 2</inkml:trace>
    </iact:actionData>
  </iact:action>
  <iact:action type="add" startTime="99611">
    <iact:property name="dataType"/>
    <iact:actionData xml:id="d88">
      <inkml:trace xmlns:inkml="http://www.w3.org/2003/InkML" xml:id="stk88" contextRef="#ctx0" brushRef="#br0">30057 8149 0,'53'0'6,"0"35"5,-1-35 2,37 0 0,-36-17 8,-36-18-8</inkml:trace>
    </iact:actionData>
  </iact:action>
  <iact:action type="add" startTime="99937">
    <iact:property name="dataType"/>
    <iact:actionData xml:id="d89">
      <inkml:trace xmlns:inkml="http://www.w3.org/2003/InkML" xml:id="stk89" contextRef="#ctx0" brushRef="#br0">30798 7708 0,'0'159'16,"0"-106"-5,35 53 8,-18-36-4,19-17-2,-19 35 7,-17-70 22</inkml:trace>
    </iact:actionData>
  </iact:action>
  <iact:action type="add" startTime="100327">
    <iact:property name="dataType"/>
    <iact:actionData xml:id="d90">
      <inkml:trace xmlns:inkml="http://www.w3.org/2003/InkML" xml:id="stk90" contextRef="#ctx0" brushRef="#br0">31309 7796 0,'0'124'15,"0"35"-4,18-106 10,-18 17-9</inkml:trace>
    </iact:actionData>
  </iact:action>
  <iact:action type="add" startTime="100607">
    <iact:property name="dataType"/>
    <iact:actionData xml:id="d91">
      <inkml:trace xmlns:inkml="http://www.w3.org/2003/InkML" xml:id="stk91" contextRef="#ctx0" brushRef="#br0">31168 8026 0,'106'17'4,"-71"-17"5,18 0 7,-35 0 1,35 0-2,-18-17 0</inkml:trace>
    </iact:actionData>
  </iact:action>
  <iact:action type="add" startTime="100886">
    <iact:property name="dataType"/>
    <iact:actionData xml:id="d92">
      <inkml:trace xmlns:inkml="http://www.w3.org/2003/InkML" xml:id="stk92" contextRef="#ctx0" brushRef="#br0">31644 7638 0,'0'176'15,"0"-52"5,35 70 11,-35-142-18,0 1 4,18-53 13</inkml:trace>
    </iact:actionData>
  </iact:action>
  <iact:action type="add" startTime="101260">
    <iact:property name="dataType"/>
    <iact:actionData xml:id="d93">
      <inkml:trace xmlns:inkml="http://www.w3.org/2003/InkML" xml:id="stk93" contextRef="#ctx0" brushRef="#br0">31962 7796 0,'88'0'17,"-35"0"-5,17 0 5,19 0-1,-72 18 13</inkml:trace>
    </iact:actionData>
  </iact:action>
  <iact:action type="add" startTime="101541">
    <iact:property name="dataType"/>
    <iact:actionData xml:id="d94">
      <inkml:trace xmlns:inkml="http://www.w3.org/2003/InkML" xml:id="stk94" contextRef="#ctx0" brushRef="#br0">31997 8026 0,'18'0'28,"87"0"-12,-16 0 1,69 17 16</inkml:trace>
    </iact:actionData>
  </iact:action>
  <iact:action type="add" startTime="101917">
    <iact:property name="dataType"/>
    <iact:actionData xml:id="d95">
      <inkml:trace xmlns:inkml="http://www.w3.org/2003/InkML" xml:id="stk95" contextRef="#ctx0" brushRef="#br0">32685 7691 0,'106'0'27,"-36"17"-15,-17 36 5,0-35 1,-53 17-5,0 18 3,0 18 3,-18-19-6,-34 1 3,-54 53 14,106-71 2,53-35 1,70 18-19,-35 17 0,18-17 1,-53-18 5</inkml:trace>
    </iact:actionData>
  </iact:action>
  <iact:action type="add" startTime="102676">
    <iact:property name="dataType"/>
    <iact:actionData xml:id="d96">
      <inkml:trace xmlns:inkml="http://www.w3.org/2003/InkML" xml:id="stk96" contextRef="#ctx0" brushRef="#br0">32526 7391 0,'0'70'13,"0"36"3,-18-18 1,-17 89 0,88-36-3,-35 70 18,-18-140-17,35-18 1,-35-18-1,0-17 3,0 17-5,53-17 3,-35 17 2,35-35-6,370 0 22,-370 0-22,88 0 5,-71 0 1,19 0-6,-72 0 6,-17-18 41,0-176-29,0 71-14,0-36 2,0-35 0,36 71-4,-36-18 1,0 123 2,0-35 1,-18 71 87,-88-1-90,18 19 2,17-36 0,-176-18-4,89-17 2,52 52 1,0-34-1,53 17 1,35 0 18,-17 0-22,53 0 7,17 0 10</inkml:trace>
    </iact:actionData>
  </iact:action>
  <iact:action type="add" startTime="127943">
    <iact:property name="dataType"/>
    <iact:actionData xml:id="d97">
      <inkml:trace xmlns:inkml="http://www.w3.org/2003/InkML" xml:id="stk97" contextRef="#ctx0" brushRef="#br0">4374 11307 0,'18'17'22,"176"-52"65,-176 0-68,35 52-3</inkml:trace>
    </iact:actionData>
  </iact:action>
  <iact:action type="add" startTime="128275">
    <iact:property name="dataType"/>
    <iact:actionData xml:id="d98">
      <inkml:trace xmlns:inkml="http://www.w3.org/2003/InkML" xml:id="stk98" contextRef="#ctx0" brushRef="#br0">4533 11589 0,'71'35'15,"-18"-35"0,0 0-2,-18 0 2</inkml:trace>
    </iact:actionData>
  </iact:action>
  <iact:action type="add" startTime="129064">
    <iact:property name="dataType"/>
    <iact:actionData xml:id="d99">
      <inkml:trace xmlns:inkml="http://www.w3.org/2003/InkML" xml:id="stk99" contextRef="#ctx0" brushRef="#br0">5539 11307 0,'17'-18'16,"89"-17"-2,53 35 3,-53-18 16,-53-17-21,0 17 9,-18-35-7,-35 18 0,-53 17 16,-18-17-12,-17 53-2,18 17 13,17 18-12,17 17-3,54 19 3,123 16-1,124-34 15,-248-71-17,36 0 1,-17-18 2,-36 1-3</inkml:trace>
    </iact:actionData>
  </iact:action>
  <iact:action type="add" startTime="129817">
    <iact:property name="dataType"/>
    <iact:actionData xml:id="d100">
      <inkml:trace xmlns:inkml="http://www.w3.org/2003/InkML" xml:id="stk100" contextRef="#ctx0" brushRef="#br0">6403 10654 0,'53'-35'15,"0"52"-2,0-17 6,-18 36 13,-35-19-20,-18 36 4,-70 35-1,106-88 5,-36 18-8,18 17 3,18-17 2,17-18-3,71 0 14,-88 0 4</inkml:trace>
    </iact:actionData>
  </iact:action>
  <iact:action type="add" startTime="130315">
    <iact:property name="dataType"/>
    <iact:actionData xml:id="d101">
      <inkml:trace xmlns:inkml="http://www.w3.org/2003/InkML" xml:id="stk101" contextRef="#ctx0" brushRef="#br0">6809 10601 0,'-18'18'12,"-17"52"2,35-17 5,0 0-3,53 35 13,17-70-13,-17 17-2</inkml:trace>
    </iact:actionData>
  </iact:action>
  <iact:action type="add" startTime="130612">
    <iact:property name="dataType"/>
    <iact:actionData xml:id="d102">
      <inkml:trace xmlns:inkml="http://www.w3.org/2003/InkML" xml:id="stk102" contextRef="#ctx0" brushRef="#br0">7056 10777 0,'-36'18'15,"54"35"-3,17-53 2,18 35-1,-35-35 5,17 0-3,18-70 15,-35 17-13,-36 17-4,0 54 5,-88-36-3,71 18 1</inkml:trace>
    </iact:actionData>
  </iact:action>
  <iact:action type="add" startTime="131104">
    <iact:property name="dataType"/>
    <iact:actionData xml:id="d103">
      <inkml:trace xmlns:inkml="http://www.w3.org/2003/InkML" xml:id="stk103" contextRef="#ctx0" brushRef="#br0">7303 10513 0,'35'53'18,"-18"17"-5,19-34 2,-19 16 2,-17-34-1,0 35 13</inkml:trace>
    </iact:actionData>
  </iact:action>
  <iact:action type="add" startTime="131869">
    <iact:property name="dataType"/>
    <iact:actionData xml:id="d104">
      <inkml:trace xmlns:inkml="http://www.w3.org/2003/InkML" xml:id="stk104" contextRef="#ctx0" brushRef="#br0">7655 11183 0,'71'-35'12,"-18"52"6,53-34-2,-53 17-2,-18 0 2</inkml:trace>
    </iact:actionData>
  </iact:action>
  <iact:action type="add" startTime="132135">
    <iact:property name="dataType"/>
    <iact:actionData xml:id="d105">
      <inkml:trace xmlns:inkml="http://www.w3.org/2003/InkML" xml:id="stk105" contextRef="#ctx0" brushRef="#br0">8255 10795 0,'0'141'13,"88"18"18,-35-106-15,-53 0 14</inkml:trace>
    </iact:actionData>
  </iact:action>
  <iact:action type="add" startTime="132475">
    <iact:property name="dataType"/>
    <iact:actionData xml:id="d106">
      <inkml:trace xmlns:inkml="http://www.w3.org/2003/InkML" xml:id="stk106" contextRef="#ctx0" brushRef="#br0">6509 11748 0,'106'0'14,"-1"0"1,142-18 0,124 0 0,-36-35 4,-141 53-7,71 0 8,-107-35-5,-87 53-2</inkml:trace>
    </iact:actionData>
  </iact:action>
  <iact:action type="add" startTime="132851">
    <iact:property name="dataType"/>
    <iact:actionData xml:id="d107">
      <inkml:trace xmlns:inkml="http://www.w3.org/2003/InkML" xml:id="stk107" contextRef="#ctx0" brushRef="#br0">7285 12118 0,'-18'106'16,"-17"-18"-2,194-35-2,-89-35 6,18-18-3,-17-18 0,17-53 16,-88-17-18,0 35 5,-70 0-6,17 53 6,-53-17 21,71-19-35,35 54-1</inkml:trace>
    </iact:actionData>
  </iact:action>
  <iact:action type="add" startTime="133361">
    <iact:property name="dataType"/>
    <iact:actionData xml:id="d108">
      <inkml:trace xmlns:inkml="http://www.w3.org/2003/InkML" xml:id="stk108" contextRef="#ctx0" brushRef="#br0">9084 11536 0,'18'0'30,"70"35"-13,-18-35-4,-17 0 4</inkml:trace>
    </iact:actionData>
  </iact:action>
  <iact:action type="add" startTime="133596">
    <iact:property name="dataType"/>
    <iact:actionData xml:id="d109">
      <inkml:trace xmlns:inkml="http://www.w3.org/2003/InkML" xml:id="stk109" contextRef="#ctx0" brushRef="#br0">9155 11730 0,'105'0'14,"160"0"15</inkml:trace>
    </iact:actionData>
  </iact:action>
  <iact:action type="add" startTime="134173">
    <iact:property name="dataType"/>
    <iact:actionData xml:id="d110">
      <inkml:trace xmlns:inkml="http://www.w3.org/2003/InkML" xml:id="stk110" contextRef="#ctx0" brushRef="#br0">10530 10971 0,'0'71'12,"0"52"4,36-17 1,17 0-1,-53-53-2,53 35 17,-53-70-16</inkml:trace>
    </iact:actionData>
  </iact:action>
  <iact:action type="add" startTime="134532">
    <iact:property name="dataType"/>
    <iact:actionData xml:id="d111">
      <inkml:trace xmlns:inkml="http://www.w3.org/2003/InkML" xml:id="stk111" contextRef="#ctx0" brushRef="#br0">11060 11254 0,'88'0'15,"-18"17"-2,19-17 2,-72 0 15,18 0-15</inkml:trace>
    </iact:actionData>
  </iact:action>
  <iact:action type="add" startTime="134825">
    <iact:property name="dataType"/>
    <iact:actionData xml:id="d112">
      <inkml:trace xmlns:inkml="http://www.w3.org/2003/InkML" xml:id="stk112" contextRef="#ctx0" brushRef="#br0">11730 10989 0,'0'71'14,"0"-18"-10,18 35 12,-18-71-4,35 19 3,-35 17 19</inkml:trace>
    </iact:actionData>
  </iact:action>
  <iact:action type="add" startTime="135292">
    <iact:property name="dataType"/>
    <iact:actionData xml:id="d113">
      <inkml:trace xmlns:inkml="http://www.w3.org/2003/InkML" xml:id="stk113" contextRef="#ctx0" brushRef="#br0">10777 11783 0,'283'-18'16,"-36"-17"1,35 35-3,-18 0 1,-105 0-2,-18 0 19,-211 0 1,34 0-18</inkml:trace>
    </iact:actionData>
  </iact:action>
  <iact:action type="add" startTime="135711">
    <iact:property name="dataType"/>
    <iact:actionData xml:id="d114">
      <inkml:trace xmlns:inkml="http://www.w3.org/2003/InkML" xml:id="stk114" contextRef="#ctx0" brushRef="#br0">11571 12012 0,'-18'106'44,"-17"-18"-28,141 18 0,-53-106-2,18 53 3,34-53-1,-69-53 2,-19 0-1,19-18-5,-89-87 20,-18 122-18,-17 36 4</inkml:trace>
    </iact:actionData>
  </iact:action>
  <iact:action type="add" startTime="136240">
    <iact:property name="dataType"/>
    <iact:actionData xml:id="d115">
      <inkml:trace xmlns:inkml="http://www.w3.org/2003/InkML" xml:id="stk115" contextRef="#ctx0" brushRef="#br0">12682 11536 0,'124'-18'12,"-36"18"6,-35 0-4,-35 18 5,17-18-4</inkml:trace>
    </iact:actionData>
  </iact:action>
  <iact:action type="add" startTime="136509">
    <iact:property name="dataType"/>
    <iact:actionData xml:id="d116">
      <inkml:trace xmlns:inkml="http://www.w3.org/2003/InkML" xml:id="stk116" contextRef="#ctx0" brushRef="#br0">12841 11695 0,'106'35'6,"-35"-35"0,-19 0 7,-16 0 3</inkml:trace>
    </iact:actionData>
  </iact:action>
  <iact:action type="add" startTime="137360">
    <iact:property name="dataType"/>
    <iact:actionData xml:id="d117">
      <inkml:trace xmlns:inkml="http://www.w3.org/2003/InkML" xml:id="stk117" contextRef="#ctx0" brushRef="#br0">14376 11095 0,'-53'70'32,"53"36"-17,17-18 0,72-17 19,-89-36-20,70-17 1,18-36 3,-35-52-4,0-18-2,-70-18 19,-36 88-10,-53-35-9,0 53 1,53 18 22,53 35-7</inkml:trace>
    </iact:actionData>
  </iact:action>
  <iact:action type="add" startTime="137908">
    <iact:property name="dataType"/>
    <iact:actionData xml:id="d118">
      <inkml:trace xmlns:inkml="http://www.w3.org/2003/InkML" xml:id="stk118" contextRef="#ctx0" brushRef="#br0">14111 11748 0,'229'0'15,"-123"-18"-1,88 18 3,-17 0-3,-124 0 0,-53 18 6</inkml:trace>
    </iact:actionData>
  </iact:action>
  <iact:action type="add" startTime="138359">
    <iact:property name="dataType"/>
    <iact:actionData xml:id="d119">
      <inkml:trace xmlns:inkml="http://www.w3.org/2003/InkML" xml:id="stk119" contextRef="#ctx0" brushRef="#br0">14464 12065 0,'-88'141'31,"105"-35"-17,19-35 0,34-36 3,-17-35-5,0 0 6,0-53-4,0 0 3,-18-53 0,-53-17 14,-70 87-18,35 36 4,0-17-2,36-19 17,-18 54-16,52-18-2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4-10T14:39:12.3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429">
    <iact:property name="dataType"/>
    <iact:actionData xml:id="d0">
      <inkml:trace xmlns:inkml="http://www.w3.org/2003/InkML" xml:id="stk0" contextRef="#ctx0" brushRef="#br0">7426 9807 0,'-35'-35'9,"52"53"7,36-18-3,159 0 19,-159 0-15,-18 0-1</inkml:trace>
    </iact:actionData>
  </iact:action>
  <iact:action type="add" startTime="27764">
    <iact:property name="dataType"/>
    <iact:actionData xml:id="d1">
      <inkml:trace xmlns:inkml="http://www.w3.org/2003/InkML" xml:id="stk1" contextRef="#ctx0" brushRef="#br0">7532 9984 0,'35'0'15,"71"0"3,35 0-1,-123 0-5,17 0 3,-35-18 48</inkml:trace>
    </iact:actionData>
  </iact:action>
  <iact:action type="add" startTime="28169">
    <iact:property name="dataType"/>
    <iact:actionData xml:id="d2">
      <inkml:trace xmlns:inkml="http://www.w3.org/2003/InkML" xml:id="stk2" contextRef="#ctx0" brushRef="#br0">8537 9578 0,'-35'53'33,"53"0"-20,35-18 5,-1-35-15,54 0 9,-53 0 2,0-53 1,-53 35 2,0-87-2,-18 52 18,1 17-20,-89 36 6,0-17-6,106-18 4,-35 52-4,17 36 5,-17-18-4</inkml:trace>
    </iact:actionData>
  </iact:action>
  <iact:action type="add" startTime="28824">
    <iact:property name="dataType"/>
    <iact:actionData xml:id="d3">
      <inkml:trace xmlns:inkml="http://www.w3.org/2003/InkML" xml:id="stk3" contextRef="#ctx0" brushRef="#br0">8431 9860 0,'0'-35'29,"18"53"-16,106-18 6,34 0-4,-52 0-1,-18 35 4</inkml:trace>
    </iact:actionData>
  </iact:action>
  <iact:action type="add" startTime="29289">
    <iact:property name="dataType"/>
    <iact:actionData xml:id="d4">
      <inkml:trace xmlns:inkml="http://www.w3.org/2003/InkML" xml:id="stk4" contextRef="#ctx0" brushRef="#br0">8661 10195 0,'-18'53'19,"-35"18"-6,71 70 16,35-88-12,17-36-1,-17 19 1,0-36-3,0-18 1,0-70 2,-18 88 1,-35-71-5,-17-35 17,-36 71-15,-36-18 17,107 53-16,-53 0 0,-18 0 0,18 0-3,52 0 3,-17 18 1</inkml:trace>
    </iact:actionData>
  </iact:action>
  <iact:action type="add" startTime="58063">
    <iact:property name="dataType"/>
    <iact:actionData xml:id="d5">
      <inkml:trace xmlns:inkml="http://www.w3.org/2003/InkML" xml:id="stk5" contextRef="#ctx0" brushRef="#br0">3845 11359 0,'18'0'3,"-18"53"10,35 71 3,-17 35-3,-18-1 5,35-52 13,-35-71-16,0-17 2</inkml:trace>
    </iact:actionData>
  </iact:action>
  <iact:action type="add" startTime="58423">
    <iact:property name="dataType"/>
    <iact:actionData xml:id="d6">
      <inkml:trace xmlns:inkml="http://www.w3.org/2003/InkML" xml:id="stk6" contextRef="#ctx0" brushRef="#br0">4216 11730 0,'0'106'17,"0"-36"-7,17 36 23,-17-71-19,36-17 4</inkml:trace>
    </iact:actionData>
  </iact:action>
  <iact:action type="add" startTime="58719">
    <iact:property name="dataType"/>
    <iact:actionData xml:id="d7">
      <inkml:trace xmlns:inkml="http://www.w3.org/2003/InkML" xml:id="stk7" contextRef="#ctx0" brushRef="#br0">4251 11395 0</inkml:trace>
    </iact:actionData>
  </iact:action>
  <iact:action type="add" startTime="58982">
    <iact:property name="dataType"/>
    <iact:actionData xml:id="d8">
      <inkml:trace xmlns:inkml="http://www.w3.org/2003/InkML" xml:id="stk8" contextRef="#ctx0" brushRef="#br0">4427 11765 0,'0'124'14,"0"-71"0,0-1 5,18-34-5,-18 17 1,35-52 48,-17-71-45,35 70 0,-18-88-4,-17 106-1,17 0 2,-17 71 32,-18-1-14,35-17-4,-17-53 4,-18-18-16,53-34-4,-1-1 2,-16 0-2,-19 35 6,-17-17-7,53 141 18,-53-53-11,53-36-2,-53 71-2,35-88 0</inkml:trace>
    </iact:actionData>
  </iact:action>
  <iact:action type="add" startTime="60009">
    <iact:property name="dataType"/>
    <iact:actionData xml:id="d9">
      <inkml:trace xmlns:inkml="http://www.w3.org/2003/InkML" xml:id="stk9" contextRef="#ctx0" brushRef="#br0">3898 12806 0,'0'35'13,"0"18"5,18 0-2,35 0-3,0 17 4,-18-34 0,-17-19-4</inkml:trace>
    </iact:actionData>
  </iact:action>
  <iact:action type="add" startTime="60357">
    <iact:property name="dataType"/>
    <iact:actionData xml:id="d10">
      <inkml:trace xmlns:inkml="http://www.w3.org/2003/InkML" xml:id="stk10" contextRef="#ctx0" brushRef="#br0">4092 12823 0,'-53'36'16,"18"70"-2,17-53-6,-35 35 6,18-71 4,53 19-4</inkml:trace>
    </iact:actionData>
  </iact:action>
  <iact:action type="add" startTime="60740">
    <iact:property name="dataType"/>
    <iact:actionData xml:id="d11">
      <inkml:trace xmlns:inkml="http://www.w3.org/2003/InkML" xml:id="stk11" contextRef="#ctx0" brushRef="#br0">4374 12965 0,'18'0'14,"17"0"-1,71 0 5,18 0 14,-124 35-19,35-35 5,-17 0-1</inkml:trace>
    </iact:actionData>
  </iact:action>
  <iact:action type="add" startTime="61144">
    <iact:property name="dataType"/>
    <iact:actionData xml:id="d12">
      <inkml:trace xmlns:inkml="http://www.w3.org/2003/InkML" xml:id="stk12" contextRef="#ctx0" brushRef="#br0">4551 12823 0,'159'18'32,"-124"0"-19,18 17 4,0-35-1,-53 18 0,17-18-2,-17 35-1,0-17 5,0 17-1,-35 35 11,-18-17-9,18-17-4,53-36-2,-36 17 22,36-17 10</inkml:trace>
    </iact:actionData>
  </iact:action>
  <iact:action type="add" startTime="61642">
    <iact:property name="dataType"/>
    <iact:actionData xml:id="d13">
      <inkml:trace xmlns:inkml="http://www.w3.org/2003/InkML" xml:id="stk13" contextRef="#ctx0" brushRef="#br0">5168 12965 0,'0'53'61,"18"-18"-46,-18-18 4,35-17-6,18 0 3,0-70 15,-35 70-16,-18-53 3,-18 35 13,0-35-17,-17 53 3,-18 0-5,35 0 5,-17 0-1,53 0 1</inkml:trace>
    </iact:actionData>
  </iact:action>
  <iact:action type="add" startTime="73827">
    <iact:property name="dataType"/>
    <iact:actionData xml:id="d14">
      <inkml:trace xmlns:inkml="http://www.w3.org/2003/InkML" xml:id="stk14" contextRef="#ctx0" brushRef="#br0">6209 11448 0,'141'-89'30,"-35"107"-13,-18 17-4,-70-35 5,17 71-3,-17 88 2,-18-18-4,-18-71 2,-35 19-1,-70 16 21,70-105-20,17 0 0,36-17-1,0-36 19,18 0-20,17 18 6,36 52-2,35-17-4,35 53 21,-124-18-21,19-17 0,-19-18 20</inkml:trace>
    </iact:actionData>
  </iact:action>
  <iact:action type="add" startTime="74681">
    <iact:property name="dataType"/>
    <iact:actionData xml:id="d15">
      <inkml:trace xmlns:inkml="http://www.w3.org/2003/InkML" xml:id="stk15" contextRef="#ctx0" brushRef="#br0">7126 11853 0,'53'-17'33,"71"17"-17,-36 0-2,-35 0 6,0-18-9,-36-17 5,-17 52 0,0-34 16,-35-1 16,-18-35-32,0 18-1,18 53 1,17-18-1,-70 0 0,70 35 1,-35 18 0,0 17-2,71 71 18,88-70-17,17-36-1,19-35 3,-37 0-2,-52 0-1</inkml:trace>
    </iact:actionData>
  </iact:action>
  <iact:action type="add" startTime="75775">
    <iact:property name="dataType"/>
    <iact:actionData xml:id="d16">
      <inkml:trace xmlns:inkml="http://www.w3.org/2003/InkML" xml:id="stk16" contextRef="#ctx0" brushRef="#br0">7602 11359 0,'18'0'15,"17"0"-3,-35-17 5,53-18 0,-35 35-3,35 0 3,-18 0 16,-17 17-19,-18 18 2,0-17-3,-18 70 5,0-17-4,-35-36 5,53-17-7,71-18 48,-53 0-43,70 0-1,-70 0-1,70 0 1</inkml:trace>
    </iact:actionData>
  </iact:action>
  <iact:action type="add" startTime="76395">
    <iact:property name="dataType"/>
    <iact:actionData xml:id="d17">
      <inkml:trace xmlns:inkml="http://www.w3.org/2003/InkML" xml:id="stk17" contextRef="#ctx0" brushRef="#br0">8079 11412 0,'70'71'14,"18"-18"1,-35-18 3,-35 18-5,17-53 3,-17 18 1</inkml:trace>
    </iact:actionData>
  </iact:action>
  <iact:action type="add" startTime="76689">
    <iact:property name="dataType"/>
    <iact:actionData xml:id="d18">
      <inkml:trace xmlns:inkml="http://www.w3.org/2003/InkML" xml:id="stk18" contextRef="#ctx0" brushRef="#br0">8326 11412 0,'-142'124'15,"142"-71"2,0 0 0,0-18-3</inkml:trace>
    </iact:actionData>
  </iact:action>
  <iact:action type="add" startTime="77419">
    <iact:property name="dataType"/>
    <iact:actionData xml:id="d19">
      <inkml:trace xmlns:inkml="http://www.w3.org/2003/InkML" xml:id="stk19" contextRef="#ctx0" brushRef="#br0">6033 12418 0,'35'0'32,"71"0"-18,211-18 17,-52-17-14,52 53 0,71-36-1,-176 18-1,105 0-1,-17 18 5,-88-18 10,-106 0-12,-36-18 14,-34 0-18</inkml:trace>
    </iact:actionData>
  </iact:action>
  <iact:action type="add" startTime="82077">
    <iact:property name="dataType"/>
    <iact:actionData xml:id="d20">
      <inkml:trace xmlns:inkml="http://www.w3.org/2003/InkML" xml:id="stk20" contextRef="#ctx0" brushRef="#br0">7179 12647 0,'-18'0'63,"-17"0"-50,53 159 5,17-18-5,-17-35 4,-18 0-5,35-36 3,-35-35 3,18-17 96</inkml:trace>
    </iact:actionData>
  </iact:action>
  <iact:action type="add" startTime="88131">
    <iact:property name="dataType"/>
    <iact:actionData xml:id="d21">
      <inkml:trace xmlns:inkml="http://www.w3.org/2003/InkML" xml:id="stk21" contextRef="#ctx0" brushRef="#br0">9349 12065 0,'-18'0'16,"-17"0"14,88 0-14,17 0-2,71 0 4,18 0 9</inkml:trace>
    </iact:actionData>
  </iact:action>
  <iact:action type="add" startTime="88522">
    <iact:property name="dataType"/>
    <iact:actionData xml:id="d22">
      <inkml:trace xmlns:inkml="http://www.w3.org/2003/InkML" xml:id="stk22" contextRef="#ctx0" brushRef="#br0">9366 12383 0,'88'0'27,"195"35"5,-230-35-16,-18 0-4,-53 0 37</inkml:trace>
    </iact:actionData>
  </iact:action>
  <iact:action type="add" startTime="89578">
    <iact:property name="dataType"/>
    <iact:actionData xml:id="d23">
      <inkml:trace xmlns:inkml="http://www.w3.org/2003/InkML" xml:id="stk23" contextRef="#ctx0" brushRef="#br0">10478 11448 0,'0'-89'13,"52"89"3,1 0-3,36-52 4,16 52 1,-34 0-6,-18 52 6,35 19-4,-70 141 19,-18-71-18,-89-35 2,-69-1-4,70-52 6,35-35-7,35 17 9,-35-35 6,53-17-11,18-89 17,52 53-17,18 18-4,18 52 4,-88 19 2,70 16-2,-17 1 0,-18 0-6,-18-53 10</inkml:trace>
    </iact:actionData>
  </iact:action>
  <iact:action type="add" startTime="92002">
    <iact:property name="dataType"/>
    <iact:actionData xml:id="d24">
      <inkml:trace xmlns:inkml="http://www.w3.org/2003/InkML" xml:id="stk24" contextRef="#ctx0" brushRef="#br0">11465 11836 0,'18'-18'33,"17"-17"-14,89 35-6,17-18 21,-124-35-22,-17 18 2,0 53 1,0-36 1,0 0 4,-17-35-7,-1 18 18,-88 53 1,18 17-15,106-17-6,-36 35 6,18 35-1,0-35 1,18 0-2,17 0 0,89-1 1,34-34 14,-105-36-15,-18 18 2,-17 0-1</inkml:trace>
    </iact:actionData>
  </iact:action>
  <iact:action type="add" startTime="93066">
    <iact:property name="dataType"/>
    <iact:actionData xml:id="d25">
      <inkml:trace xmlns:inkml="http://www.w3.org/2003/InkML" xml:id="stk25" contextRef="#ctx0" brushRef="#br0">12012 11095 0,'35'-18'14,"36"-17"0,-71 53 1,35-18-2,-17 35 4,17-35 2,-35 70-6,0-34 5,-70 87 13,17-88-1,70-35 31,36 0-46,71 18 5,-89-18-8,36 0 20,-89 0 0</inkml:trace>
    </iact:actionData>
  </iact:action>
  <iact:action type="add" startTime="93825">
    <iact:property name="dataType"/>
    <iact:actionData xml:id="d26">
      <inkml:trace xmlns:inkml="http://www.w3.org/2003/InkML" xml:id="stk26" contextRef="#ctx0" brushRef="#br0">12471 11042 0,'-18'53'14,"-35"17"2,18-17-1,105 36 3,36-19 13,-53-35-19,0-35 8,-18 0-7</inkml:trace>
    </iact:actionData>
  </iact:action>
  <iact:action type="add" startTime="94946">
    <iact:property name="dataType"/>
    <iact:actionData xml:id="d27">
      <inkml:trace xmlns:inkml="http://www.w3.org/2003/InkML" xml:id="stk27" contextRef="#ctx0" brushRef="#br0">12841 11095 0,'-18'0'12,"-17"18"9,53 34-11,-18 1 5,35-17 5,36-19 10,-18-17-13,-18-17 0,-17-36-6,-18 35 7,35-35-4,-53 18 2,-35 35-1,0 0 4,0-18 10,18 18-15</inkml:trace>
    </iact:actionData>
  </iact:action>
  <iact:action type="add" startTime="95478">
    <iact:property name="dataType"/>
    <iact:actionData xml:id="d28">
      <inkml:trace xmlns:inkml="http://www.w3.org/2003/InkML" xml:id="stk28" contextRef="#ctx0" brushRef="#br0">13018 10883 0,'35'18'13,"35"17"4,36 89 25,-53-36-20,-71-18-20,18-34 9,-17-19 1,-18-17 2,52 36 3,18-36 14</inkml:trace>
    </iact:actionData>
  </iact:action>
  <iact:action type="add" startTime="96161">
    <iact:property name="dataType"/>
    <iact:actionData xml:id="d29">
      <inkml:trace xmlns:inkml="http://www.w3.org/2003/InkML" xml:id="stk29" contextRef="#ctx0" brushRef="#br0">10548 12506 0,'0'-35'17,"124"52"-7,140-17 8,71-17 0,-123 17-5,88-18 2,-18-35 0,-35 53 3,-124 0-5,-17-35 19,-106 53-3</inkml:trace>
    </iact:actionData>
  </iact:action>
  <iact:action type="add" startTime="96627">
    <iact:property name="dataType"/>
    <iact:actionData xml:id="d30">
      <inkml:trace xmlns:inkml="http://www.w3.org/2003/InkML" xml:id="stk30" contextRef="#ctx0" brushRef="#br0">11483 12788 0,'0'53'26,"53"159"6,0-106-17,-18-89 2,-35 36-2</inkml:trace>
    </iact:actionData>
  </iact:action>
  <iact:action type="add" startTime="97763">
    <iact:property name="dataType"/>
    <iact:actionData xml:id="d31">
      <inkml:trace xmlns:inkml="http://www.w3.org/2003/InkML" xml:id="stk31" contextRef="#ctx0" brushRef="#br0">9578 14640 0,'-18'0'3,"36"-17"10,88-19-2,35 54 8,-71-18-4,-17 0-1</inkml:trace>
    </iact:actionData>
  </iact:action>
  <iact:action type="add" startTime="98028">
    <iact:property name="dataType"/>
    <iact:actionData xml:id="d32">
      <inkml:trace xmlns:inkml="http://www.w3.org/2003/InkML" xml:id="stk32" contextRef="#ctx0" brushRef="#br0">9772 14870 0,'0'-18'13,"18"18"4,87 0-4,1 0 7,-53 0-7,-18 0 18</inkml:trace>
    </iact:actionData>
  </iact:action>
  <iact:action type="add" startTime="98479">
    <iact:property name="dataType"/>
    <iact:actionData xml:id="d33">
      <inkml:trace xmlns:inkml="http://www.w3.org/2003/InkML" xml:id="stk33" contextRef="#ctx0" brushRef="#br0">10830 14111 0,'0'0'2,"18"18"29,70-18-15,-17 35-2,35 18-4,-18 18 9,-71 34-7,-17-52 2,-70 35 5,-1 18-5,-123-88 19,177-36 11,17-35-24,35 36-6,53-36 2,18 70-2,-36 1 4,19 35 13</inkml:trace>
    </iact:actionData>
  </iact:action>
  <iact:action type="add" startTime="99069">
    <iact:property name="dataType"/>
    <iact:actionData xml:id="d34">
      <inkml:trace xmlns:inkml="http://www.w3.org/2003/InkML" xml:id="stk34" contextRef="#ctx0" brushRef="#br0">11624 14393 0,'18'0'12</inkml:trace>
    </iact:actionData>
  </iact:action>
  <iact:action type="add" startTime="99413">
    <iact:property name="dataType"/>
    <iact:actionData xml:id="d35">
      <inkml:trace xmlns:inkml="http://www.w3.org/2003/InkML" xml:id="stk35" contextRef="#ctx0" brushRef="#br0">12012 14076 0,'0'106'13,"35"-18"-8,-17 18 9,-18-53 2,53 0-3,-53-36 4,0 18 12</inkml:trace>
    </iact:actionData>
  </iact:action>
  <iact:action type="add" startTime="99835">
    <iact:property name="dataType"/>
    <iact:actionData xml:id="d36">
      <inkml:trace xmlns:inkml="http://www.w3.org/2003/InkML" xml:id="stk36" contextRef="#ctx0" brushRef="#br0">11095 14958 0,'335'0'15,"-70"0"-5,-1-18 9,36-17 14,-176 35-18,-72 0 1</inkml:trace>
    </iact:actionData>
  </iact:action>
  <iact:action type="add" startTime="100160">
    <iact:property name="dataType"/>
    <iact:actionData xml:id="d37">
      <inkml:trace xmlns:inkml="http://www.w3.org/2003/InkML" xml:id="stk37" contextRef="#ctx0" brushRef="#br0">11730 15117 0,'18'123'12,"17"-35"2,-18 18 6,19-35-8,-36-36 7,0-17-3</inkml:trace>
    </iact:actionData>
  </iact:action>
  <iact:action type="add" startTime="100951">
    <iact:property name="dataType"/>
    <iact:actionData xml:id="d38">
      <inkml:trace xmlns:inkml="http://www.w3.org/2003/InkML" xml:id="stk38" contextRef="#ctx0" brushRef="#br0">9931 16722 0,'70'-18'48,"89"18"-33,-71 0-1,-70 0 4,35 0-4</inkml:trace>
    </iact:actionData>
  </iact:action>
  <iact:action type="add" startTime="101233">
    <iact:property name="dataType"/>
    <iact:actionData xml:id="d39">
      <inkml:trace xmlns:inkml="http://www.w3.org/2003/InkML" xml:id="stk39" contextRef="#ctx0" brushRef="#br0">10001 16969 0,'141'-18'46,"-17"-17"-32,-71 52 3,0-17-2</inkml:trace>
    </iact:actionData>
  </iact:action>
  <iact:action type="add" startTime="101667">
    <iact:property name="dataType"/>
    <iact:actionData xml:id="d40">
      <inkml:trace xmlns:inkml="http://www.w3.org/2003/InkML" xml:id="stk40" contextRef="#ctx0" brushRef="#br0">11201 16439 0,'70'0'1,"-17"0"12,88 71 3,-70 17 0,-36-17-1,-35 140 18,-70-158-18,-19 36 2,72-72-1,-36-17-3,18-70 1,52 52 4,71-70-1,-70 105-2,141-34 18,-159 34-19,53-17 2,-18 36-1,-17-19-2,-18 19 7</inkml:trace>
    </iact:actionData>
  </iact:action>
  <iact:action type="add" startTime="102293">
    <iact:property name="dataType"/>
    <iact:actionData xml:id="d41">
      <inkml:trace xmlns:inkml="http://www.w3.org/2003/InkML" xml:id="stk41" contextRef="#ctx0" brushRef="#br0">10689 16122 0,'0'0'4,"-17"0"5,34 71 8,18 70-1,18 70-1,18 1 1,-36-36-4,71 89 23,-53-106-21,-35-124 1,17 36-2,-17-71 6,70 0 12,35-36-14,89-17-4,158 0 21,-229 53-18,18-35-1,-88 35-3,-18 0 6,-18 0-5,-35-53 4,18 53-3,17-70 3,-18-248 14,19 71-19,-36 124 6,-18-142-4,-35 71 20,18 124-21,53-72 4,-36 125-3,18-18 17,0 52 8,-71 18-11,-87-35-13,16 18-1,-34 17 0,35-35 6,-35 18-8,-301 70 18,336-88-14,18 18 0,70-18 0</inkml:trace>
    </iact:actionData>
  </iact:action>
  <iact:action type="add" startTime="145945">
    <iact:property name="dataType"/>
    <iact:actionData xml:id="d42">
      <inkml:trace xmlns:inkml="http://www.w3.org/2003/InkML" xml:id="stk42" contextRef="#ctx0" brushRef="#br0">22507 9807 0,'0'-53'3,"71"53"28,-18 0-16,0 0 1,17 0-1,-17 0 3,-18 0-6,-17 0 37</inkml:trace>
    </iact:actionData>
  </iact:action>
  <iact:action type="add" startTime="146295">
    <iact:property name="dataType"/>
    <iact:actionData xml:id="d43">
      <inkml:trace xmlns:inkml="http://www.w3.org/2003/InkML" xml:id="stk43" contextRef="#ctx0" brushRef="#br0">22631 9984 0,'17'0'11,"19"0"7,34 0-3,18 0-1,-70 0 1,17 0-1</inkml:trace>
    </iact:actionData>
  </iact:action>
  <iact:action type="add" startTime="147196">
    <iact:property name="dataType"/>
    <iact:actionData xml:id="d44">
      <inkml:trace xmlns:inkml="http://www.w3.org/2003/InkML" xml:id="stk44" contextRef="#ctx0" brushRef="#br0">23742 9895 0,'0'-17'30,"106"-1"1,-36-17-20,36-18 8,-18 0-5,18 0 3,-88-17-3,-18-19 4,0 107 12,0-36-15,-18 18 17,1 0-14,-72 0-6,107 18 6,-36-18-4,-35 53 2,36 35-1,-36 18 2,71-35 30,-1-36-31,89-35-4,-18-18 3,-17-35 1,-18 18-2,0 35 3,-18-18-1,-17-70 0,17 106 15,-35 17 15,-18 18-28,-17 0-2,88-35-2,-53 17 3,106-88 62,-36 0-63,-35 35-2,-17 18 31,17 36-30,-35 17 0,18-18 3,-18-18-5,35-17 38</inkml:trace>
    </iact:actionData>
  </iact:action>
  <iact:action type="add" startTime="148376">
    <iact:property name="dataType"/>
    <iact:actionData xml:id="d45">
      <inkml:trace xmlns:inkml="http://www.w3.org/2003/InkML" xml:id="stk45" contextRef="#ctx0" brushRef="#br0">25329 9596 0,'-52'17'12,"34"89"24,-35-88-23,53 17 1,18-17 3,-1 17 0,19-35-3,34 0 1,-35-18 1,36-35-1,70-53 17,-70 71-16,-36 35 1,-17-17-3,17-19 3,-18 54-3,19-18 3,-19 35-4,-17-17 6,36 35 11,-36-18-17,-18-35 36,-70-18-35,35-70 19,-71 88-19,36-53 2</inkml:trace>
    </iact:actionData>
  </iact:action>
  <iact:action type="add" startTime="149376">
    <iact:property name="dataType"/>
    <iact:actionData xml:id="d46">
      <inkml:trace xmlns:inkml="http://www.w3.org/2003/InkML" xml:id="stk46" contextRef="#ctx0" brushRef="#br0">24218 10089 0,'0'-17'42,"0"-18"-23,71 52-6,35-17 5,158-17-4,54 17 3,-71 0-3,388 0 18,-477 0 1,-87 0-21,-71-18 4,35-17-2,-52 52 1,-19-17 2</inkml:trace>
    </iact:actionData>
  </iact:action>
  <iact:action type="add" startTime="150095">
    <iact:property name="dataType"/>
    <iact:actionData xml:id="d47">
      <inkml:trace xmlns:inkml="http://www.w3.org/2003/InkML" xml:id="stk47" contextRef="#ctx0" brushRef="#br0">24694 10478 0,'0'35'16,"-52"18"-11,34 17 14,-17-70-4,35 88 0,17-35 15,19-35-14,69-18 1,19-71-5,-36 19 5,-17-19 1,34 18-1,-16-53-4,-72 106 3,89-35 14,-53 53-14,-18 35-1,-17-1-1,-18-16 5,0-19-3,0 19 13,0-19-16,-71 19 8,-87-54 7,52-70-12,-18 35 1,-17 53-4,124-18 2,-72-35 3,107 53-6</inkml:trace>
    </iact:actionData>
  </iact:action>
  <iact:action type="add" startTime="154400">
    <iact:property name="dataType"/>
    <iact:actionData xml:id="d48">
      <inkml:trace xmlns:inkml="http://www.w3.org/2003/InkML" xml:id="stk48" contextRef="#ctx0" brushRef="#br0">26864 9790 0,'124'0'46,"-36"0"-30,-71 0-4,19 0 4</inkml:trace>
    </iact:actionData>
  </iact:action>
  <iact:action type="add" startTime="154695">
    <iact:property name="dataType"/>
    <iact:actionData xml:id="d49">
      <inkml:trace xmlns:inkml="http://www.w3.org/2003/InkML" xml:id="stk49" contextRef="#ctx0" brushRef="#br0">26829 10037 0,'141'17'14,"-71"-17"3,-17 0-5</inkml:trace>
    </iact:actionData>
  </iact:action>
  <iact:action type="add" startTime="156889">
    <iact:property name="dataType"/>
    <iact:actionData xml:id="d50">
      <inkml:trace xmlns:inkml="http://www.w3.org/2003/InkML" xml:id="stk50" contextRef="#ctx0" brushRef="#br0">28310 9437 0,'-35'17'33,"-71"89"-19,53-53 4,53-35-3,-35 35 0,53-18 15,35-17-14,35-18-3,-18-36 2,19-52 1,-19 71-3,-17-89 6,35 70 12,18 19-14,-88-18 14,35 52-18,-18 36 4,18 0 1,-53 0-2,0 0-4,-18-18 20,-35-35-17,-53-18 16,18-70-17,71 106 1,-89-53 5,18-18-7,70 53 4,-35 0-3,18 0 17,35 17 3</inkml:trace>
    </iact:actionData>
  </iact:action>
  <iact:action type="add" startTime="157853">
    <iact:property name="dataType"/>
    <iact:actionData xml:id="d51">
      <inkml:trace xmlns:inkml="http://www.w3.org/2003/InkML" xml:id="stk51" contextRef="#ctx0" brushRef="#br0">27869 9966 0,'71'-35'16,"35"52"1,53-17-4,-18 0 3,88 0 2,18 0-7,-71-17 7,18-1 12,-194-35-14,18 53-1</inkml:trace>
    </iact:actionData>
  </iact:action>
  <iact:action type="add" startTime="158448">
    <iact:property name="dataType"/>
    <iact:actionData xml:id="d52">
      <inkml:trace xmlns:inkml="http://www.w3.org/2003/InkML" xml:id="stk52" contextRef="#ctx0" brushRef="#br0">28240 10301 0,'0'18'10,"-18"17"28,-88 71-9,106-53-14,0-36 3,18 19 11,35-36-13,-35 0-5,70-18 7,-18-70-3,89 17 14,-53-35-13,53 71 4,-106 35 11,-18 18-19,-17 35 7,17-18-5,-35 36 1,-53-36 17,35-35-17,-88 0-1,18 0 3,18-53-4,-36 35 1,53-35 5,-35 0-2,88 18-4,-53 53 20,53 17-2</inkml:trace>
    </iact:actionData>
  </iact:action>
  <iact:action type="add" startTime="163953">
    <iact:property name="dataType"/>
    <iact:actionData xml:id="d53">
      <inkml:trace xmlns:inkml="http://www.w3.org/2003/InkML" xml:id="stk53" contextRef="#ctx0" brushRef="#br0">19050 11624 0,'0'71'18,"0"87"-3,0-52-2,53 159 18,-53-230-12,35 18-4</inkml:trace>
    </iact:actionData>
  </iact:action>
  <iact:action type="add" startTime="164299">
    <iact:property name="dataType"/>
    <iact:actionData xml:id="d54">
      <inkml:trace xmlns:inkml="http://www.w3.org/2003/InkML" xml:id="stk54" contextRef="#ctx0" brushRef="#br0">19420 12012 0,'0'53'2,"0"0"10,36 0 5,-19 0 10,-17-18-10,36-35-4</inkml:trace>
    </iact:actionData>
  </iact:action>
  <iact:action type="add" startTime="164560">
    <iact:property name="dataType"/>
    <iact:actionData xml:id="d55">
      <inkml:trace xmlns:inkml="http://www.w3.org/2003/InkML" xml:id="stk55" contextRef="#ctx0" brushRef="#br0">19526 11783 0</inkml:trace>
    </iact:actionData>
  </iact:action>
  <iact:action type="add" startTime="164843">
    <iact:property name="dataType"/>
    <iact:actionData xml:id="d56">
      <inkml:trace xmlns:inkml="http://www.w3.org/2003/InkML" xml:id="stk56" contextRef="#ctx0" brushRef="#br0">19826 12047 0,'0'124'27,"0"-89"-6,18 18-6,-18 0-1,35-71 64,71-123-47,-88 88-19,70 36 11,-88-19-13,0 54 7,0 35-1,17 0-3,-17-18 6,36-17-3,-36 17 12,17-35-11,36-71-2,-18-17-1,18 88 0,0-53 3,-35 53-1,-18 18 2,35 35-7,18 53 37,-53-18-29,18-88 12</inkml:trace>
    </iact:actionData>
  </iact:action>
  <iact:action type="add" startTime="165805">
    <iact:property name="dataType"/>
    <iact:actionData xml:id="d57">
      <inkml:trace xmlns:inkml="http://www.w3.org/2003/InkML" xml:id="stk57" contextRef="#ctx0" brushRef="#br0">19156 12965 0,'88'88'46,"-35"-35"-30,0 0-1,17-36 1,-34 19 1,-19-36-1,-17 17-4</inkml:trace>
    </iact:actionData>
  </iact:action>
  <iact:action type="add" startTime="166166">
    <iact:property name="dataType"/>
    <iact:actionData xml:id="d58">
      <inkml:trace xmlns:inkml="http://www.w3.org/2003/InkML" xml:id="stk58" contextRef="#ctx0" brushRef="#br0">19385 12947 0,'-88'176'27,"70"-123"-9,-17 0-1,53-18-6</inkml:trace>
    </iact:actionData>
  </iact:action>
  <iact:action type="add" startTime="166569">
    <iact:property name="dataType"/>
    <iact:actionData xml:id="d59">
      <inkml:trace xmlns:inkml="http://www.w3.org/2003/InkML" xml:id="stk59" contextRef="#ctx0" brushRef="#br0">19756 13106 0,'17'0'3,"107"-18"8,-71-17 2,88 52 6,-124-17-4,19 0-2</inkml:trace>
    </iact:actionData>
  </iact:action>
  <iact:action type="add" startTime="166912">
    <iact:property name="dataType"/>
    <iact:actionData xml:id="d60">
      <inkml:trace xmlns:inkml="http://www.w3.org/2003/InkML" xml:id="stk60" contextRef="#ctx0" brushRef="#br0">19985 12912 0,'18'0'19,"70"35"-9,-18-17 21,18-18-11,-35 35 9,-35-35-14,-18 18 47,-18 34-34,-35 1-9,36 0-7,-71 0 35,105-53-14,19 0-15</inkml:trace>
    </iact:actionData>
  </iact:action>
  <iact:action type="add" startTime="167472">
    <iact:property name="dataType"/>
    <iact:actionData xml:id="d61">
      <inkml:trace xmlns:inkml="http://www.w3.org/2003/InkML" xml:id="stk61" contextRef="#ctx0" brushRef="#br0">20655 12894 0,'-35'18'13,"53"17"1,-36 18 4,18 17 10,18-34-12,17-36 17,-18-18-18,89-88 19,-70 18-20,16 88-10,-34-18 5,-18-17 24,35 53-16,-17 70-2,17-88 1,-35 18 0,0 17-2,0-17 17,-17-18-16,-89 0 31,53 0-28,-35-18-5,88 0 3,-18-35 2,-17 53-6,52 0 53</inkml:trace>
    </iact:actionData>
  </iact:action>
  <iact:action type="add" startTime="172840">
    <iact:property name="dataType"/>
    <iact:actionData xml:id="d62">
      <inkml:trace xmlns:inkml="http://www.w3.org/2003/InkML" xml:id="stk62" contextRef="#ctx0" brushRef="#br0">22137 11359 0,'-35'53'32,"52"18"-28,18 88 6,18 35 10,-53-124-10,0-34 22,18-36 0</inkml:trace>
    </iact:actionData>
  </iact:action>
  <iact:action type="add" startTime="173231">
    <iact:property name="dataType"/>
    <iact:actionData xml:id="d63">
      <inkml:trace xmlns:inkml="http://www.w3.org/2003/InkML" xml:id="stk63" contextRef="#ctx0" brushRef="#br0">21819 12118 0,'18'0'5,"141"0"4,-36 35 2,-17-35 5,88 0 1,-70-17-1,-72-19 0,37 54-1,-72-36 2,-17 36 13</inkml:trace>
    </iact:actionData>
  </iact:action>
  <iact:action type="add" startTime="173662">
    <iact:property name="dataType"/>
    <iact:actionData xml:id="d64">
      <inkml:trace xmlns:inkml="http://www.w3.org/2003/InkML" xml:id="stk64" contextRef="#ctx0" brushRef="#br0">22049 12418 0,'-18'0'17,"89"70"11,34-34-9,-34 69-6,17-87 6,-88 17-7,18-17 9,17-18-8</inkml:trace>
    </iact:actionData>
  </iact:action>
  <iact:action type="add" startTime="174072">
    <iact:property name="dataType"/>
    <iact:actionData xml:id="d65">
      <inkml:trace xmlns:inkml="http://www.w3.org/2003/InkML" xml:id="stk65" contextRef="#ctx0" brushRef="#br0">22348 12383 0,'-52'35'12,"52"18"5,-53 53-3,0-36 1,17-17 0,36-18 3,0-17 15</inkml:trace>
    </iact:actionData>
  </iact:action>
  <iact:action type="add" startTime="174629">
    <iact:property name="dataType"/>
    <iact:actionData xml:id="d66">
      <inkml:trace xmlns:inkml="http://www.w3.org/2003/InkML" xml:id="stk66" contextRef="#ctx0" brushRef="#br0">21643 13264 0,'106'0'30,"105"0"-18,-69 0 5,122 0-1,1 0 2,-1 0-2,-140-17-4,17-18 6,-123 52-3,17-34 81,-35 34-66</inkml:trace>
    </iact:actionData>
  </iact:action>
  <iact:action type="add" startTime="177417">
    <iact:property name="dataType"/>
    <iact:actionData xml:id="d67">
      <inkml:trace xmlns:inkml="http://www.w3.org/2003/InkML" xml:id="stk67" contextRef="#ctx0" brushRef="#br0">22366 13529 0,'18'159'14,"-18"0"13,53 105 7,-18-193-18,-35-36-3</inkml:trace>
    </iact:actionData>
  </iact:action>
  <iact:action type="add" startTime="178925">
    <iact:property name="dataType"/>
    <iact:actionData xml:id="d68">
      <inkml:trace xmlns:inkml="http://www.w3.org/2003/InkML" xml:id="stk68" contextRef="#ctx0" brushRef="#br0">24007 12718 0,'17'0'30,"71"0"3,36 0-19,-36 0-1,-70 0 4,17 0-4</inkml:trace>
    </iact:actionData>
  </iact:action>
  <iact:action type="add" startTime="179250">
    <iact:property name="dataType"/>
    <iact:actionData xml:id="d69">
      <inkml:trace xmlns:inkml="http://www.w3.org/2003/InkML" xml:id="stk69" contextRef="#ctx0" brushRef="#br0">24059 12965 0,'53'0'15,"159"35"2,-159-35-4,-35 0 2</inkml:trace>
    </iact:actionData>
  </iact:action>
  <iact:action type="add" startTime="180109">
    <iact:property name="dataType"/>
    <iact:actionData xml:id="d70">
      <inkml:trace xmlns:inkml="http://www.w3.org/2003/InkML" xml:id="stk70" contextRef="#ctx0" brushRef="#br0">25171 11836 0,'0'123'14,"0"-17"-8,17 53-1,19-18 16,-19-35-9,-17-53 21,36 0-17,-19-53 14</inkml:trace>
    </iact:actionData>
  </iact:action>
  <iact:action type="add" startTime="180420">
    <iact:property name="dataType"/>
    <iact:actionData xml:id="d71">
      <inkml:trace xmlns:inkml="http://www.w3.org/2003/InkML" xml:id="stk71" contextRef="#ctx0" brushRef="#br0">25488 12330 0,'71'158'29,"-36"-105"-15,-35-17 3,0-19-3,0 18 3</inkml:trace>
    </iact:actionData>
  </iact:action>
  <iact:action type="add" startTime="180664">
    <iact:property name="dataType"/>
    <iact:actionData xml:id="d72">
      <inkml:trace xmlns:inkml="http://www.w3.org/2003/InkML" xml:id="stk72" contextRef="#ctx0" brushRef="#br0">25594 12083 0,'0'-36'16</inkml:trace>
    </iact:actionData>
  </iact:action>
  <iact:action type="add" startTime="180707">
    <iact:property name="dataType"/>
    <iact:actionData xml:id="d73">
      <inkml:trace xmlns:inkml="http://www.w3.org/2003/InkML" xml:id="stk73" contextRef="#ctx0" brushRef="#br0">25594 12047 0</inkml:trace>
    </iact:actionData>
  </iact:action>
  <iact:action type="add" startTime="180717">
    <iact:property name="dataType"/>
    <iact:actionData xml:id="d74">
      <inkml:trace xmlns:inkml="http://www.w3.org/2003/InkML" xml:id="stk74" contextRef="#ctx0" brushRef="#br0">25594 12047 0</inkml:trace>
    </iact:actionData>
  </iact:action>
  <iact:action type="add" startTime="180917">
    <iact:property name="dataType"/>
    <iact:actionData xml:id="d75">
      <inkml:trace xmlns:inkml="http://www.w3.org/2003/InkML" xml:id="stk75" contextRef="#ctx0" brushRef="#br0">25718 12383 0,'52'194'31,"-52"-177"-18,36-17 67,34-88-47,-70-18-17,53 71 10,-53 53-10,35 17 1,-17 18-6,-18 0 8,35-36-2,-17-52 44,88-106-31,-106 159-15,35-18 0,18 35 2,-35 35-2,17-34 4,-35 17-5,0-36 0</inkml:trace>
    </iact:actionData>
  </iact:action>
  <iact:action type="add" startTime="181836">
    <iact:property name="dataType"/>
    <iact:actionData xml:id="d76">
      <inkml:trace xmlns:inkml="http://www.w3.org/2003/InkML" xml:id="stk76" contextRef="#ctx0" brushRef="#br0">25188 13264 0,'89'71'43,"-37"-36"-25,54 71 9,-88-88-12,17-18 6,-35 35 7</inkml:trace>
    </iact:actionData>
  </iact:action>
  <iact:action type="add" startTime="182223">
    <iact:property name="dataType"/>
    <iact:actionData xml:id="d77">
      <inkml:trace xmlns:inkml="http://www.w3.org/2003/InkML" xml:id="stk77" contextRef="#ctx0" brushRef="#br0">25435 13229 0,'-17'53'8,"-36"0"0,17 0 5,-16 106 5,52-124-4,17-35 48</inkml:trace>
    </iact:actionData>
  </iact:action>
  <iact:action type="add" startTime="182598">
    <iact:property name="dataType"/>
    <iact:actionData xml:id="d78">
      <inkml:trace xmlns:inkml="http://www.w3.org/2003/InkML" xml:id="stk78" contextRef="#ctx0" brushRef="#br0">25682 13370 0,'36'0'20,"52"0"-14,-18 0 12,-17 0-4,0 0 3</inkml:trace>
    </iact:actionData>
  </iact:action>
  <iact:action type="add" startTime="182957">
    <iact:property name="dataType"/>
    <iact:actionData xml:id="d79">
      <inkml:trace xmlns:inkml="http://www.w3.org/2003/InkML" xml:id="stk79" contextRef="#ctx0" brushRef="#br0">25876 13264 0,'53'0'42,"0"18"-27,0 17 17,-18-35-13,-17 18-16,-18 17 7,35-35 21,-35 18 35,-17 17-53,-36 18 16,17-35-13,36 17 2</inkml:trace>
    </iact:actionData>
  </iact:action>
  <iact:action type="add" startTime="183581">
    <iact:property name="dataType"/>
    <iact:actionData xml:id="d80">
      <inkml:trace xmlns:inkml="http://www.w3.org/2003/InkML" xml:id="stk80" contextRef="#ctx0" brushRef="#br0">26405 13212 0,'0'17'12,"-17"18"0,17 36 19,-18-36 0,-17-35-12,88 18-4,-36-18 15,19-18-11,70-35-7,-54 36 7,19-71 7,-71 105-9,35-17-1,-17 35 14,-18-17-12,0 17-5,0-17 4,-18-18 30,1 0-31,-89 0-3,53-18 5,0 18-1,18-17-2,52-19-1,-17 54 1</inkml:trace>
    </iact:actionData>
  </iact:action>
  <iact:action type="add" startTime="184714">
    <iact:property name="dataType"/>
    <iact:actionData xml:id="d81">
      <inkml:trace xmlns:inkml="http://www.w3.org/2003/InkML" xml:id="stk81" contextRef="#ctx0" brushRef="#br0">27922 11942 0,'0'0'2,"53"158"10,-35-105 7,17 18-6,-35-36 20</inkml:trace>
    </iact:actionData>
  </iact:action>
  <iact:action type="add" startTime="185026">
    <iact:property name="dataType"/>
    <iact:actionData xml:id="d82">
      <inkml:trace xmlns:inkml="http://www.w3.org/2003/InkML" xml:id="stk82" contextRef="#ctx0" brushRef="#br0">27552 12383 0,'159'0'7,"17"0"-1,-17 0 6,53 35 5,-71-35 0,-71-18-1,-17-17-2</inkml:trace>
    </iact:actionData>
  </iact:action>
  <iact:action type="add" startTime="185478">
    <iact:property name="dataType"/>
    <iact:actionData xml:id="d83">
      <inkml:trace xmlns:inkml="http://www.w3.org/2003/InkML" xml:id="stk83" contextRef="#ctx0" brushRef="#br0">27887 12788 0,'194'159'13,"-141"-88"-1,18 17 6,-36-71-2,-17 19-3,17-36 5</inkml:trace>
    </iact:actionData>
  </iact:action>
  <iact:action type="add" startTime="185817">
    <iact:property name="dataType"/>
    <iact:actionData xml:id="d84">
      <inkml:trace xmlns:inkml="http://www.w3.org/2003/InkML" xml:id="stk84" contextRef="#ctx0" brushRef="#br0">28205 12700 0,'-124'212'13,"106"-71"6,-34-88-7,16 0 6,36-36 1,0 19 10</inkml:trace>
    </iact:actionData>
  </iact:action>
  <iact:action type="add" startTime="190083">
    <iact:property name="dataType"/>
    <iact:actionData xml:id="d85">
      <inkml:trace xmlns:inkml="http://www.w3.org/2003/InkML" xml:id="stk85" contextRef="#ctx0" brushRef="#br0">24430 14923 0,'18'0'15,"87"0"-1,-16 0 4,34 0-7,-88 0 7,-17 0-2</inkml:trace>
    </iact:actionData>
  </iact:action>
  <iact:action type="add" startTime="190379">
    <iact:property name="dataType"/>
    <iact:actionData xml:id="d86">
      <inkml:trace xmlns:inkml="http://www.w3.org/2003/InkML" xml:id="stk86" contextRef="#ctx0" brushRef="#br0">24589 15134 0,'70'0'42,"71"0"-27,-35 0 4,-88 0 27</inkml:trace>
    </iact:actionData>
  </iact:action>
  <iact:action type="add" startTime="190843">
    <iact:property name="dataType"/>
    <iact:actionData xml:id="d87">
      <inkml:trace xmlns:inkml="http://www.w3.org/2003/InkML" xml:id="stk87" contextRef="#ctx0" brushRef="#br0">25947 14323 0,'-35'53'17,"87"0"13,19 158 0,-36-158-15,-35-35 6,0 35-10</inkml:trace>
    </iact:actionData>
  </iact:action>
  <iact:action type="add" startTime="191204">
    <iact:property name="dataType"/>
    <iact:actionData xml:id="d88">
      <inkml:trace xmlns:inkml="http://www.w3.org/2003/InkML" xml:id="stk88" contextRef="#ctx0" brushRef="#br0">25682 14852 0,'177'0'29,"-19"0"-15,1 0 3,0 0-5,-89 0 7,-17 0-6</inkml:trace>
    </iact:actionData>
  </iact:action>
  <iact:action type="add" startTime="191854">
    <iact:property name="dataType"/>
    <iact:actionData xml:id="d89">
      <inkml:trace xmlns:inkml="http://www.w3.org/2003/InkML" xml:id="stk89" contextRef="#ctx0" brushRef="#br0">25912 15328 0,'-18'18'29,"-35"70"4,53-70-16,18 17-1,-1-17-3,19-18 4,-19 0 13,18-18-11,-17 18-7,88-71 19,-53 18-12,0 1-5,0 16 15,-18 36-10,18 0-6,-35 0 21,17 18-20,-35 35 14,17-18-11,-34-17-3,-1-18 19,-35 35-18,18-35 33,-36 0 0,18-18-46,1-17 9,16 35 5,19 0 0,-36-18 2,17-17-3,54 53 47</inkml:trace>
    </iact:actionData>
  </iact:action>
  <iact:action type="add" startTime="194395">
    <iact:property name="dataType"/>
    <iact:actionData xml:id="d90">
      <inkml:trace xmlns:inkml="http://www.w3.org/2003/InkML" xml:id="stk90" contextRef="#ctx0" brushRef="#br0">27340 14817 0,'18'-18'4,"17"0"3,36-17 10,-36 53-1,18-18-5</inkml:trace>
    </iact:actionData>
  </iact:action>
  <iact:action type="add" startTime="194670">
    <iact:property name="dataType"/>
    <iact:actionData xml:id="d91">
      <inkml:trace xmlns:inkml="http://www.w3.org/2003/InkML" xml:id="stk91" contextRef="#ctx0" brushRef="#br0">27393 15011 0,'18'-18'15,"35"-17"1,0 52-1,0-17 3,0 0-2</inkml:trace>
    </iact:actionData>
  </iact:action>
  <iact:action type="add" startTime="195562">
    <iact:property name="dataType"/>
    <iact:actionData xml:id="d92">
      <inkml:trace xmlns:inkml="http://www.w3.org/2003/InkML" xml:id="stk92" contextRef="#ctx0" brushRef="#br0">28540 14640 0,'-36'0'27,"36"18"-14,-17 123 19,-18 18-16,87-106 1,19 0 0,-36-36-1,18 19-3,0-36 3,0-18 1,0-123-3,18 70 18,-71-35-16,-71-35 14,18 141-14,0-17 0,35-19 1,-34 54-3,16-18 2</inkml:trace>
    </iact:actionData>
  </iact:action>
  <iact:action type="add" startTime="196338">
    <iact:property name="dataType"/>
    <iact:actionData xml:id="d93">
      <inkml:trace xmlns:inkml="http://www.w3.org/2003/InkML" xml:id="stk93" contextRef="#ctx0" brushRef="#br0">28152 14482 0,'0'17'14,"0"36"2,35 35-1,-17 71-2,17 53 6,-17-54-6,34 1 20,-16-106-17,-36-35-3,53-18 4,17 0 0,36 0-4,0-18 5,88 18-5,-18-18 7,142-34 25,-265 16-33,-18 54 7,-17-36 14,-18 1-22,35-72 21,-35 72-14,18-230-16,-36-18 26,0 107-13,-35 105 1,18 0 15,35 0-18,-18 0 6,-17 53-3,17 0 16,-87 0-3,-36 0-14,88 0 2,-71 18 1,-70 17-4,35-18-2,89-17 5,-89 36-1,71-19 1,35 19 10,35-36 72</inkml:trace>
    </iact:actionData>
  </iact:action>
  <iact:action type="add" startTime="197496">
    <iact:property name="dataType"/>
    <iact:actionData xml:id="d94">
      <inkml:trace xmlns:inkml="http://www.w3.org/2003/InkML" xml:id="stk94" contextRef="#ctx0" brushRef="#br0">28028 14340 0,'0'53'16,"18"-17"-9,17 69 6,18 1 2,-35-53 3,-18 71 0,53 70-5,-18-124 5,-17 89 11,17-106-16,-35 0 4,0-18 17,0-17-21,17-18 32,89 0-13,-53 35-15,53-35-3,-71 0 3,89 0 0,-18 0-2,52 0 1,-69-18-2,34-35 0,18 18 19,-70 53-2,-18-18-15,0 0-1,-18 0-1,-18 0 1,-17-18 68,0-52-69,36-71 5,-36-36-9,53-35 8,-53 71-1,0 36-5,0 34 2,0-35 3,0 0 28,-18 53-27,-17 18-3,52 53 3,-87-18 28,17 0-31,-106 53-2,-176 0 22,123-18-21,18-17 2,71-18 0,17 0-2,71 0 2,52 0 16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4-10T14:42:55.3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380">
    <iact:property name="dataType"/>
    <iact:actionData xml:id="d0">
      <inkml:trace xmlns:inkml="http://www.w3.org/2003/InkML" xml:id="stk0" contextRef="#ctx0" brushRef="#br0">6862 2981 0,'0'-35'2,"17"52"10,124-17 23,-17 0-21,-71 0 6,-18 0-9,-17 0 21</inkml:trace>
    </iact:actionData>
  </iact:action>
  <iact:action type="add" startTime="8708">
    <iact:property name="dataType"/>
    <iact:actionData xml:id="d1">
      <inkml:trace xmlns:inkml="http://www.w3.org/2003/InkML" xml:id="stk1" contextRef="#ctx0" brushRef="#br0">7091 3157 0,'53'0'15,"-18"0"0,89 0 15</inkml:trace>
    </iact:actionData>
  </iact:action>
  <iact:action type="add" startTime="9686">
    <iact:property name="dataType"/>
    <iact:actionData xml:id="d2">
      <inkml:trace xmlns:inkml="http://www.w3.org/2003/InkML" xml:id="stk2" contextRef="#ctx0" brushRef="#br0">8661 2417 0,'-53'52'15,"0"19"4,0 70-6,35 71 21,36-106-21,53-53 3,-36-36 0,-18-17-1</inkml:trace>
    </iact:actionData>
  </iact:action>
  <iact:action type="add" startTime="10108">
    <iact:property name="dataType"/>
    <iact:actionData xml:id="d3">
      <inkml:trace xmlns:inkml="http://www.w3.org/2003/InkML" xml:id="stk3" contextRef="#ctx0" brushRef="#br0">8908 2699 0,'70'0'33,"1"0"-16,-18 35-4,0-35 4</inkml:trace>
    </iact:actionData>
  </iact:action>
  <iact:action type="add" startTime="10513">
    <iact:property name="dataType"/>
    <iact:actionData xml:id="d4">
      <inkml:trace xmlns:inkml="http://www.w3.org/2003/InkML" xml:id="stk4" contextRef="#ctx0" brushRef="#br0">9596 2575 0,'-53'53'14,"17"-35"6,54 70-6,-36-88-2,18 53 7,0 0 13,71-71-6,70-35-9,-88 18-3,53 17 7,-53-17-7,17 35 1,-34 0 0,16 0-1,19 53 4,-71-35-1,0 17 11,0-17 3,-18-18-15,-35 35 0,-52-35-1,-1-18 2,0-70-3,35 70 3,-17-70-3,106 71 2,-36-19 1,18 54 44</inkml:trace>
    </iact:actionData>
  </iact:action>
  <iact:action type="add" startTime="11402">
    <iact:property name="dataType"/>
    <iact:actionData xml:id="d5">
      <inkml:trace xmlns:inkml="http://www.w3.org/2003/InkML" xml:id="stk5" contextRef="#ctx0" brushRef="#br0">10266 2258 0,'106'70'4,"105"142"22,-175-106-12,-19 0 0,19-18 2,-54 18 3,-35-89-5,18 19 4,52-19-4,-34-17 1</inkml:trace>
    </iact:actionData>
  </iact:action>
  <iact:action type="add" startTime="11949">
    <iact:property name="dataType"/>
    <iact:actionData xml:id="d6">
      <inkml:trace xmlns:inkml="http://www.w3.org/2003/InkML" xml:id="stk6" contextRef="#ctx0" brushRef="#br0">10795 2046 0,'0'18'14,"35"-18"0,-17 0 1,35 35 2,35-17-3,-70 17 3,-18 71 28,-18-89-29,0 19 0,-35-36-2,53 17 4,18-17-4,53 0 1,17 36-2,-35-19 6,-36-17 11,19 0-13</inkml:trace>
    </iact:actionData>
  </iact:action>
  <iact:action type="add" startTime="12770">
    <iact:property name="dataType"/>
    <iact:actionData xml:id="d7">
      <inkml:trace xmlns:inkml="http://www.w3.org/2003/InkML" xml:id="stk7" contextRef="#ctx0" brushRef="#br0">8326 3422 0,'88'-18'30,"176"-17"-12,36 53-3,-88-18 0,158 0-1,71 0 1,-88 0 3,88 0 11,-335 0-12,-18-18-2,-70 18 15</inkml:trace>
    </iact:actionData>
  </iact:action>
  <iact:action type="add" startTime="13486">
    <iact:property name="dataType"/>
    <iact:actionData xml:id="d8">
      <inkml:trace xmlns:inkml="http://www.w3.org/2003/InkML" xml:id="stk8" contextRef="#ctx0" brushRef="#br0">8890 4269 0,'35'0'16,"36"-18"-2,35-35 2,0-35 17,-106 70-20,0-35 0,-18 53 9,18-35-9,-53 53 0,0-18 17,-18 53-13,19 35-1,16 123 16,89-158-16,53 53-2,-35-88 3,70 17-1,-71-35 3,-17-18-7,-53-17 1</inkml:trace>
    </iact:actionData>
  </iact:action>
  <iact:action type="add" startTime="14346">
    <iact:property name="dataType"/>
    <iact:actionData xml:id="d9">
      <inkml:trace xmlns:inkml="http://www.w3.org/2003/InkML" xml:id="stk9" contextRef="#ctx0" brushRef="#br0">9578 3810 0,'88'0'60,"-35"0"-47,18 0 19,-36 0-14</inkml:trace>
    </iact:actionData>
  </iact:action>
  <iact:action type="add" startTime="14810">
    <iact:property name="dataType"/>
    <iact:actionData xml:id="d10">
      <inkml:trace xmlns:inkml="http://www.w3.org/2003/InkML" xml:id="stk10" contextRef="#ctx0" brushRef="#br0">10089 3598 0,'0'53'14,"0"53"-1,18-18 4,-18-35-1,53-35 1,0 17-2,-18-35-2</inkml:trace>
    </iact:actionData>
  </iact:action>
  <iact:action type="add" startTime="15199">
    <iact:property name="dataType"/>
    <iact:actionData xml:id="d11">
      <inkml:trace xmlns:inkml="http://www.w3.org/2003/InkML" xml:id="stk11" contextRef="#ctx0" brushRef="#br0">10354 3792 0,'18'0'15,"17"0"-3,18 0 4,-35 0 17</inkml:trace>
    </iact:actionData>
  </iact:action>
  <iact:action type="add" startTime="15601">
    <iact:property name="dataType"/>
    <iact:actionData xml:id="d12">
      <inkml:trace xmlns:inkml="http://www.w3.org/2003/InkML" xml:id="stk12" contextRef="#ctx0" brushRef="#br0">10689 3792 0,'0'18'15,"35"-18"15,-17 0-16,35 0 3,-18-18-1,36 18 2,-18-17-2,0-19 32,-18 54-32,-35 17 12,-18-17 19,-70-18-32,35 0 33,36-18-33,-36 1 1,17-19 3,54 54-7</inkml:trace>
    </iact:actionData>
  </iact:action>
  <iact:action type="add" startTime="16493">
    <iact:property name="dataType"/>
    <iact:actionData xml:id="d13">
      <inkml:trace xmlns:inkml="http://www.w3.org/2003/InkML" xml:id="stk13" contextRef="#ctx0" brushRef="#br0">11042 3440 0,'0'0'3,"53"35"8,17 35 3,-17 36-1,53 0 4,-71-53-1,-35 88 14,-17-123-11,-18-18-6</inkml:trace>
    </iact:actionData>
  </iact:action>
  <iact:action type="add" startTime="17237">
    <iact:property name="dataType"/>
    <iact:actionData xml:id="d14">
      <inkml:trace xmlns:inkml="http://www.w3.org/2003/InkML" xml:id="stk14" contextRef="#ctx0" brushRef="#br0">11800 3104 0,'53'0'18,"36"0"-4,-37 0-1,72 0 20</inkml:trace>
    </iact:actionData>
  </iact:action>
  <iact:action type="add" startTime="17486">
    <iact:property name="dataType"/>
    <iact:actionData xml:id="d15">
      <inkml:trace xmlns:inkml="http://www.w3.org/2003/InkML" xml:id="stk15" contextRef="#ctx0" brushRef="#br0">11889 3316 0,'70'0'15,"18"-18"1,-70-17-2,-18 53-1</inkml:trace>
    </iact:actionData>
  </iact:action>
  <iact:action type="add" startTime="21221">
    <iact:property name="dataType"/>
    <iact:actionData xml:id="d16">
      <inkml:trace xmlns:inkml="http://www.w3.org/2003/InkML" xml:id="stk16" contextRef="#ctx0" brushRef="#br0">13476 2558 0,'-18'-36'30,"-34"54"-16,16-18 16,54 0-11,-53 35-8,-18 18 9,-35 0-6,88 0-1,-18 53 21,18-88-21,70-18 22,36 0-20,0-71 1,18 0-1,-36-34 1,-18 52-3,-17 17 3,53-17 16,-53 53-18,0 0 3,0 18 0,-18 17-6,-17 36 5,-18-36 15,-18 18-14,-52-35 32,-89-18-33,159-18-2,-141 0 4,88-34-6,-53-1 19,53 17-10,35 54-18,-35-18 8,71 0 17,0 0-14</inkml:trace>
    </iact:actionData>
  </iact:action>
  <iact:action type="add" startTime="22296">
    <iact:property name="dataType"/>
    <iact:actionData xml:id="d17">
      <inkml:trace xmlns:inkml="http://www.w3.org/2003/InkML" xml:id="stk17" contextRef="#ctx0" brushRef="#br0">13088 3157 0,'18'-17'12,"105"-19"1,142 36 4,35 0-1,88 0 15,-247 0-14,-88 0-2,-36 0 15</inkml:trace>
    </iact:actionData>
  </iact:action>
  <iact:action type="add" startTime="22852">
    <iact:property name="dataType"/>
    <iact:actionData xml:id="d18">
      <inkml:trace xmlns:inkml="http://www.w3.org/2003/InkML" xml:id="stk18" contextRef="#ctx0" brushRef="#br0">13423 3704 0,'-17'-17'17,"-19"34"-1,-17 89 13,36-71-13,-36 18 2,53-35-6,17 17 5,36-17-2,71-18 2,17-71 14,35-52 2,-70 17-6,-53 71-10,0 35 0,-18 0-1,18 0-2,-35 17 3,17 19-1,-35 16-2,-18 1 19,-34-35-19,-54 17 2,18-35 1,17 0-5,-70-17 5,35-36-1,53 17-3,-53 36 6,89 0 27,34 0 0,36-17-28</inkml:trace>
    </iact:actionData>
  </iact:action>
  <iact:action type="add" startTime="28082">
    <iact:property name="dataType"/>
    <iact:actionData xml:id="d19">
      <inkml:trace xmlns:inkml="http://www.w3.org/2003/InkML" xml:id="stk19" contextRef="#ctx0" brushRef="#br0">2328 5115 0,'0'71'3,"36"70"26,-19-18-15,-17-87 2,36 34 0,-36 18-2,0-70 6</inkml:trace>
    </iact:actionData>
  </iact:action>
  <iact:action type="add" startTime="28426">
    <iact:property name="dataType"/>
    <iact:actionData xml:id="d20">
      <inkml:trace xmlns:inkml="http://www.w3.org/2003/InkML" xml:id="stk20" contextRef="#ctx0" brushRef="#br0">2593 5345 0,'-18'53'14,"36"-18"-1,-18 35 6,35 36-2,-17-53-6,17-18 6,-17-17-2</inkml:trace>
    </iact:actionData>
  </iact:action>
  <iact:action type="add" startTime="28704">
    <iact:property name="dataType"/>
    <iact:actionData xml:id="d21">
      <inkml:trace xmlns:inkml="http://www.w3.org/2003/InkML" xml:id="stk21" contextRef="#ctx0" brushRef="#br0">2575 5221 0,'18'0'13</inkml:trace>
    </iact:actionData>
  </iact:action>
  <iact:action type="add" startTime="28975">
    <iact:property name="dataType"/>
    <iact:actionData xml:id="d22">
      <inkml:trace xmlns:inkml="http://www.w3.org/2003/InkML" xml:id="stk22" contextRef="#ctx0" brushRef="#br0">2910 5486 0,'53'70'14,"-17"-17"12,-36-18-7,0-17-6,17-18 4,19-35 27,-36-71-30,17 53 3,36 0-1,-18 53-2,18 35 21,0 54-21,0-19 17,-53-35 1,18-52 33,17-71-53,18 17 3,-35 18 4,17 53-7,-17 0 22,70 18-19,-71 52 2,-17-34-5,36 17 17</inkml:trace>
    </iact:actionData>
  </iact:action>
  <iact:action type="add" startTime="29968">
    <iact:property name="dataType"/>
    <iact:actionData xml:id="d23">
      <inkml:trace xmlns:inkml="http://www.w3.org/2003/InkML" xml:id="stk23" contextRef="#ctx0" brushRef="#br0">2434 6332 0,'88'53'17,"-88"-35"-6,124 70 5,-71-35 0,35-35 12,-70 17-12,17-35 0,-35 18 15</inkml:trace>
    </iact:actionData>
  </iact:action>
  <iact:action type="add" startTime="30279">
    <iact:property name="dataType"/>
    <iact:actionData xml:id="d24">
      <inkml:trace xmlns:inkml="http://www.w3.org/2003/InkML" xml:id="stk24" contextRef="#ctx0" brushRef="#br0">2716 6332 0,'-88'159'29,"88"-88"-13,-70-18-1,34-18 1,54-17-2</inkml:trace>
    </iact:actionData>
  </iact:action>
  <iact:action type="add" startTime="30648">
    <iact:property name="dataType"/>
    <iact:actionData xml:id="d25">
      <inkml:trace xmlns:inkml="http://www.w3.org/2003/InkML" xml:id="stk25" contextRef="#ctx0" brushRef="#br0">3104 6438 0,'159'0'29,"-35"0"-12,-18 0 1,-54 0-6,-16 0 22</inkml:trace>
    </iact:actionData>
  </iact:action>
  <iact:action type="add" startTime="31007">
    <iact:property name="dataType"/>
    <iact:actionData xml:id="d26">
      <inkml:trace xmlns:inkml="http://www.w3.org/2003/InkML" xml:id="stk26" contextRef="#ctx0" brushRef="#br0">3281 6332 0,'106'18'14,"-53"17"4,88-35-2,-71 18-3,-34-18 3,16 0 0,-52 35 0,0-17 46,-17 70-48,-89-35 4,71 0-4,52 0 2,-17-71 31,0-17-15</inkml:trace>
    </iact:actionData>
  </iact:action>
  <iact:action type="add" startTime="31567">
    <iact:property name="dataType"/>
    <iact:actionData xml:id="d27">
      <inkml:trace xmlns:inkml="http://www.w3.org/2003/InkML" xml:id="stk27" contextRef="#ctx0" brushRef="#br0">4022 6403 0,'88'0'16,"35"-18"-1,-87 18-1,-19 0 4</inkml:trace>
    </iact:actionData>
  </iact:action>
  <iact:action type="add" startTime="31881">
    <iact:property name="dataType"/>
    <iact:actionData xml:id="d28">
      <inkml:trace xmlns:inkml="http://www.w3.org/2003/InkML" xml:id="stk28" contextRef="#ctx0" brushRef="#br0">4621 6227 0,'-53'52'14,"53"19"-1,0-18 5,0-18-6,18-17 8,53-18-6,70-71 17,-71 18-13,-17 0-5,0 36 6,-18-18-5,18 52 1,-35 18-3,-18-17 4,35-18 1,-52 53 20,-36-53-24,-35 35 1,70-52 4,-88-19-5,18 19 2,70-19 1,-70 36-3,106 0 7,17 0 10,-17 0-14</inkml:trace>
    </iact:actionData>
  </iact:action>
  <iact:action type="add" startTime="37823">
    <iact:property name="dataType"/>
    <iact:actionData xml:id="d29">
      <inkml:trace xmlns:inkml="http://www.w3.org/2003/InkML" xml:id="stk29" contextRef="#ctx0" brushRef="#br0">5768 5115 0,'159'-53'65,"-18"53"-50,-71 0 0,-17 0-3,-53 53 9,36 18-7,-54 17 2,-35-70-2,0 70-2,18-35 26,52-53-24,125 17 31,-125-17-29,124 0-12,-70 0 5,-18 0 9</inkml:trace>
    </iact:actionData>
  </iact:action>
  <iact:action type="add" startTime="38414">
    <iact:property name="dataType"/>
    <iact:actionData xml:id="d30">
      <inkml:trace xmlns:inkml="http://www.w3.org/2003/InkML" xml:id="stk30" contextRef="#ctx0" brushRef="#br0">6562 5151 0,'35'0'16,"-17"17"0,70 54-4,35-18 5,-87 0-1,69-18 2,-52 18 12,-35-53-16</inkml:trace>
    </iact:actionData>
  </iact:action>
  <iact:action type="add" startTime="38773">
    <iact:property name="dataType"/>
    <iact:actionData xml:id="d31">
      <inkml:trace xmlns:inkml="http://www.w3.org/2003/InkML" xml:id="stk31" contextRef="#ctx0" brushRef="#br0">6967 5168 0,'-17'53'3,"-89"0"7,106 0 4,-88 18 3,88 17 13,17-88 65</inkml:trace>
    </iact:actionData>
  </iact:action>
  <iact:action type="add" startTime="39352">
    <iact:property name="dataType"/>
    <iact:actionData xml:id="d32">
      <inkml:trace xmlns:inkml="http://www.w3.org/2003/InkML" xml:id="stk32" contextRef="#ctx0" brushRef="#br0">5750 5697 0,'53'0'14,"0"0"1,71 0 1,87 0-5,54 0 13,52 18-13,-105-18 4,158 0-1,-70 0 21,-282 0-20,-18 35 77,35-17-80</inkml:trace>
    </iact:actionData>
  </iact:action>
  <iact:action type="add" startTime="42243">
    <iact:property name="dataType"/>
    <iact:actionData xml:id="d33">
      <inkml:trace xmlns:inkml="http://www.w3.org/2003/InkML" xml:id="stk33" contextRef="#ctx0" brushRef="#br0">5909 6438 0,'0'-17'32,"0"-19"-17,0 54-1,124 17 4,-36-35-1,18 0 11,-89 0-16</inkml:trace>
    </iact:actionData>
  </iact:action>
  <iact:action type="add" startTime="43626">
    <iact:property name="dataType"/>
    <iact:actionData xml:id="d34">
      <inkml:trace xmlns:inkml="http://www.w3.org/2003/InkML" xml:id="stk34" contextRef="#ctx0" brushRef="#br0">6809 6562 0,'0'-18'15,"17"18"1,124-18 1,-70-35 13,17 53-14,-70 0-1,17-35 19,-35 53-18,-18-36 14,-35 18-19,-35-17 8,88-19-2,-53 54-3,-17 17 2,35 71 15,52-88-17,36 70 3,35-70 1,36-18-6,17 0 6,-88 0-7</inkml:trace>
    </iact:actionData>
  </iact:action>
  <iact:action type="add" startTime="44341">
    <iact:property name="dataType"/>
    <iact:actionData xml:id="d35">
      <inkml:trace xmlns:inkml="http://www.w3.org/2003/InkML" xml:id="stk35" contextRef="#ctx0" brushRef="#br0">7338 6191 0,'17'0'15,"36"-17"3,36 17-4,-37 0 1</inkml:trace>
    </iact:actionData>
  </iact:action>
  <iact:action type="add" startTime="44699">
    <iact:property name="dataType"/>
    <iact:actionData xml:id="d36">
      <inkml:trace xmlns:inkml="http://www.w3.org/2003/InkML" xml:id="stk36" contextRef="#ctx0" brushRef="#br0">7673 6033 0,'35'0'2,"-17"35"12,70 18 4,-17-36-4,-18 19 18,-18-19-18</inkml:trace>
    </iact:actionData>
  </iact:action>
  <iact:action type="add" startTime="45047">
    <iact:property name="dataType"/>
    <iact:actionData xml:id="d37">
      <inkml:trace xmlns:inkml="http://www.w3.org/2003/InkML" xml:id="stk37" contextRef="#ctx0" brushRef="#br0">7867 6015 0,'-53'123'13,"-18"-17"16,36-71-14,53-35 1,-18 18 15</inkml:trace>
    </iact:actionData>
  </iact:action>
  <iact:action type="add" startTime="46396">
    <iact:property name="dataType"/>
    <iact:actionData xml:id="d38">
      <inkml:trace xmlns:inkml="http://www.w3.org/2003/InkML" xml:id="stk38" contextRef="#ctx0" brushRef="#br0">8925 5609 0,'106'0'63,"-35"0"-46,17 0-2,-70 0-1</inkml:trace>
    </iact:actionData>
  </iact:action>
  <iact:action type="add" startTime="46675">
    <iact:property name="dataType"/>
    <iact:actionData xml:id="d39">
      <inkml:trace xmlns:inkml="http://www.w3.org/2003/InkML" xml:id="stk39" contextRef="#ctx0" brushRef="#br0">9013 5874 0,'71'0'17,"88"0"-3,-106 0 5,-36 35-6</inkml:trace>
    </iact:actionData>
  </iact:action>
  <iact:action type="add" startTime="47658">
    <iact:property name="dataType"/>
    <iact:actionData xml:id="d40">
      <inkml:trace xmlns:inkml="http://www.w3.org/2003/InkML" xml:id="stk40" contextRef="#ctx0" brushRef="#br0">10231 5115 0,'17'-17'12,"89"-19"5,0 54-3,-36-18 3,-17 35 0,0 124 14,-88-88-16,-71-18 2,53-18-5,-53-18 5,53-17 1,18-17 10,53-1-10,123-88 11,-18 106-11,-34 18-5,34 35 4,-70-35 0,-18 17-1</inkml:trace>
    </iact:actionData>
  </iact:action>
  <iact:action type="add" startTime="48282">
    <iact:property name="dataType"/>
    <iact:actionData xml:id="d41">
      <inkml:trace xmlns:inkml="http://www.w3.org/2003/InkML" xml:id="stk41" contextRef="#ctx0" brushRef="#br0">11183 5045 0,'-53'0'17,"18"35"-4,17 71 4,-17 35 1,53-70-6,123 34 5,-88-105-2,17 53 16</inkml:trace>
    </iact:actionData>
  </iact:action>
  <iact:action type="add" startTime="48763">
    <iact:property name="dataType"/>
    <iact:actionData xml:id="d42">
      <inkml:trace xmlns:inkml="http://www.w3.org/2003/InkML" xml:id="stk42" contextRef="#ctx0" brushRef="#br0">11606 5256 0,'89'-35'14,"52"53"6,-124-18 8,19 0-13</inkml:trace>
    </iact:actionData>
  </iact:action>
  <iact:action type="add" startTime="49092">
    <iact:property name="dataType"/>
    <iact:actionData xml:id="d43">
      <inkml:trace xmlns:inkml="http://www.w3.org/2003/InkML" xml:id="stk43" contextRef="#ctx0" brushRef="#br0">12047 5080 0,'-17'88'15,"-19"-35"0,89-35 5,-35 17-7,17-35 0,36 0 5,17-18-7,-17-70 7,-18 88-3,88-53 15,-124 53-13,19 18-3,-19-18 0,18 35 19,-35-17-16,-17-18 15,-71 0-19,-18 0 21,-18-18-17,36 1-6,88-19 7,-18 36-4,-34-17 5,52-19-7,0 54 1</inkml:trace>
    </iact:actionData>
  </iact:action>
  <iact:action type="add" startTime="49933">
    <iact:property name="dataType"/>
    <iact:actionData xml:id="d44">
      <inkml:trace xmlns:inkml="http://www.w3.org/2003/InkML" xml:id="stk44" contextRef="#ctx0" brushRef="#br0">12788 4851 0,'124'70'15,"-36"89"-4,-70-71 9,-18-70-17,-18 17 9,18-17 1,-18-18 3</inkml:trace>
    </iact:actionData>
  </iact:action>
  <iact:action type="add" startTime="50574">
    <iact:property name="dataType"/>
    <iact:actionData xml:id="d45">
      <inkml:trace xmlns:inkml="http://www.w3.org/2003/InkML" xml:id="stk45" contextRef="#ctx0" brushRef="#br0">10319 5715 0,'194'-18'14,"406"1"13,-283-19-13,106 89 3,54-53-6,-1 18 6,-317-18 0,-71 0-1,-71-18 1,-34 18-1</inkml:trace>
    </iact:actionData>
  </iact:action>
  <iact:action type="add" startTime="51300">
    <iact:property name="dataType"/>
    <iact:actionData xml:id="d46">
      <inkml:trace xmlns:inkml="http://www.w3.org/2003/InkML" xml:id="stk46" contextRef="#ctx0" brushRef="#br0">10513 6456 0,'17'-18'15,"72"18"16,16-17-13,1-19-4,0 54-1,-53-18 21</inkml:trace>
    </iact:actionData>
  </iact:action>
  <iact:action type="add" startTime="51672">
    <iact:property name="dataType"/>
    <iact:actionData xml:id="d47">
      <inkml:trace xmlns:inkml="http://www.w3.org/2003/InkML" xml:id="stk47" contextRef="#ctx0" brushRef="#br0">11271 6562 0,'53'-18'13,"0"0"3,53-17 2,-53 35-4,-18 0 2,-17-70 17,-36 34-18,-35 19 16,36-19-15,-72 54 1,72 35 14,-36 0-19,88 141 36,71-176-30,0 17-1,-18-35-3,-70 0 17</inkml:trace>
    </iact:actionData>
  </iact:action>
  <iact:action type="add" startTime="52391">
    <iact:property name="dataType"/>
    <iact:actionData xml:id="d48">
      <inkml:trace xmlns:inkml="http://www.w3.org/2003/InkML" xml:id="stk48" contextRef="#ctx0" brushRef="#br0">11853 6174 0,'106'17'59,"-71"-34"-43,18 17 1,-35 0 0</inkml:trace>
    </iact:actionData>
  </iact:action>
  <iact:action type="add" startTime="52810">
    <iact:property name="dataType"/>
    <iact:actionData xml:id="d49">
      <inkml:trace xmlns:inkml="http://www.w3.org/2003/InkML" xml:id="stk49" contextRef="#ctx0" brushRef="#br0">12294 6015 0,'-35'0'18,"53"18"-8,-36 34 22,18 1-18,18 0 4,17-17-5,36 16 5</inkml:trace>
    </iact:actionData>
  </iact:action>
  <iact:action type="add" startTime="53183">
    <iact:property name="dataType"/>
    <iact:actionData xml:id="d50">
      <inkml:trace xmlns:inkml="http://www.w3.org/2003/InkML" xml:id="stk50" contextRef="#ctx0" brushRef="#br0">12488 6121 0,'36'0'21,"17"0"-12,-36 0 8,18 0 12,-17 0 5,17 0-7</inkml:trace>
    </iact:actionData>
  </iact:action>
  <iact:action type="add" startTime="53556">
    <iact:property name="dataType"/>
    <iact:actionData xml:id="d51">
      <inkml:trace xmlns:inkml="http://www.w3.org/2003/InkML" xml:id="stk51" contextRef="#ctx0" brushRef="#br0">12788 6068 0,'18'17'15,"-18"19"18,0-19-22,88 19 6,-70-36 0,70-18-1,-35-35-3,-36 18 5,19 35-4,-19 0 3,19 0 16,-19 17-4,-17 19-15,-17-36 35,-1 0-35,-70-18 2,35-35 1,35 18 0,-70 35 13,106 0-18</inkml:trace>
    </iact:actionData>
  </iact:action>
  <iact:action type="add" startTime="54353">
    <iact:property name="dataType"/>
    <iact:actionData xml:id="d52">
      <inkml:trace xmlns:inkml="http://www.w3.org/2003/InkML" xml:id="stk52" contextRef="#ctx0" brushRef="#br0">13282 5856 0,'0'0'5,"141"18"3,-70 70 6,17-35 2,-35 70 16,-53-87-17,-18-19 1,-35 19-4,53-54 22</inkml:trace>
    </iact:actionData>
  </iact:action>
  <iact:action type="add" startTime="54884">
    <iact:property name="dataType"/>
    <iact:actionData xml:id="d53">
      <inkml:trace xmlns:inkml="http://www.w3.org/2003/InkML" xml:id="stk53" contextRef="#ctx0" brushRef="#br0">14270 5486 0,'106'53'16,"17"-36"13,-88-17-12</inkml:trace>
    </iact:actionData>
  </iact:action>
  <iact:action type="add" startTime="55131">
    <iact:property name="dataType"/>
    <iact:actionData xml:id="d54">
      <inkml:trace xmlns:inkml="http://www.w3.org/2003/InkML" xml:id="stk54" contextRef="#ctx0" brushRef="#br0">14270 5856 0,'159'0'14,"-106"0"0,-1 0-1,-34 0 4</inkml:trace>
    </iact:actionData>
  </iact:action>
  <iact:action type="add" startTime="56579">
    <iact:property name="dataType"/>
    <iact:actionData xml:id="d55">
      <inkml:trace xmlns:inkml="http://www.w3.org/2003/InkML" xml:id="stk55" contextRef="#ctx0" brushRef="#br0">15293 5168 0,'106'0'11,"53"0"6,-71-17 1,-35-19-5,-36 54 1</inkml:trace>
    </iact:actionData>
  </iact:action>
  <iact:action type="add" startTime="56890">
    <iact:property name="dataType"/>
    <iact:actionData xml:id="d56">
      <inkml:trace xmlns:inkml="http://www.w3.org/2003/InkML" xml:id="stk56" contextRef="#ctx0" brushRef="#br0">16104 4957 0,'-35'105'16,"53"-52"-5,-18-35 3,88 17 1,-18-17 2,36-36-1,-18 1 0,36-142 15,-71 106-18,0 53 4,0-35 13,0 88-12,-18-53-4,-17 17 3,17 36 1,-35-18-4,-18-17 34,-17 17-46,-18-35 10,-18-17 4,-34-19-3,16 19 2,19-36 1,-71 18 2,123 35 45,-17 0-45</inkml:trace>
    </iact:actionData>
  </iact:action>
  <iact:action type="add" startTime="57790">
    <iact:property name="dataType"/>
    <iact:actionData xml:id="d57">
      <inkml:trace xmlns:inkml="http://www.w3.org/2003/InkML" xml:id="stk57" contextRef="#ctx0" brushRef="#br0">15593 5556 0,'0'0'2,"0"-17"12,106-1-3,335-35 23,-89 53-21,-69 0 6,-36 0-5,-177 0 20,18 0-20</inkml:trace>
    </iact:actionData>
  </iact:action>
  <iact:action type="add" startTime="58397">
    <iact:property name="dataType"/>
    <iact:actionData xml:id="d58">
      <inkml:trace xmlns:inkml="http://www.w3.org/2003/InkML" xml:id="stk58" contextRef="#ctx0" brushRef="#br0">15699 6297 0,'0'-18'30,"53"18"-18,70-17 7,18-36 12</inkml:trace>
    </iact:actionData>
  </iact:action>
  <iact:action type="add" startTime="58691">
    <iact:property name="dataType"/>
    <iact:actionData xml:id="d59">
      <inkml:trace xmlns:inkml="http://www.w3.org/2003/InkML" xml:id="stk59" contextRef="#ctx0" brushRef="#br0">16422 6033 0,'-35'0'13,"52"0"21,-34 35-17,17 18-3,17 0 0,36-36 34,0-17-32,0 0-1,0-17 2,0-1 0,0-70-6,53 70 8,-106-17-4,88 35 1,-18 0 14,-34 0-16,-19 18 3,-17 17-4,0-18 72,-35-17-70,-124 0 13,71 0-12,70-17 1,-70-1-3,70-35 1,-70 53 1,71 0 14,-36 0-15,17-35 18,54 53 14,17-18-18</inkml:trace>
    </iact:actionData>
  </iact:action>
  <iact:action type="add" startTime="83995">
    <iact:property name="dataType"/>
    <iact:actionData xml:id="d60">
      <inkml:trace xmlns:inkml="http://www.w3.org/2003/InkML" xml:id="stk60" contextRef="#ctx0" brushRef="#br0">2417 8202 0,'0'53'30,"0"35"-17,105 142 18,-87-125-14,17-52-3,-35 53 1,0-71 3,0-17-5</inkml:trace>
    </iact:actionData>
  </iact:action>
  <iact:action type="add" startTime="84353">
    <iact:property name="dataType"/>
    <iact:actionData xml:id="d61">
      <inkml:trace xmlns:inkml="http://www.w3.org/2003/InkML" xml:id="stk61" contextRef="#ctx0" brushRef="#br0">2752 8555 0,'35'70'14,"-17"72"18,17-90-16,-35-34-6,18-18 10</inkml:trace>
    </iact:actionData>
  </iact:action>
  <iact:action type="add" startTime="84588">
    <iact:property name="dataType"/>
    <iact:actionData xml:id="d62">
      <inkml:trace xmlns:inkml="http://www.w3.org/2003/InkML" xml:id="stk62" contextRef="#ctx0" brushRef="#br0">2769 8361 0,'0'-18'26</inkml:trace>
    </iact:actionData>
  </iact:action>
  <iact:action type="add" startTime="84659">
    <iact:property name="dataType"/>
    <iact:actionData xml:id="d63">
      <inkml:trace xmlns:inkml="http://www.w3.org/2003/InkML" xml:id="stk63" contextRef="#ctx0" brushRef="#br0">2769 8343 0</inkml:trace>
    </iact:actionData>
  </iact:action>
  <iact:action type="add" startTime="84671">
    <iact:property name="dataType"/>
    <iact:actionData xml:id="d64">
      <inkml:trace xmlns:inkml="http://www.w3.org/2003/InkML" xml:id="stk64" contextRef="#ctx0" brushRef="#br0">2769 8343 0</inkml:trace>
    </iact:actionData>
  </iact:action>
  <iact:action type="add" startTime="84850">
    <iact:property name="dataType"/>
    <iact:actionData xml:id="d65">
      <inkml:trace xmlns:inkml="http://www.w3.org/2003/InkML" xml:id="stk65" contextRef="#ctx0" brushRef="#br0">3104 8625 0,'18'89'28,"-18"-72"-13,53-34 36,-53-36-19,53 0-20,0 35 4,-18-35 1,-17 53 13,17 71-14,-17-54-2,-18 19 4,35-19-5,-35-34 17,71-54 5,-19 36-22,1 53 36,0 70-36,-17-88 6,-19 17-4,-17 19 17,0-19-19</inkml:trace>
    </iact:actionData>
  </iact:action>
  <iact:action type="add" startTime="86125">
    <iact:property name="dataType"/>
    <iact:actionData xml:id="d66">
      <inkml:trace xmlns:inkml="http://www.w3.org/2003/InkML" xml:id="stk66" contextRef="#ctx0" brushRef="#br0">2258 9454 0,'17'53'18,"125"18"-5,-19 17 2,-70-35 3,35 18-6,-35 17 20,-35-71-13</inkml:trace>
    </iact:actionData>
  </iact:action>
  <iact:action type="add" startTime="86485">
    <iact:property name="dataType"/>
    <iact:actionData xml:id="d67">
      <inkml:trace xmlns:inkml="http://www.w3.org/2003/InkML" xml:id="stk67" contextRef="#ctx0" brushRef="#br0">2593 9525 0,'-18'53'14,"1"53"2,-72-18 2,89-17-3,-17-19-1,-18-16 16,52-36-11</inkml:trace>
    </iact:actionData>
  </iact:action>
  <iact:action type="add" startTime="86889">
    <iact:property name="dataType"/>
    <iact:actionData xml:id="d68">
      <inkml:trace xmlns:inkml="http://www.w3.org/2003/InkML" xml:id="stk68" contextRef="#ctx0" brushRef="#br0">3034 9719 0,'141'0'29,"18"0"-12,-53 0-3,-18 0 1</inkml:trace>
    </iact:actionData>
  </iact:action>
  <iact:action type="add" startTime="87261">
    <iact:property name="dataType"/>
    <iact:actionData xml:id="d69">
      <inkml:trace xmlns:inkml="http://www.w3.org/2003/InkML" xml:id="stk69" contextRef="#ctx0" brushRef="#br0">3387 9560 0,'88'0'14,"-35"0"3,53 0-1,-53 18-2,-36 17 3,18-35-2,-17 18 0,-36 35 78,-34 35-80,-19-35 8,18-35-10,18 17 25,52-35-21</inkml:trace>
    </iact:actionData>
  </iact:action>
  <iact:action type="add" startTime="88397">
    <iact:property name="dataType"/>
    <iact:actionData xml:id="d70">
      <inkml:trace xmlns:inkml="http://www.w3.org/2003/InkML" xml:id="stk70" contextRef="#ctx0" brushRef="#br0">3704 9719 0,'0'-18'81,"-17"-17"-79,-1 53 9,-35 17 2,-35-35 1,70-18 19,-35-17-18</inkml:trace>
    </iact:actionData>
  </iact:action>
  <iact:action type="add" startTime="88925">
    <iact:property name="dataType"/>
    <iact:actionData xml:id="d71">
      <inkml:trace xmlns:inkml="http://www.w3.org/2003/InkML" xml:id="stk71" contextRef="#ctx0" brushRef="#br0">4075 9666 0,'141'0'49,"-71"-18"-37,-17-17 7,-53 53-6,35-18 21,-52 0-20,-18 0 2</inkml:trace>
    </iact:actionData>
  </iact:action>
  <iact:action type="add" startTime="89299">
    <iact:property name="dataType"/>
    <iact:actionData xml:id="d72">
      <inkml:trace xmlns:inkml="http://www.w3.org/2003/InkML" xml:id="stk72" contextRef="#ctx0" brushRef="#br0">4745 9454 0,'-18'53'17,"-17"0"-13,35-35 3,0 35 9,18-53 4,35 0-5,-18 0-2,71-35 3,-36-18 3,-17 0-6,-18 53 3,18 0 0,-35 0-1,17 17-2,-17 1 6,-18 17-2,0-17-3,-18-18 2,1 35-1,-72-35 2,-16-17 13,105-36-16,-18-36 1,-70 89-2,105-52 3,-34 52 0,-1-18 2,-17-17-3,35 52 3,-18 19 11,-17-36-12,141 17-3,-89-17 4</inkml:trace>
    </iact:actionData>
  </iact:action>
  <iact:action type="add" startTime="93685">
    <iact:property name="dataType"/>
    <iact:actionData xml:id="d73">
      <inkml:trace xmlns:inkml="http://www.w3.org/2003/InkML" xml:id="stk73" contextRef="#ctx0" brushRef="#br0">6332 8026 0,'18'0'31,"17"-53"-14,142 53 15,-142 53-15,18 17-4,-35 71 1,-18-35 2,-18 0 0,-35-88 2,-18 35-2,-17-18 1,35-35 12,53-53-14,18 0 1,70 53 15,71 0-12,-89 0-4,19 53-3,-36-35 6,-36 17 13,18-35-2</inkml:trace>
    </iact:actionData>
  </iact:action>
  <iact:action type="add" startTime="94712">
    <iact:property name="dataType"/>
    <iact:actionData xml:id="d74">
      <inkml:trace xmlns:inkml="http://www.w3.org/2003/InkML" xml:id="stk74" contextRef="#ctx0" brushRef="#br0">5662 8872 0,'106'0'35,"-18"-17"-21,71-19 1,70 54 1,-70-18 0,141 0-2,35 0 0,35 0 1,-176-18 3,36 1 16,-230-18-4,0 52 15,0 18-13</inkml:trace>
    </iact:actionData>
  </iact:action>
  <iact:action type="add" startTime="98965">
    <iact:property name="dataType"/>
    <iact:actionData xml:id="d75">
      <inkml:trace xmlns:inkml="http://www.w3.org/2003/InkML" xml:id="stk75" contextRef="#ctx0" brushRef="#br0">6368 9596 0,'-36'17'17,"54"-17"-3,176-17 33,-176-19-33,70 36-1,-70 0 6,-18-17 60,0-19-48,-71 36 1,53-17-16,-35-36 1,18 53-5,35 17 18,-18 36-14,-34-35-1,52 123 17,0-123-17,17 35 1,54 0-3,-18-53 21,35 0-21,-18 0 3,19 0 3,-72-18-1</inkml:trace>
    </iact:actionData>
  </iact:action>
  <iact:action type="add" startTime="99867">
    <iact:property name="dataType"/>
    <iact:actionData xml:id="d76">
      <inkml:trace xmlns:inkml="http://www.w3.org/2003/InkML" xml:id="stk76" contextRef="#ctx0" brushRef="#br0">6967 9313 0,'53'0'12,"18"0"25,-18 36-25,-18-36 0,-35-18 44,18-17-55</inkml:trace>
    </iact:actionData>
  </iact:action>
  <iact:action type="add" startTime="100194">
    <iact:property name="dataType"/>
    <iact:actionData xml:id="d77">
      <inkml:trace xmlns:inkml="http://www.w3.org/2003/InkML" xml:id="stk77" contextRef="#ctx0" brushRef="#br0">7303 9137 0,'35'53'12,"18"-35"4,0 34 2,-36-16-4,71-19 2,-88 19 2,18-36-6</inkml:trace>
    </iact:actionData>
  </iact:action>
  <iact:action type="add" startTime="100552">
    <iact:property name="dataType"/>
    <iact:actionData xml:id="d78">
      <inkml:trace xmlns:inkml="http://www.w3.org/2003/InkML" xml:id="stk78" contextRef="#ctx0" brushRef="#br0">7497 9155 0,'0'88'12,"-53"-71"-8,53 36 9,-18-17 2,-35-19-1,53 19 50</inkml:trace>
    </iact:actionData>
  </iact:action>
  <iact:action type="add" startTime="101362">
    <iact:property name="dataType"/>
    <iact:actionData xml:id="d79">
      <inkml:trace xmlns:inkml="http://www.w3.org/2003/InkML" xml:id="stk79" contextRef="#ctx0" brushRef="#br0">8467 8573 0</inkml:trace>
    </iact:actionData>
  </iact:action>
  <iact:action type="add" startTime="101405">
    <iact:property name="dataType"/>
    <iact:actionData xml:id="d80">
      <inkml:trace xmlns:inkml="http://www.w3.org/2003/InkML" xml:id="stk80" contextRef="#ctx0" brushRef="#br0">8467 8573 0,'106'0'6,"-18"0"2,-18 0 8,-34 35 2,-19-35-2</inkml:trace>
    </iact:actionData>
  </iact:action>
  <iact:action type="add" startTime="101523">
    <iact:property name="dataType"/>
    <iact:actionData xml:id="d81">
      <inkml:trace xmlns:inkml="http://www.w3.org/2003/InkML" xml:id="stk81" contextRef="#ctx0" brushRef="#br0">8784 8608 0</inkml:trace>
    </iact:actionData>
  </iact:action>
  <iact:action type="add" startTime="101542">
    <iact:property name="dataType"/>
    <iact:actionData xml:id="d82">
      <inkml:trace xmlns:inkml="http://www.w3.org/2003/InkML" xml:id="stk82" contextRef="#ctx0" brushRef="#br0">8784 8608 0</inkml:trace>
    </iact:actionData>
  </iact:action>
  <iact:action type="add" startTime="101670">
    <iact:property name="dataType"/>
    <iact:actionData xml:id="d83">
      <inkml:trace xmlns:inkml="http://www.w3.org/2003/InkML" xml:id="stk83" contextRef="#ctx0" brushRef="#br0">8590 8784 0,'35'-17'1,"54"17"14,-72 0-1,36 0 1,-18 0 2</inkml:trace>
    </iact:actionData>
  </iact:action>
  <iact:action type="add" startTime="102602">
    <iact:property name="dataType"/>
    <iact:actionData xml:id="d84">
      <inkml:trace xmlns:inkml="http://www.w3.org/2003/InkML" xml:id="stk84" contextRef="#ctx0" brushRef="#br0">9895 7973 0,'142'-18'33,"-72"-17"-18,36 88 1,-18 53-2,-70-36 1,-18 71 3,0-70-2,-71 17-2,54-35 1,-177 0 18,211-53-18,-17-18 17,0-17-16,88 17-2,-70-17 0,35 35 4,88 0 0,-70 18 10,-36 17-10,-17-35-4</inkml:trace>
    </iact:actionData>
  </iact:action>
  <iact:action type="add" startTime="103274">
    <iact:property name="dataType"/>
    <iact:actionData xml:id="d85">
      <inkml:trace xmlns:inkml="http://www.w3.org/2003/InkML" xml:id="stk85" contextRef="#ctx0" brushRef="#br0">9666 8767 0,'124'-18'16,"123"-35"-3,-36 53 5,124 0-5,-35 0 3,-141 0 2,-106 0-5,17-35 4</inkml:trace>
    </iact:actionData>
  </iact:action>
  <iact:action type="add" startTime="104067">
    <iact:property name="dataType"/>
    <iact:actionData xml:id="d86">
      <inkml:trace xmlns:inkml="http://www.w3.org/2003/InkML" xml:id="stk86" contextRef="#ctx0" brushRef="#br0">9472 9666 0,'106'-18'17,"-18"-34"-2,36 52-2,17-89 39,-124 89-38,-17-17 2,-17-36-1,-36 53-3,35-35 5,-88 87-4,18 1 6,70-35-6,-34 88 19,122 35-15,1-123-4,35-18 6,-1 35-6,-16-35 1,-72-18 3,18-17 1</inkml:trace>
    </iact:actionData>
  </iact:action>
  <iact:action type="add" startTime="104737">
    <iact:property name="dataType"/>
    <iact:actionData xml:id="d87">
      <inkml:trace xmlns:inkml="http://www.w3.org/2003/InkML" xml:id="stk87" contextRef="#ctx0" brushRef="#br0">10160 9260 0,'88'36'14,"-70"-36"4,17 0-2</inkml:trace>
    </iact:actionData>
  </iact:action>
  <iact:action type="add" startTime="105063">
    <iact:property name="dataType"/>
    <iact:actionData xml:id="d88">
      <inkml:trace xmlns:inkml="http://www.w3.org/2003/InkML" xml:id="stk88" contextRef="#ctx0" brushRef="#br0">10513 9066 0,'-18'18'15,"-35"88"-1,53-36 3,36 19 12,52-72-9,-71 19-6,19-36-1</inkml:trace>
    </iact:actionData>
  </iact:action>
  <iact:action type="add" startTime="105394">
    <iact:property name="dataType"/>
    <iact:actionData xml:id="d89">
      <inkml:trace xmlns:inkml="http://www.w3.org/2003/InkML" xml:id="stk89" contextRef="#ctx0" brushRef="#br0">10689 9208 0,'35'0'14,"-17"0"-1,35 0 2,-18 0 16</inkml:trace>
    </iact:actionData>
  </iact:action>
  <iact:action type="add" startTime="105640">
    <iact:property name="dataType"/>
    <iact:actionData xml:id="d90">
      <inkml:trace xmlns:inkml="http://www.w3.org/2003/InkML" xml:id="stk90" contextRef="#ctx0" brushRef="#br0">10989 9084 0,'-18'71'13,"-17"-36"3,53-35 1,17 18-4,-17-18 4,17-18-3,18 0 2,0-35 18,-36 18-19,19 88 2,-19-35-5,19-18 6,-36 35-4,-18-35 35,-123-18-16,141-35-18,-53 53 0,53-35 0</inkml:trace>
    </iact:actionData>
  </iact:action>
  <iact:action type="add" startTime="106248">
    <iact:property name="dataType"/>
    <iact:actionData xml:id="d91">
      <inkml:trace xmlns:inkml="http://www.w3.org/2003/InkML" xml:id="stk91" contextRef="#ctx0" brushRef="#br0">11218 8890 0,'89'53'13,"-19"141"21,-70-123-21,35-19 4,-35-16-2,-17-19 0,-36 19 2,18-36-3</inkml:trace>
    </iact:actionData>
  </iact:action>
  <iact:action type="add" startTime="106727">
    <iact:property name="dataType"/>
    <iact:actionData xml:id="d92">
      <inkml:trace xmlns:inkml="http://www.w3.org/2003/InkML" xml:id="stk92" contextRef="#ctx0" brushRef="#br0">12100 8449 0,'71'0'30,"123"53"-9,-141-53-8,-36 0 2</inkml:trace>
    </iact:actionData>
  </iact:action>
  <iact:action type="add" startTime="106980">
    <iact:property name="dataType"/>
    <iact:actionData xml:id="d93">
      <inkml:trace xmlns:inkml="http://www.w3.org/2003/InkML" xml:id="stk93" contextRef="#ctx0" brushRef="#br0">12277 8625 0,'158'0'14,"-122"0"-2,17 0 7,-36 0 9</inkml:trace>
    </iact:actionData>
  </iact:action>
  <iact:action type="add" startTime="107710">
    <iact:property name="dataType"/>
    <iact:actionData xml:id="d94">
      <inkml:trace xmlns:inkml="http://www.w3.org/2003/InkML" xml:id="stk94" contextRef="#ctx0" brushRef="#br0">13335 7902 0,'106'-35'14,"88"88"17,-71 17-18,-87 72 6,-36-37-5,0-34 4,-71 70-5,-35-141 5,18 53-5,70-53 4,-35-18 31,53-70-45,71 88 8,-18-18 6,123-34-7,-35 52 22,-88 17-14,-35 36-1</inkml:trace>
    </iact:actionData>
  </iact:action>
  <iact:action type="add" startTime="108332">
    <iact:property name="dataType"/>
    <iact:actionData xml:id="d95">
      <inkml:trace xmlns:inkml="http://www.w3.org/2003/InkML" xml:id="stk95" contextRef="#ctx0" brushRef="#br0">13264 8714 0,'159'-18'18,"18"-17"-9,281 35 26,-387 0-17,-36-18-4,-35-17 1,0 52 1</inkml:trace>
    </iact:actionData>
  </iact:action>
  <iact:action type="add" startTime="108894">
    <iact:property name="dataType"/>
    <iact:actionData xml:id="d96">
      <inkml:trace xmlns:inkml="http://www.w3.org/2003/InkML" xml:id="stk96" contextRef="#ctx0" brushRef="#br0">13370 9366 0,'-53'36'3,"36"16"5,-71 19 10,105-18-2,-34 0 0,17 0 0,17-18 0,18-35-4,36-18 4,88-140 16,-53 52-16,-18 18-4,-18 35 8,-34 53-7,17 0 3,70 17 1,-88 72 14,18-19 3,-70-35-19,-36-17-1,0 17 5,-88-17 6,35-36-6,-18 1-3,36-36 2,18-35 8,34 105-9,19-17 0</inkml:trace>
    </iact:actionData>
  </iact:action>
  <iact:action type="add" startTime="113346">
    <iact:property name="dataType"/>
    <iact:actionData xml:id="d97">
      <inkml:trace xmlns:inkml="http://www.w3.org/2003/InkML" xml:id="stk97" contextRef="#ctx0" brushRef="#br0">14799 8608 0,'106'-18'11,"17"-17"6,18 53 15,-123-18 0</inkml:trace>
    </iact:actionData>
  </iact:action>
  <iact:action type="add" startTime="113592">
    <iact:property name="dataType"/>
    <iact:actionData xml:id="d98">
      <inkml:trace xmlns:inkml="http://www.w3.org/2003/InkML" xml:id="stk98" contextRef="#ctx0" brushRef="#br0">14799 8784 0,'71'0'14,"17"0"4,-18-17-3,-34 17-2,34 0 66</inkml:trace>
    </iact:actionData>
  </iact:action>
  <iact:action type="add" startTime="113922">
    <iact:property name="dataType"/>
    <iact:actionData xml:id="d99">
      <inkml:trace xmlns:inkml="http://www.w3.org/2003/InkML" xml:id="stk99" contextRef="#ctx0" brushRef="#br0">16157 8396 0,'-53'0'25,"18"71"-10,53 17 1,-36 18 0,89-36-4,-36-17 7,124-18 11,-106-35-14,-1-52 1,1-1-1,-35-18-3,-36-17 5,18 70-3,-53-70 0,-52 70 16,34-35 1,36 71-15,52 0-3</inkml:trace>
    </iact:actionData>
  </iact:action>
  <iact:action type="add" startTime="114605">
    <iact:property name="dataType"/>
    <iact:actionData xml:id="d100">
      <inkml:trace xmlns:inkml="http://www.w3.org/2003/InkML" xml:id="stk100" contextRef="#ctx0" brushRef="#br0">15752 8096 0,'0'-17'15,"0"122"-4,17 54 5,18-35 2,-17 246 12,17-264-13,-35-18-3,18-17 1,17-36 2,-35-17 12,53-18-12,71-18-1,599 18 30,-511 0-28,-160-18-2,1-17-2,-53 53 1,0-54 2,-17-17-5,-36-35 6,18 71-3,17-336 15,-35 194 3,18 53-17,35-52 0,0-1-3,0 88 3,0-35 1,-18 106 29,-141 18-16,71 53-12,-18-36-1,-70-35-4,-89 53 5,54-36-4,122-17-1,72 0 20,-36 36-17,18-36 46,52 0-47</inkml:trace>
    </iact:actionData>
  </iact:action>
  <iact:action type="add" startTime="115662">
    <iact:property name="dataType"/>
    <iact:actionData xml:id="d101">
      <inkml:trace xmlns:inkml="http://www.w3.org/2003/InkML" xml:id="stk101" contextRef="#ctx0" brushRef="#br0">15716 7938 0,'53'317'13,"-53"-176"2,53 177 18,-18-195-21,-17-70 7,-18 35-3,0-17 0,0-36 14,35-17-13,-35 35-5,18-18 21,-18-17-18,106-18 17,105 35-13,-17-35-8,-88 0 7,53 0-5,-35-18 8,-89-17-9,35 17 18,-34-17-15,-19 53 5,19-18-9,-36-18 5,0 0-3,17-140 21,-34-1-21,-1-53 6,-70-141 14,105 283-20,19-142 5,-36 106-1,0 71-4,-106 35 112,88 0-112,-141 0 4,-105 18-3,211 17 1,-88-17 2,-18-18-2,53 0 3,89 0-5,-36 0 19,0 35-17,17-35-1,54 0 1</inkml:trace>
    </iact:actionData>
  </iact:action>
  <iact:action type="add" startTime="132326">
    <iact:property name="dataType"/>
    <iact:actionData xml:id="d102">
      <inkml:trace xmlns:inkml="http://www.w3.org/2003/InkML" xml:id="stk102" contextRef="#ctx0" brushRef="#br0">24659 3157 0,'35'0'31,"18"0"-14,-35 0 1,70 0-3,-35 0-2,18 0 3</inkml:trace>
    </iact:actionData>
  </iact:action>
  <iact:action type="add" startTime="132683">
    <iact:property name="dataType"/>
    <iact:actionData xml:id="d103">
      <inkml:trace xmlns:inkml="http://www.w3.org/2003/InkML" xml:id="stk103" contextRef="#ctx0" brushRef="#br0">24818 3387 0,'53'0'13,"-18"0"5,18 0-4,-35 0 3</inkml:trace>
    </iact:actionData>
  </iact:action>
  <iact:action type="add" startTime="133759">
    <iact:property name="dataType"/>
    <iact:actionData xml:id="d104">
      <inkml:trace xmlns:inkml="http://www.w3.org/2003/InkML" xml:id="stk104" contextRef="#ctx0" brushRef="#br0">25594 3228 0,'53'-18'29,"18"18"-12,-19 0-2,37-17 3,-19-19 12,-35 36 2,-52 0-4,-18 0-13,52 0 3,-34-17-2,17-19-3,-53 36 2,0 0 17,35 0 1,-35 0-20,-35 18 2,106-18 3,-18 35-5,-18-17 5,0 17-4,-35 89 17,53-71-15,18 0 1,88 35-3,0-88 1,52 17 18,-140-17 0</inkml:trace>
    </iact:actionData>
  </iact:action>
  <iact:action type="add" startTime="135177">
    <iact:property name="dataType"/>
    <iact:actionData xml:id="d105">
      <inkml:trace xmlns:inkml="http://www.w3.org/2003/InkML" xml:id="stk105" contextRef="#ctx0" brushRef="#br0">25982 2893 0,'35'0'12,"-35"-18"7,18-17-6,35 53 2,-53 17 1,35-35 46</inkml:trace>
    </iact:actionData>
  </iact:action>
  <iact:action type="add" startTime="135536">
    <iact:property name="dataType"/>
    <iact:actionData xml:id="d106">
      <inkml:trace xmlns:inkml="http://www.w3.org/2003/InkML" xml:id="stk106" contextRef="#ctx0" brushRef="#br0">26282 2805 0,'18'0'13,"-36"35"2,18 18 17,53-53-16,-35 17-5,17-17 20,18 0-15,-36-17 1,-17-1-3,89-17 2,-72 35 0,36-18 2,-18-17-2,-17 53 1,17-18-5,-17 0 4,-18 35 0,0-17 63,-18-18-51,1 0-11,-36 0-4,0-18 5,-35 18-4,105-18 0,-34-17 4,-1 35-5,-17-18 22,35-35-22,-18 53 20,-17 0-16,52 0-4</inkml:trace>
    </iact:actionData>
  </iact:action>
  <iact:action type="add" startTime="137044">
    <iact:property name="dataType"/>
    <iact:actionData xml:id="d107">
      <inkml:trace xmlns:inkml="http://www.w3.org/2003/InkML" xml:id="stk107" contextRef="#ctx0" brushRef="#br0">27217 3316 0,'0'18'3,"17"35"6,107 53 23,-71-54-17,-18-52 17,-17 0 15,-18-35-32,0-159 1,0-18 16,0 107-19,0 52 5,0 35 12,0-17-16,35 35 7,71 0-17,53-18 3,70-17 12,18 88 10,-229-53-16</inkml:trace>
    </iact:actionData>
  </iact:action>
  <iact:action type="add" startTime="138179">
    <iact:property name="dataType"/>
    <iact:actionData xml:id="d108">
      <inkml:trace xmlns:inkml="http://www.w3.org/2003/InkML" xml:id="stk108" contextRef="#ctx0" brushRef="#br0">27711 3298 0,'0'18'12,"-18"106"3,-35-71 0,53-1 4,18 1-4,52-17 17,-17-54-20,35-35 7,-17 0-6,-18 0 5,35-35-1,-35 70 14,-35-35-16,70 1 2,-70 52 11,34 35-11,-52 18-2,36 0 0,-54 0 2,-35-18 2,0-17 7,0-36-8,-141-88 10,177 53-13,-89 0 0,71 53 16,52 0-16,18 18 3,-35 17-3</inkml:trace>
    </iact:actionData>
  </iact:action>
  <iact:action type="add" startTime="139394">
    <iact:property name="dataType"/>
    <iact:actionData xml:id="d109">
      <inkml:trace xmlns:inkml="http://www.w3.org/2003/InkML" xml:id="stk109" contextRef="#ctx0" brushRef="#br0">24853 4763 0,'0'-18'14,"71"18"17,-36 0-15,18 0 17,-35 18-21,17-18 5</inkml:trace>
    </iact:actionData>
  </iact:action>
  <iact:action type="add" startTime="139685">
    <iact:property name="dataType"/>
    <iact:actionData xml:id="d110">
      <inkml:trace xmlns:inkml="http://www.w3.org/2003/InkML" xml:id="stk110" contextRef="#ctx0" brushRef="#br0">24924 4904 0,'88'0'32,"-35"0"-14,-35 0 11,-36 0-12</inkml:trace>
    </iact:actionData>
  </iact:action>
  <iact:action type="add" startTime="140529">
    <iact:property name="dataType"/>
    <iact:actionData xml:id="d111">
      <inkml:trace xmlns:inkml="http://www.w3.org/2003/InkML" xml:id="stk111" contextRef="#ctx0" brushRef="#br0">26017 4657 0,'0'53'12,"-17"0"6,-36-1-5,53 54 8,0-53-9,88-18 20,18-17-19,-18-36 4,-17 1-3,-18-89 2,-18 53 0,-35 18 0,0-18-1,-53 0 2,-124 0 12,142 53-10,18 0-5,-19 0 1</inkml:trace>
    </iact:actionData>
  </iact:action>
  <iact:action type="add" startTime="141292">
    <iact:property name="dataType"/>
    <iact:actionData xml:id="d112">
      <inkml:trace xmlns:inkml="http://www.w3.org/2003/InkML" xml:id="stk112" contextRef="#ctx0" brushRef="#br0">26970 4868 0,'0'36'15,"-18"-36"1,-35 0-14,18 0 27,53-53-14,17 53-1,18-18 3,-35 18 11,-18 18 7,0 35-21,-18-53 0,0-18 20,-17-17-21</inkml:trace>
    </iact:actionData>
  </iact:action>
  <iact:action type="add" startTime="141865">
    <iact:property name="dataType"/>
    <iact:actionData xml:id="d113">
      <inkml:trace xmlns:inkml="http://www.w3.org/2003/InkML" xml:id="stk113" contextRef="#ctx0" brushRef="#br0">27446 4604 0,'-18'53'16,"-17"-18"-12,35 36 5,18-19 25,17-52-19,36 0 1,17-17-1,-35-1 0,53-35 1,-36-35-2,71 88 1,-141-18 0,106-17 19,-53 53-18,-35 70 15,-18-70 2,35 17-17,-53-35 12,-17 18-12,-88-18 17,70 0-20,-88-18 4,123 0-3,-88-35 2,71 18 1,35 53-1,-53-36-2,35 18 2,-35-18 13,53-17-11,0 53 28</inkml:trace>
    </iact:actionData>
  </iact:action>
  <iact:action type="add" startTime="147064">
    <iact:property name="dataType"/>
    <iact:actionData xml:id="d114">
      <inkml:trace xmlns:inkml="http://www.w3.org/2003/InkML" xml:id="stk114" contextRef="#ctx0" brushRef="#br0">26088 2910 0,'-18'0'47,"1"-17"-34,-19 17 4,19 0 0,-89 0 29,124 0 33,52 0-70,36 0 12,-141 0 101</inkml:trace>
    </iact:actionData>
  </iact:action>
  <iact:action type="add" startTime="149179">
    <iact:property name="dataType"/>
    <iact:actionData xml:id="d115">
      <inkml:trace xmlns:inkml="http://www.w3.org/2003/InkML" xml:id="stk115" contextRef="#ctx0" brushRef="#br0">30886 723 0,'0'18'19,"0"70"-7,17 36 3,-17 34 1,0 107-1,53-1 2,0 1-1,-18-106 1,18 141-4,-35 17 18,17-264-14,-35-35-1,0 17-5,0-17 54</inkml:trace>
    </iact:actionData>
  </iact:action>
  <iact:action type="add" startTime="149960">
    <iact:property name="dataType"/>
    <iact:actionData xml:id="d116">
      <inkml:trace xmlns:inkml="http://www.w3.org/2003/InkML" xml:id="stk116" contextRef="#ctx0" brushRef="#br0">29598 1852 0,'18'0'12,"35"-18"7,52 18-5,372-17 18,-107-36-19,-88 53 17,142 0-28,34 18 13,-17-1-3,-229 18 6,0-35-2,-107-17 0,-69-18 15,-36 52-2,-18-17-13</inkml:trace>
    </iact:actionData>
  </iact:action>
  <iact:action type="add" startTime="151543">
    <iact:property name="dataType"/>
    <iact:actionData xml:id="d117">
      <inkml:trace xmlns:inkml="http://www.w3.org/2003/InkML" xml:id="stk117" contextRef="#ctx0" brushRef="#br0">22049 2858 0,'53'158'15,"-53"-70"4,17 18-6,18 0 4,-35-53-4,18 71 5,17 17 10,-35-124 4,18-17 0,17 0 2,89 0-18,17 0-13,-35 0 10,211 0 16,-264 0-12,-35 0 0,17 0-4,-17 0 18,17-17-17,-17-54 18,17-35 0,-35 53-17,18-53 0,-18-35 1,0 88-2,0-105 3,-18 52-1,-35 53 0,35 0-2,-35 35 19,53-17-3,-88 88-16,35 0 6,-105-35-9,34 17 7,-70-17-1,123-18-2,-34 0 1,16-18 12,107 18 6</inkml:trace>
    </iact:actionData>
  </iact:action>
  <iact:action type="add" startTime="153582">
    <iact:property name="dataType"/>
    <iact:actionData xml:id="d118">
      <inkml:trace xmlns:inkml="http://www.w3.org/2003/InkML" xml:id="stk118" contextRef="#ctx0" brushRef="#br0">29845 635 0,'0'35'47,"0"-17"-35,35 35 20,-35 0-18,0-18 4,0-17-2,18 17 3,-18-17-6,0 17 2,0-17 18,35 70 11,-35-35-28,18-53 4,-18 17-7,0 19 3,35-36-2,-35 17 3,0 18-2,0-17 17,18 17-2,17-17-17,-17 17 37,17-17-18,-17-18-17,17 35-2,18-17 23,-36-18-23,19 35 15,-19-35-6,-17 18-8,36-18 0,-19 0 1,19 35 32,16-35-34,-52 18 19,18-18-14,17 0 13,-17 0-17,17 35 2,-17-35 0,17 0 46,-17 18-45,17-18 13,-17 0 0,17 0-15,36 0 1,-71 35 16,35-35 0,-17 0-18,-18 18 2,35-18 2,-18 0-6,19 0 5,-19 35-4,19-35 20,-19 17-18,19-17 0,-19 0 35,18 0-38,-17 36 3,17-36 5,-17 0 25,17 0-31,-17 0 21,-18 17-20,35-17 1,-17 0 12,17 0 3,-17 0 1,-18 36-17,35-36 19,-17 0-20,17 0 15,-17 0-11,17 0-1,-17 17 12,17-17-10,-18 0-6,19 0 1,-19 0 3,19 0 31,-19 0-35,19 0 5,16 0 11,-34 0 4,17 0-20,-17 0 18,17 0-14,-17 0 16,17 0-4,18 0-15,-35 0 1,88 0 2,-106 36 16,35-36-16,-17 0 13,34 0 2,1 0-18,-17 0 0,-19 17-1,71-17 5,-70 0-5,17 35 4,-17-35 0,35 0-3,35 0 37,-70 0-38,17 18 4,-17-18-3,17 0 3,-17 0-3,17 0 20,-17 0-21,17 0 17,-18 0-13,19 0 15,-19 0-4,19 0-11,-19 0 0,19-18-4,-54 18 51,-35-17-47,18-36 0,-18 18-4,35 35 2,-70-18 1,106-17-2,-36 52 3,36-17 32,70 0-4,-71 0-32,72 36 5,-72-36 0,19 17-5,-19-17 3,-17 36 43,-17-19-27,-1 36-15,-17-53 0,52 53-3,-34-53 2</inkml:trace>
    </iact:actionData>
  </iact:action>
  <iact:action type="add" startTime="157489">
    <iact:property name="dataType"/>
    <iact:actionData xml:id="d119">
      <inkml:trace xmlns:inkml="http://www.w3.org/2003/InkML" xml:id="stk119" contextRef="#ctx0" brushRef="#br0">29810 617 0,'-36'0'2,"19"71"12,-36-18 3,53 0-4,-35 0 18,88-53 16,-53-18-32,17-35 0,36-53 16,0 89-14,-53-19-1,35 36-1,-17 0 66,35 18-65,88 88 16,-123-71-16,17-35-3</inkml:trace>
    </iact:actionData>
  </iact:action>
  <iact:action type="add" startTime="161657">
    <iact:property name="dataType"/>
    <iact:actionData xml:id="d120">
      <inkml:trace xmlns:inkml="http://www.w3.org/2003/InkML" xml:id="stk120" contextRef="#ctx0" brushRef="#br0">31891 2611 0,'18'-36'17,"-18"54"-1,141-18-2,-18-18 2,18 18-1,-70-17 3,35-19-5,0 54 4,-71-18-2,18-18 16,-71 18 19,-35-17-35,0-36-3,-88-35 9,141 105-6,-53-34 1,-17-1-2,35-17 47,140 88-45,19 17-1,-71-70 1,53 35-1,-53 18 0,-18-53 2,-18 18-4,19 17 4,-54 36 14,-35-36-17,18-17 5,35 17-3</inkml:trace>
    </iact:actionData>
  </iact:action>
  <iact:action type="add" startTime="204780">
    <iact:property name="dataType"/>
    <iact:actionData xml:id="d121">
      <inkml:trace xmlns:inkml="http://www.w3.org/2003/InkML" xml:id="stk121" contextRef="#ctx0" brushRef="#br0">20514 5909 0,'0'53'16,"-18"-35"-2,18 87 1,0 1-2,0 106 18,0-124-15,0-35 2,-35-53-2,53 18 0</inkml:trace>
    </iact:actionData>
  </iact:action>
  <iact:action type="add" startTime="205155">
    <iact:property name="dataType"/>
    <iact:actionData xml:id="d122">
      <inkml:trace xmlns:inkml="http://www.w3.org/2003/InkML" xml:id="stk122" contextRef="#ctx0" brushRef="#br0">20726 6279 0,'0'53'11,"0"71"19,17-89-13,-17 18-2</inkml:trace>
    </iact:actionData>
  </iact:action>
  <iact:action type="add" startTime="205419">
    <iact:property name="dataType"/>
    <iact:actionData xml:id="d123">
      <inkml:trace xmlns:inkml="http://www.w3.org/2003/InkML" xml:id="stk123" contextRef="#ctx0" brushRef="#br0">20796 6068 0</inkml:trace>
    </iact:actionData>
  </iact:action>
  <iact:action type="add" startTime="205501">
    <iact:property name="dataType"/>
    <iact:actionData xml:id="d124">
      <inkml:trace xmlns:inkml="http://www.w3.org/2003/InkML" xml:id="stk124" contextRef="#ctx0" brushRef="#br0">20796 6068 0</inkml:trace>
    </iact:actionData>
  </iact:action>
  <iact:action type="add" startTime="205530">
    <iact:property name="dataType"/>
    <iact:actionData xml:id="d125">
      <inkml:trace xmlns:inkml="http://www.w3.org/2003/InkML" xml:id="stk125" contextRef="#ctx0" brushRef="#br0">20796 6068 0</inkml:trace>
    </iact:actionData>
  </iact:action>
  <iact:action type="add" startTime="205776">
    <iact:property name="dataType"/>
    <iact:actionData xml:id="d126">
      <inkml:trace xmlns:inkml="http://www.w3.org/2003/InkML" xml:id="stk126" contextRef="#ctx0" brushRef="#br0">20990 6456 0,'18'88'14,"-18"-70"3,53-36 61,-18-53-65,-17-17 5,17 88-3,18 0-3,-35 0 18,-18 53-7,35-35-10,-17 70 35,-18-70-33,52-36 29,-52-35-27,36 35 0,17-70 0,0 88-4,-1 0 16,-34 53-14,17 18 3,-35-36-5,18-35 7,-18 18-6,0 17 12</inkml:trace>
    </iact:actionData>
  </iact:action>
  <iact:action type="add" startTime="206771">
    <iact:property name="dataType"/>
    <iact:actionData xml:id="d127">
      <inkml:trace xmlns:inkml="http://www.w3.org/2003/InkML" xml:id="stk127" contextRef="#ctx0" brushRef="#br0">20479 7303 0,'35'52'46,"18"-16"-32,106 70 21,-142-89-23,19 18 5,-36-17-2</inkml:trace>
    </iact:actionData>
  </iact:action>
  <iact:action type="add" startTime="207113">
    <iact:property name="dataType"/>
    <iact:actionData xml:id="d128">
      <inkml:trace xmlns:inkml="http://www.w3.org/2003/InkML" xml:id="stk128" contextRef="#ctx0" brushRef="#br0">20761 7338 0,'0'0'7,"-35"0"1,35 70 5,-71 19 6,-17 34 11,88-88-15,0-17 17</inkml:trace>
    </iact:actionData>
  </iact:action>
  <iact:action type="add" startTime="207534">
    <iact:property name="dataType"/>
    <iact:actionData xml:id="d129">
      <inkml:trace xmlns:inkml="http://www.w3.org/2003/InkML" xml:id="stk129" contextRef="#ctx0" brushRef="#br0">21026 7461 0,'0'0'3,"-53"0"10,70-17 1,89 17 2,-35 0-1,-18 0 1,-18 0 0,-17 0-2</inkml:trace>
    </iact:actionData>
  </iact:action>
  <iact:action type="add" startTime="207939">
    <iact:property name="dataType"/>
    <iact:actionData xml:id="d130">
      <inkml:trace xmlns:inkml="http://www.w3.org/2003/InkML" xml:id="stk130" contextRef="#ctx0" brushRef="#br0">21096 7303 0,'18'35'14,"17"-35"4,36 0-7,-18 17 5,-1-17 2,-16 36-1,-19-19 11,-17 19-11,0-19 30,-17 36-27,-54 0-9,36 0 4,17 0 2,-35-53 14,71 0-17,0 0 2</inkml:trace>
    </iact:actionData>
  </iact:action>
  <iact:action type="add" startTime="208599">
    <iact:property name="dataType"/>
    <iact:actionData xml:id="d131">
      <inkml:trace xmlns:inkml="http://www.w3.org/2003/InkML" xml:id="stk131" contextRef="#ctx0" brushRef="#br0">21625 7267 0,'0'88'9,"-17"1"2,17-72 23,35-34 11,71-54-27,-53 18-1,35 18-4,-70 35 3,34 0 2,-16 0-4,-19 18 1,-17 17 3,0 35 12,-35-34 0,-53-36-17,70 0 5,-123-18-4,123-35 3,-70 18-1,106 35-1,-36-18 51,36-17-52</inkml:trace>
    </iact:actionData>
  </iact:action>
  <iact:action type="add" startTime="217307">
    <iact:property name="dataType"/>
    <iact:actionData xml:id="d132">
      <inkml:trace xmlns:inkml="http://www.w3.org/2003/InkML" xml:id="stk132" contextRef="#ctx0" brushRef="#br0">22525 6456 0,'18'-18'14,"87"18"1,36 0 1,36 0 4,-71 18-8,52-18 1,1 35 7,0-35-6,-53 0 0,53 0 32,-71 0-41,-71 0 7</inkml:trace>
    </iact:actionData>
  </iact:action>
  <iact:action type="add" startTime="218176">
    <iact:property name="dataType"/>
    <iact:actionData xml:id="d133">
      <inkml:trace xmlns:inkml="http://www.w3.org/2003/InkML" xml:id="stk133" contextRef="#ctx0" brushRef="#br0">22754 7214 0,'141'-35'16,"36"35"-2,-36-18 3,-88-35-3,-36 53 3,-34 0 31,-36 0-18,35-35-17,-35 35 4,-35 0-1,70 0 0,-70 0 15,88 18-13,-53-18-4,53 35 0,-17 36 18,-19-18-15,54-18-5,17-17 7,36 34-6,35-16 5,0-19-5,-1-17 3,-52 0-1</inkml:trace>
    </iact:actionData>
  </iact:action>
  <iact:action type="add" startTime="219062">
    <iact:property name="dataType"/>
    <iact:actionData xml:id="d134">
      <inkml:trace xmlns:inkml="http://www.w3.org/2003/InkML" xml:id="stk134" contextRef="#ctx0" brushRef="#br0">23442 6756 0,'0'17'31,"53"72"-14,0-37-3,35-34 1,-70 17 3,17-17-5</inkml:trace>
    </iact:actionData>
  </iact:action>
  <iact:action type="add" startTime="219454">
    <iact:property name="dataType"/>
    <iact:actionData xml:id="d135">
      <inkml:trace xmlns:inkml="http://www.w3.org/2003/InkML" xml:id="stk135" contextRef="#ctx0" brushRef="#br0">23654 6773 0,'-18'0'44,"0"53"6,-34 88-22,16-88-14,36-35-6,0 17 1,0-17 7,-17-18-3</inkml:trace>
    </iact:actionData>
  </iact:action>
  <iact:action type="add" startTime="226500">
    <iact:property name="dataType"/>
    <iact:actionData xml:id="d136">
      <inkml:trace xmlns:inkml="http://www.w3.org/2003/InkML" xml:id="stk136" contextRef="#ctx0" brushRef="#br0">22948 6085 0,'18'106'12,"88"0"21,-71-71-16,-17-35-3,17-17 33,-35-71-31,0 35 1,-18-18-3,-70-194 20,88 213-20,0-37 3,0 72 11,0-19 6,106 36-21,-36-17-11,89-36 13,-53 53 16,-71 0-17</inkml:trace>
    </iact:actionData>
  </iact:action>
  <iact:action type="add" startTime="227265">
    <iact:property name="dataType"/>
    <iact:actionData xml:id="d137">
      <inkml:trace xmlns:inkml="http://www.w3.org/2003/InkML" xml:id="stk137" contextRef="#ctx0" brushRef="#br0">23389 5962 0,'35'71'62,"36"17"-57,17-35 9,-88 0-3,18-1 20,17-52 31</inkml:trace>
    </iact:actionData>
  </iact:action>
  <iact:action type="add" startTime="227635">
    <iact:property name="dataType"/>
    <iact:actionData xml:id="d138">
      <inkml:trace xmlns:inkml="http://www.w3.org/2003/InkML" xml:id="stk138" contextRef="#ctx0" brushRef="#br0">23583 5927 0,'-17'0'19,"-19"0"-9,54 53 9,-106 211 10,35-211-11,18 0-2,52-18-2</inkml:trace>
    </iact:actionData>
  </iact:action>
  <iact:action type="add" startTime="234547">
    <iact:property name="dataType"/>
    <iact:actionData xml:id="d139">
      <inkml:trace xmlns:inkml="http://www.w3.org/2003/InkML" xml:id="stk139" contextRef="#ctx0" brushRef="#br0">24659 6332 0,'53'-17'45,"53"-19"-25,-18 54-9,-70-18 20</inkml:trace>
    </iact:actionData>
  </iact:action>
  <iact:action type="add" startTime="234813">
    <iact:property name="dataType"/>
    <iact:actionData xml:id="d140">
      <inkml:trace xmlns:inkml="http://www.w3.org/2003/InkML" xml:id="stk140" contextRef="#ctx0" brushRef="#br0">24747 6544 0,'18'0'14,"70"0"4,-35 0 13,-35 0-19</inkml:trace>
    </iact:actionData>
  </iact:action>
  <iact:action type="add" startTime="236072">
    <iact:property name="dataType"/>
    <iact:actionData xml:id="d141">
      <inkml:trace xmlns:inkml="http://www.w3.org/2003/InkML" xml:id="stk141" contextRef="#ctx0" brushRef="#br0">25718 6068 0,'35'53'32,"35"70"-21,19-35 5,-19-35 3,-35 0-6,-17-53 24,-18-70-23,0-71 1,0 35-3,-18 35 7,1-70 0,-36 88-5,53-53 17,123 0-18,142 89 18,-89-36-15,-35 53 2,-70 0-3,-36-35 12,-35 52-12</inkml:trace>
    </iact:actionData>
  </iact:action>
  <iact:action type="add" startTime="236724">
    <iact:property name="dataType"/>
    <iact:actionData xml:id="d142">
      <inkml:trace xmlns:inkml="http://www.w3.org/2003/InkML" xml:id="stk142" contextRef="#ctx0" brushRef="#br0">26388 6068 0,'0'17'14,"-18"36"3,-35 0-2,53 0 3,18 0-4,52-53 17,-34-35-14,34-53-2,-17 70 1,35-123-2,-17 141 3,-18-18 14,35-35-15,-35 71-3,-35 88 19,17-89-15,-53-17 0,-35 36-1,-35-19-3,18-17 5,-19 0-3,19-35 1,17-18-2</inkml:trace>
    </iact:actionData>
  </iact:action>
  <iact:action type="add" startTime="237507">
    <iact:property name="dataType"/>
    <iact:actionData xml:id="d143">
      <inkml:trace xmlns:inkml="http://www.w3.org/2003/InkML" xml:id="stk143" contextRef="#ctx0" brushRef="#br0">25912 6597 0,'476'-53'14,"-88"53"-4,-141-18 12,17-17-10,-211 53 7</inkml:trace>
    </iact:actionData>
  </iact:action>
  <iact:action type="add" startTime="238187">
    <iact:property name="dataType"/>
    <iact:actionData xml:id="d144">
      <inkml:trace xmlns:inkml="http://www.w3.org/2003/InkML" xml:id="stk144" contextRef="#ctx0" brushRef="#br0">26017 7673 0,'18'0'32,"17"-18"-18,36 1-8,35-89 5,-53 71 3,0-18 5,-18 0 10,-53 53-14,-35 0-1,18 17 1,17 36 3,-35-53-1,53 53 2,0 0-8,89 0 3,105-53 22,-177 0-24</inkml:trace>
    </iact:actionData>
  </iact:action>
  <iact:action type="add" startTime="238684">
    <iact:property name="dataType"/>
    <iact:actionData xml:id="d145">
      <inkml:trace xmlns:inkml="http://www.w3.org/2003/InkML" xml:id="stk145" contextRef="#ctx0" brushRef="#br0">26864 7073 0,'-18'53'16,"-17"0"-2,53-35 2,123-54 31,-88-52-30,17 88-2,-34-17 2,-19-19-2,19 36 2,-19 18-3,18 17 17,-52-17 15,-71 17-31,35-17 2,-18-18-2,18-18 1,18 0 0,35-17-2,0 53 2</inkml:trace>
    </iact:actionData>
  </iact:action>
  <iact:action type="add" startTime="239419">
    <iact:property name="dataType"/>
    <iact:actionData xml:id="d146">
      <inkml:trace xmlns:inkml="http://www.w3.org/2003/InkML" xml:id="stk146" contextRef="#ctx0" brushRef="#br0">28099 6297 0,'88'0'13,"88"-18"21,-123 18-22</inkml:trace>
    </iact:actionData>
  </iact:action>
  <iact:action type="add" startTime="239650">
    <iact:property name="dataType"/>
    <iact:actionData xml:id="d147">
      <inkml:trace xmlns:inkml="http://www.w3.org/2003/InkML" xml:id="stk147" contextRef="#ctx0" brushRef="#br0">28240 6438 0,'18'0'2,"70"-17"9,-71-19 4,72 54 0,-72-18 2</inkml:trace>
    </iact:actionData>
  </iact:action>
  <iact:action type="add" startTime="239962">
    <iact:property name="dataType"/>
    <iact:actionData xml:id="d148">
      <inkml:trace xmlns:inkml="http://www.w3.org/2003/InkML" xml:id="stk148" contextRef="#ctx0" brushRef="#br0">29351 5909 0,'-70'53'17,"34"18"12,36-19-15,0 1 4,18-17-5,17-19 5,142-34 14,-89-36-20,18 0 5,-1-53-1,-34 88 1,17-70-2,-17 88 1,-18 0-3,0 106 36,-53-88-32,-18 17-3,-35-17-2,-18-18 6,-34 0-3,-1-18 4,18-35-7,17 0 5,-35 35 15,71-17-18,35 53 2</inkml:trace>
    </iact:actionData>
  </iact:action>
  <iact:action type="add" startTime="240786">
    <iact:property name="dataType"/>
    <iact:actionData xml:id="d149">
      <inkml:trace xmlns:inkml="http://www.w3.org/2003/InkML" xml:id="stk149" contextRef="#ctx0" brushRef="#br0">29457 6385 0,'282'0'15,"-17"0"-2,-54-17 7,-105-19-3,-18 54-5</inkml:trace>
    </iact:actionData>
  </iact:action>
  <iact:action type="add" startTime="241207">
    <iact:property name="dataType"/>
    <iact:actionData xml:id="d150">
      <inkml:trace xmlns:inkml="http://www.w3.org/2003/InkML" xml:id="stk150" contextRef="#ctx0" brushRef="#br0">29369 6914 0,'-18'18'31,"-88"141"-2,106-124-14,0 36 2,53-71 1,18 0-3,35-18 2,-1-53-4,37-34 1,-125 69 0,177-17 22,-141 53-21,0 0-3,18 53 6,-71-35-4,35 17 3,-35-17-1,-159-18 50,89-18-51,-36 18-6,-35-53 9,35 36-1,0-71-3,88 105-1,-70-17 4,106 0-2,-36 0 18,0 35-19</inkml:trace>
    </iact:actionData>
  </iact:action>
  <iact:action type="add" startTime="250031">
    <iact:property name="dataType"/>
    <iact:actionData xml:id="d151">
      <inkml:trace xmlns:inkml="http://www.w3.org/2003/InkML" xml:id="stk151" contextRef="#ctx0" brushRef="#br0">20091 8678 0,'17'36'15,"-17"87"-1,36 18 3,-19 18-3,36 17 19,-53-87-18,0-72 2,0 18-4</inkml:trace>
    </iact:actionData>
  </iact:action>
  <iact:action type="add" startTime="250345">
    <iact:property name="dataType"/>
    <iact:actionData xml:id="d152">
      <inkml:trace xmlns:inkml="http://www.w3.org/2003/InkML" xml:id="stk152" contextRef="#ctx0" brushRef="#br0">20408 9102 0,'0'141'16,"18"-71"-4,17 19 2,-17-72 4,17 18 13</inkml:trace>
    </iact:actionData>
  </iact:action>
  <iact:action type="add" startTime="250576">
    <iact:property name="dataType"/>
    <iact:actionData xml:id="d153">
      <inkml:trace xmlns:inkml="http://www.w3.org/2003/InkML" xml:id="stk153" contextRef="#ctx0" brushRef="#br0">20461 8855 0,'0'-36'14</inkml:trace>
    </iact:actionData>
  </iact:action>
  <iact:action type="add" startTime="250654">
    <iact:property name="dataType"/>
    <iact:actionData xml:id="d154">
      <inkml:trace xmlns:inkml="http://www.w3.org/2003/InkML" xml:id="stk154" contextRef="#ctx0" brushRef="#br0">20461 8819 0</inkml:trace>
    </iact:actionData>
  </iact:action>
  <iact:action type="add" startTime="250675">
    <iact:property name="dataType"/>
    <iact:actionData xml:id="d155">
      <inkml:trace xmlns:inkml="http://www.w3.org/2003/InkML" xml:id="stk155" contextRef="#ctx0" brushRef="#br0">20461 8819 0</inkml:trace>
    </iact:actionData>
  </iact:action>
  <iact:action type="add" startTime="250828">
    <iact:property name="dataType"/>
    <iact:actionData xml:id="d156">
      <inkml:trace xmlns:inkml="http://www.w3.org/2003/InkML" xml:id="stk156" contextRef="#ctx0" brushRef="#br0">20673 9313 0,'17'89'5,"-17"-72"2,0 18 6,36-52 51,-19-71-48,36 17 17,-17-17-17,-19 106-2,18 17 0,-17 35 6,17-17 7,-35-17-10,71-142 44,-18 53-42,-18 35-3,-17-35 0,17 71-4,-17 52 0,17-34 7,-17 17-6,17 0 3</inkml:trace>
    </iact:actionData>
  </iact:action>
  <iact:action type="add" startTime="251616">
    <iact:property name="dataType"/>
    <iact:actionData xml:id="d157">
      <inkml:trace xmlns:inkml="http://www.w3.org/2003/InkML" xml:id="stk157" contextRef="#ctx0" brushRef="#br0">20144 10125 0,'0'17'12,"70"89"4,18-53 3,-17 0-6,-36 0 6,-17-53-4,17 18-1</inkml:trace>
    </iact:actionData>
  </iact:action>
  <iact:action type="add" startTime="251930">
    <iact:property name="dataType"/>
    <iact:actionData xml:id="d158">
      <inkml:trace xmlns:inkml="http://www.w3.org/2003/InkML" xml:id="stk158" contextRef="#ctx0" brushRef="#br0">20391 10089 0,'-159'265'46,"124"-212"-33,52 0-10,-34-35 13,34-18-3</inkml:trace>
    </iact:actionData>
  </iact:action>
  <iact:action type="add" startTime="252260">
    <iact:property name="dataType"/>
    <iact:actionData xml:id="d159">
      <inkml:trace xmlns:inkml="http://www.w3.org/2003/InkML" xml:id="stk159" contextRef="#ctx0" brushRef="#br0">20638 10248 0,'105'0'17,"-16"0"-9,-19 0 8,-35 0 2,-17 0 9</inkml:trace>
    </iact:actionData>
  </iact:action>
  <iact:action type="add" startTime="252614">
    <iact:property name="dataType"/>
    <iact:actionData xml:id="d160">
      <inkml:trace xmlns:inkml="http://www.w3.org/2003/InkML" xml:id="stk160" contextRef="#ctx0" brushRef="#br0">20796 10107 0,'36'0'14,"34"0"2,18 35-3,-17-35 4,-36 0-2,-17 18 2,-36 17 45,-35 89-32,0-71-12,36 35-1,-19-88-6,54 18 6,-18-36 30</inkml:trace>
    </iact:actionData>
  </iact:action>
  <iact:action type="add" startTime="253114">
    <iact:property name="dataType"/>
    <iact:actionData xml:id="d161">
      <inkml:trace xmlns:inkml="http://www.w3.org/2003/InkML" xml:id="stk161" contextRef="#ctx0" brushRef="#br0">21414 10054 0,'0'88'12,"0"-35"7,0-35-4,0 17 0,17-17 0,19-18 1,34-18-2,18-35 4,-35 0-5,53-17 20,-88 35-18,17 52 0,-17-17 0,17 53 0,-35 0 0,-18-18 19,-70-17-18,17 17 13,-17-35-11,-18-17-6,54-89 5,-1 70-3,35 19 3,-35-18 0,53 52-4</inkml:trace>
    </iact:actionData>
  </iact:action>
  <iact:action type="add" startTime="257284">
    <iact:property name="dataType"/>
    <iact:actionData xml:id="d162">
      <inkml:trace xmlns:inkml="http://www.w3.org/2003/InkML" xml:id="stk162" contextRef="#ctx0" brushRef="#br0">22842 8502 0,'0'159'27,"0"-106"-6,53 17-7,-35-70-3</inkml:trace>
    </iact:actionData>
  </iact:action>
  <iact:action type="add" startTime="257640">
    <iact:property name="dataType"/>
    <iact:actionData xml:id="d163">
      <inkml:trace xmlns:inkml="http://www.w3.org/2003/InkML" xml:id="stk163" contextRef="#ctx0" brushRef="#br0">22543 8925 0,'105'18'13,"89"-18"2,-35 0-1,-53 0 5,-53 0-4,-35 0 0</inkml:trace>
    </iact:actionData>
  </iact:action>
  <iact:action type="add" startTime="258017">
    <iact:property name="dataType"/>
    <iact:actionData xml:id="d164">
      <inkml:trace xmlns:inkml="http://www.w3.org/2003/InkML" xml:id="stk164" contextRef="#ctx0" brushRef="#br0">22737 9155 0,'70'-18'15,"-35"18"-2,71 0 2,-53 0 18,-35 106-6,-54-36-7,-52-34-6,88 17 3,-17-36-4,-19-17 4,54 0-5,123 0 21,71-17 0,-230 17 32</inkml:trace>
    </iact:actionData>
  </iact:action>
  <iact:action type="add" startTime="259601">
    <iact:property name="dataType"/>
    <iact:actionData xml:id="d165">
      <inkml:trace xmlns:inkml="http://www.w3.org/2003/InkML" xml:id="stk165" contextRef="#ctx0" brushRef="#br0">23477 8819 0,'0'53'27,"71"0"-8,-18 0-5,141 124 16,-176-142-14,17-17-1,-18-18 2</inkml:trace>
    </iact:actionData>
  </iact:action>
  <iact:action type="add" startTime="259978">
    <iact:property name="dataType"/>
    <iact:actionData xml:id="d166">
      <inkml:trace xmlns:inkml="http://www.w3.org/2003/InkML" xml:id="stk166" contextRef="#ctx0" brushRef="#br0">23742 8890 0,'-53'106'11,"35"-53"8,-87 106 9,105-124-14</inkml:trace>
    </iact:actionData>
  </iact:action>
  <iact:action type="add" startTime="260412">
    <iact:property name="dataType"/>
    <iact:actionData xml:id="d167">
      <inkml:trace xmlns:inkml="http://www.w3.org/2003/InkML" xml:id="stk167" contextRef="#ctx0" brushRef="#br0">24112 8678 0,'53'0'17,"-35"0"25</inkml:trace>
    </iact:actionData>
  </iact:action>
  <iact:action type="add" startTime="260673">
    <iact:property name="dataType"/>
    <iact:actionData xml:id="d168">
      <inkml:trace xmlns:inkml="http://www.w3.org/2003/InkML" xml:id="stk168" contextRef="#ctx0" brushRef="#br0">24342 8502 0,'0'18'15,"0"17"0,35 18 0,-35-36 3,0 19 14</inkml:trace>
    </iact:actionData>
  </iact:action>
  <iact:action type="add" startTime="260973">
    <iact:property name="dataType"/>
    <iact:actionData xml:id="d169">
      <inkml:trace xmlns:inkml="http://www.w3.org/2003/InkML" xml:id="stk169" contextRef="#ctx0" brushRef="#br0">24236 8714 0,'106'17'14,"-53"-17"-2,0 0 6,-18 0 13</inkml:trace>
    </iact:actionData>
  </iact:action>
  <iact:action type="add" startTime="261298">
    <iact:property name="dataType"/>
    <iact:actionData xml:id="d170">
      <inkml:trace xmlns:inkml="http://www.w3.org/2003/InkML" xml:id="stk170" contextRef="#ctx0" brushRef="#br0">24289 8837 0,'35'0'15,"-17"0"1,17 0-6,-17 35 6,-18-17 1,0 17 0,-18-17-1,0 17-1,-17-17 1,53 17 13,17-35-12,18 18-1,0-18 0,0 0-3,-36-18 3</inkml:trace>
    </iact:actionData>
  </iact:action>
  <iact:action type="add" startTime="262979">
    <iact:property name="dataType"/>
    <iact:actionData xml:id="d171">
      <inkml:trace xmlns:inkml="http://www.w3.org/2003/InkML" xml:id="stk171" contextRef="#ctx0" brushRef="#br0">22525 9843 0,'70'0'18,"124"-18"-6,36 0 0,34-17 4,-52 53 4,617-18 10,-459 0-18,-211 0 21,-53 0-17,-124-18 1,-70 18-2,106 0 0,-53-18-1</inkml:trace>
    </iact:actionData>
  </iact:action>
  <iact:action type="add" startTime="265697">
    <iact:property name="dataType"/>
    <iact:actionData xml:id="d172">
      <inkml:trace xmlns:inkml="http://www.w3.org/2003/InkML" xml:id="stk172" contextRef="#ctx0" brushRef="#br0">23336 10583 0,'53'-17'16,"0"17"2,159-53 10,-177 35-10,-17-35-4,-18 18 20,-36 17 10,-17-17-28,-52 88 16,52-35-16,0 17 1,0 88-3,53-87 1,0 34 0,35-17 3,71-18-2,35-17-1,-17-18 15</inkml:trace>
    </iact:actionData>
  </iact:action>
  <iact:action type="add" startTime="266603">
    <iact:property name="dataType"/>
    <iact:actionData xml:id="d173">
      <inkml:trace xmlns:inkml="http://www.w3.org/2003/InkML" xml:id="stk173" contextRef="#ctx0" brushRef="#br0">24059 10037 0,'-17'0'17,"17"52"-5,35-34 2,106 70 1,-70-70 3,17 35 16</inkml:trace>
    </iact:actionData>
  </iact:action>
  <iact:action type="add" startTime="267022">
    <iact:property name="dataType"/>
    <iact:actionData xml:id="d174">
      <inkml:trace xmlns:inkml="http://www.w3.org/2003/InkML" xml:id="stk174" contextRef="#ctx0" brushRef="#br0">24271 10054 0,'0'35'22,"-70"71"-11,-19 53 21,89-141-17,-17 17-2,-19-35 4,89 0-1</inkml:trace>
    </iact:actionData>
  </iact:action>
  <iact:action type="add" startTime="268377">
    <iact:property name="dataType"/>
    <iact:actionData xml:id="d175">
      <inkml:trace xmlns:inkml="http://www.w3.org/2003/InkML" xml:id="stk175" contextRef="#ctx0" brushRef="#br0">25647 9525 0,'71'0'17,"-36"0"-3,35 0-1,-17 0 6,-17 0-5</inkml:trace>
    </iact:actionData>
  </iact:action>
  <iact:action type="add" startTime="268626">
    <iact:property name="dataType"/>
    <iact:actionData xml:id="d176">
      <inkml:trace xmlns:inkml="http://www.w3.org/2003/InkML" xml:id="stk176" contextRef="#ctx0" brushRef="#br0">25806 9737 0,'53'0'14,"0"0"4,17 0-7</inkml:trace>
    </iact:actionData>
  </iact:action>
  <iact:action type="add" startTime="269001">
    <iact:property name="dataType"/>
    <iact:actionData xml:id="d177">
      <inkml:trace xmlns:inkml="http://www.w3.org/2003/InkML" xml:id="stk177" contextRef="#ctx0" brushRef="#br0">26441 8872 0,'0'106'16,"17"71"-3,19-19 3,-19-69-3,19-37 5,-36-34-1,0 17 11</inkml:trace>
    </iact:actionData>
  </iact:action>
  <iact:action type="add" startTime="269315">
    <iact:property name="dataType"/>
    <iact:actionData xml:id="d178">
      <inkml:trace xmlns:inkml="http://www.w3.org/2003/InkML" xml:id="stk178" contextRef="#ctx0" brushRef="#br0">26829 9313 0,'35'194'25,"-35"-176"-7,18-18 2,-18 35-11</inkml:trace>
    </iact:actionData>
  </iact:action>
  <iact:action type="add" startTime="269545">
    <iact:property name="dataType"/>
    <iact:actionData xml:id="d179">
      <inkml:trace xmlns:inkml="http://www.w3.org/2003/InkML" xml:id="stk179" contextRef="#ctx0" brushRef="#br0">26811 8961 0,'18'0'14,"17"0"-1</inkml:trace>
    </iact:actionData>
  </iact:action>
  <iact:action type="add" startTime="269823">
    <iact:property name="dataType"/>
    <iact:actionData xml:id="d180">
      <inkml:trace xmlns:inkml="http://www.w3.org/2003/InkML" xml:id="stk180" contextRef="#ctx0" brushRef="#br0">27146 9366 0,'36'141'4,"-36"-88"10,17-35 0,-17 17-1,35-52 34,-35-19-29,53-34-2,18-71-3,-18 141 19,-18 17 4,-17 36-8,-18 0-13,35 0 2,-17-71 28,88-105 3,-54 70-31,-52 18-4,0 88 1,53 0 2,0 17 0,0-35-1,-53-17 1</inkml:trace>
    </iact:actionData>
  </iact:action>
  <iact:action type="add" startTime="271023">
    <iact:property name="dataType"/>
    <iact:actionData xml:id="d181">
      <inkml:trace xmlns:inkml="http://www.w3.org/2003/InkML" xml:id="stk181" contextRef="#ctx0" brushRef="#br0">26423 10301 0,'-35'0'14,"52"0"0,72 124 2,16-36-13,54 18 13,-88-36-3,-36-70 4,-35 35 13,0-52 2</inkml:trace>
    </iact:actionData>
  </iact:action>
  <iact:action type="add" startTime="271368">
    <iact:property name="dataType"/>
    <iact:actionData xml:id="d182">
      <inkml:trace xmlns:inkml="http://www.w3.org/2003/InkML" xml:id="stk182" contextRef="#ctx0" brushRef="#br0">26688 10372 0,'-89'141'13,"37"-18"1,52-35-1,-53-35 4,53-35 3,17-18 6</inkml:trace>
    </iact:actionData>
  </iact:action>
  <iact:action type="add" startTime="271742">
    <iact:property name="dataType"/>
    <iact:actionData xml:id="d183">
      <inkml:trace xmlns:inkml="http://www.w3.org/2003/InkML" xml:id="stk183" contextRef="#ctx0" brushRef="#br0">27076 10478 0,'53'0'10,"17"0"6,36 35 3,-53-35 11,-18 0-17</inkml:trace>
    </iact:actionData>
  </iact:action>
  <iact:action type="add" startTime="272080">
    <iact:property name="dataType"/>
    <iact:actionData xml:id="d184">
      <inkml:trace xmlns:inkml="http://www.w3.org/2003/InkML" xml:id="stk184" contextRef="#ctx0" brushRef="#br0">27234 10319 0,'18'53'16,"35"-53"-1,141 53 17,-123-18-17,-36-35 16,-35 18-18,-18 34 36,-35 37-32,18-72-1,-18 124 13,35-141-11,-17 0-2,88 0 14</inkml:trace>
    </iact:actionData>
  </iact:action>
  <iact:action type="add" startTime="272642">
    <iact:property name="dataType"/>
    <iact:actionData xml:id="d185">
      <inkml:trace xmlns:inkml="http://www.w3.org/2003/InkML" xml:id="stk185" contextRef="#ctx0" brushRef="#br0">27905 10301 0,'-88'71'14,"105"-71"-11,-17 88 7,0-35 9,35-36-4,-17-17 0,70-35 15,-17-53-14,17 35 29,-70 0-27,17 53 15,-17 18-21,17 17 5,-35 36-2,18-71-1,-36 35 35,0-17-32,-70-18-1,35 0-4,-70-36 6,70-17-1,0 53-5,18-35 5,87 53-3,-34-18 20,-18 35-19</inkml:trace>
    </iact:actionData>
  </iact:action>
  <iact:action type="add" startTime="276408">
    <iact:property name="dataType"/>
    <iact:actionData xml:id="d186">
      <inkml:trace xmlns:inkml="http://www.w3.org/2003/InkML" xml:id="stk186" contextRef="#ctx0" brushRef="#br0">29986 8573 0,'-18'-18'28,"18"36"-7,18 123-10,35 35 4,-35-88 1,35 36-1,-18-18 1,-35-71-2,0-18 4</inkml:trace>
    </iact:actionData>
  </iact:action>
  <iact:action type="add" startTime="276906">
    <iact:property name="dataType"/>
    <iact:actionData xml:id="d187">
      <inkml:trace xmlns:inkml="http://www.w3.org/2003/InkML" xml:id="stk187" contextRef="#ctx0" brushRef="#br0">29122 9454 0,'194'-52'15,"159"52"-1,-124 0 3,141 0-3,142 17 3,-89 18-5,-246-35 10,-36 0-11,-88 0 4</inkml:trace>
    </iact:actionData>
  </iact:action>
  <iact:action type="add" startTime="277666">
    <iact:property name="dataType"/>
    <iact:actionData xml:id="d188">
      <inkml:trace xmlns:inkml="http://www.w3.org/2003/InkML" xml:id="stk188" contextRef="#ctx0" brushRef="#br0">29528 10037 0,'88'0'17,"-35"0"-1,70 105 13,-88-34-11,-35 88-3,-17-71 4,-89 18-10,-35-53 10,88 0-4,35-53-1,-70 0 3,141-53 12,18 35-12,87-35 16,-52 53-4,-53 18-11,-18 35 12,-17-53-12</inkml:trace>
    </iact:actionData>
  </iact:action>
  <iact:action type="add" startTime="278245">
    <iact:property name="dataType"/>
    <iact:actionData xml:id="d189">
      <inkml:trace xmlns:inkml="http://www.w3.org/2003/InkML" xml:id="stk189" contextRef="#ctx0" brushRef="#br0">30092 10513 0,'71'-18'15,"-19"-17"-2,1 35 6,0-18 9,-17-35-12,-36 0 1,-53 18 28,-18 88-29,-17-53-2,70 53 4,-35 0-5,53 0 4,18 0-3,53-36 1,34 19 3,-16-54 13</inkml:trace>
    </iact:actionData>
  </iact:action>
  <iact:action type="add" startTime="278803">
    <iact:property name="dataType"/>
    <iact:actionData xml:id="d190">
      <inkml:trace xmlns:inkml="http://www.w3.org/2003/InkML" xml:id="stk190" contextRef="#ctx0" brushRef="#br0">30427 10001 0,'53'53'16,"-18"0"-3,71 0 22,-53-18-22</inkml:trace>
    </iact:actionData>
  </iact:action>
  <iact:action type="add" startTime="279133">
    <iact:property name="dataType"/>
    <iact:actionData xml:id="d191">
      <inkml:trace xmlns:inkml="http://www.w3.org/2003/InkML" xml:id="stk191" contextRef="#ctx0" brushRef="#br0">30621 10001 0,'-53'88'13,"36"-70"1,-72 35-1,107-53 3,-18 35 19</inkml:trace>
    </iact:actionData>
  </iact:action>
  <iact:action type="add" startTime="279536">
    <iact:property name="dataType"/>
    <iact:actionData xml:id="d192">
      <inkml:trace xmlns:inkml="http://www.w3.org/2003/InkML" xml:id="stk192" contextRef="#ctx0" brushRef="#br0">30745 10407 0,'53'106'17,"-53"-89"-3,52 36 3,-52-17-4,36-36 1,-19-18 33,-17-17-30,0-18 14,0 0-13,0-53-5,0 35 5,36-34-5,-36 52 3,70-106 16,-70 106-17</inkml:trace>
    </iact:actionData>
  </iact:action>
  <iact:action type="add" startTime="279922">
    <iact:property name="dataType"/>
    <iact:actionData xml:id="d193">
      <inkml:trace xmlns:inkml="http://www.w3.org/2003/InkML" xml:id="stk193" contextRef="#ctx0" brushRef="#br0">31044 9860 0,'18'-17'2,"-36"34"-1,89-34 12,-36 52 1,36-35 5,70 17-4,-70-34-2,34 17 17</inkml:trace>
    </iact:actionData>
  </iact:action>
  <iact:action type="add" startTime="280081">
    <iact:property name="dataType"/>
    <iact:actionData xml:id="d194">
      <inkml:trace xmlns:inkml="http://www.w3.org/2003/InkML" xml:id="stk194" contextRef="#ctx0" brushRef="#br0">31538 9878 0</inkml:trace>
    </iact:actionData>
  </iact:action>
  <iact:action type="add" startTime="280124">
    <iact:property name="dataType"/>
    <iact:actionData xml:id="d195">
      <inkml:trace xmlns:inkml="http://www.w3.org/2003/InkML" xml:id="stk195" contextRef="#ctx0" brushRef="#br0">31538 9878 0</inkml:trace>
    </iact:actionData>
  </iact:action>
  <iact:action type="add" startTime="280346">
    <iact:property name="dataType"/>
    <iact:actionData xml:id="d196">
      <inkml:trace xmlns:inkml="http://www.w3.org/2003/InkML" xml:id="stk196" contextRef="#ctx0" brushRef="#br0">31221 10178 0,'53'88'42,"0"18"-25,-18-18-3,18-35 6,-35 17-5,17-34 1,-18-19-4,-17 19 7</inkml:trace>
    </iact:actionData>
  </iact:action>
  <iact:action type="add" startTime="280748">
    <iact:property name="dataType"/>
    <iact:actionData xml:id="d197">
      <inkml:trace xmlns:inkml="http://www.w3.org/2003/InkML" xml:id="stk197" contextRef="#ctx0" brushRef="#br0">31362 10231 0,'0'123'13,"-18"1"4,-35-72 0,0 54-2,18-53 1,53-18-2</inkml:trace>
    </iact:actionData>
  </iact:action>
  <iact:action type="add" startTime="284359">
    <iact:property name="dataType"/>
    <iact:actionData xml:id="d198">
      <inkml:trace xmlns:inkml="http://www.w3.org/2003/InkML" xml:id="stk198" contextRef="#ctx0" brushRef="#br0">19879 12506 0,'53'-35'13,"0"88"23,106-53-22,-54 17 0,-34-17 4,-36 0-4</inkml:trace>
    </iact:actionData>
  </iact:action>
  <iact:action type="add" startTime="284638">
    <iact:property name="dataType"/>
    <iact:actionData xml:id="d199">
      <inkml:trace xmlns:inkml="http://www.w3.org/2003/InkML" xml:id="stk199" contextRef="#ctx0" brushRef="#br0">19985 12788 0,'70'0'16,"-34"18"0,17-18-3,17 0 5,18 0-3,-88 35 62</inkml:trace>
    </iact:actionData>
  </iact:action>
  <iact:action type="add" startTime="286645">
    <iact:property name="dataType"/>
    <iact:actionData xml:id="d200">
      <inkml:trace xmlns:inkml="http://www.w3.org/2003/InkML" xml:id="stk200" contextRef="#ctx0" brushRef="#br0">22066 11571 0,'0'106'16,"36"53"-2,-19-53 3,18-1-2,-17-52 2,17 53 13,-17-88-15</inkml:trace>
    </iact:actionData>
  </iact:action>
  <iact:action type="add" startTime="287052">
    <iact:property name="dataType"/>
    <iact:actionData xml:id="d201">
      <inkml:trace xmlns:inkml="http://www.w3.org/2003/InkML" xml:id="stk201" contextRef="#ctx0" brushRef="#br0">21255 12453 0,'317'-88'30,"19"88"-18,-72 0 4,248-18 2,17 18-1,-141 18-4,-229 0 3,-71-18 0,-71 0-1</inkml:trace>
    </iact:actionData>
  </iact:action>
  <iact:action type="add" startTime="288080">
    <iact:property name="dataType"/>
    <iact:actionData xml:id="d202">
      <inkml:trace xmlns:inkml="http://www.w3.org/2003/InkML" xml:id="stk202" contextRef="#ctx0" brushRef="#br0">21184 13070 0,'18'-17'15,"105"17"17,-17 53-19,-18 17 2,-35 18 2,-123 89 15,-71-71-19,70-18 1,-35-70 4,53-18 14,18-36-17,88-52-1,18 17 3,176 36 16,-89 88-19,-105-53 0,0 71 3,-35-71 14</inkml:trace>
    </iact:actionData>
  </iact:action>
  <iact:action type="add" startTime="288623">
    <iact:property name="dataType"/>
    <iact:actionData xml:id="d203">
      <inkml:trace xmlns:inkml="http://www.w3.org/2003/InkML" xml:id="stk203" contextRef="#ctx0" brushRef="#br0">21855 13406 0,'105'-36'12,"54"36"20,-106 0-16,-18-17 0,-35-19 14,0 54 4,0-36-19,-17 18 3,-36-17-5,-35-19 17,70 54-13,-35 17 0,18 36 16,88 35-3,-36-53-14,72-53-1,-19 35 0,36-53 12</inkml:trace>
    </iact:actionData>
  </iact:action>
  <iact:action type="add" startTime="289387">
    <iact:property name="dataType"/>
    <iact:actionData xml:id="d204">
      <inkml:trace xmlns:inkml="http://www.w3.org/2003/InkML" xml:id="stk204" contextRef="#ctx0" brushRef="#br0">22243 12841 0,'0'18'13,"0"35"3,0 0 2,0-18-6,35-17 22,18-18-21,35-18 21,-35-53-22,18 18 7,-36 18 12,-18 53-18,36-18 16,-53 35-12,0-17 29,-17 17-28,-1-35-5,-70 0 5,70 0-6,-70-53 34</inkml:trace>
    </iact:actionData>
  </iact:action>
  <iact:action type="add" startTime="290287">
    <iact:property name="dataType"/>
    <iact:actionData xml:id="d205">
      <inkml:trace xmlns:inkml="http://www.w3.org/2003/InkML" xml:id="stk205" contextRef="#ctx0" brushRef="#br0">22860 13300 0,'53'17'2,"-18"36"13,-17 0-1,70 0 2,-17-53-3,-36 18 5,-35-36 57,0-52-55,0-89-3,-18 18-2,-17 70-2,17-70 1,-17 70 0,53 36 3,-18 53 0,106-36 29,35 18-28,-18 0-6,-35-17 4,-17-19-2,-36 54 0,-17-18 3</inkml:trace>
    </iact:actionData>
  </iact:action>
  <iact:action type="add" startTime="291051">
    <iact:property name="dataType"/>
    <iact:actionData xml:id="d206">
      <inkml:trace xmlns:inkml="http://www.w3.org/2003/InkML" xml:id="stk206" contextRef="#ctx0" brushRef="#br0">23389 13212 0,'0'17'14,"-17"18"3,17 36 19,17-36-25,18-17 4,-17-18-10,35-18 8,-18-35 1,36 0-1,-71 36 16,53-71-13,0 88 18,-18 0-21,-17 0 5,17 53-5,-17-53 2,-18 52 1,0-34 18,-18 17-17,-35-35 27,0-17-40,-18-36 8,-34 18 2,69 35 1,36-18 2,0-17 0,0 52 11</inkml:trace>
    </iact:actionData>
  </iact:action>
  <iact:action type="add" startTime="292762">
    <iact:property name="dataType"/>
    <iact:actionData xml:id="d207">
      <inkml:trace xmlns:inkml="http://www.w3.org/2003/InkML" xml:id="stk207" contextRef="#ctx0" brushRef="#br0">22419 12894 0,'-18'-18'78,"-35"-17"-66,18 53 7,53-18-6,-36-18 34</inkml:trace>
    </iact:actionData>
  </iact:action>
  <iact:action type="add" startTime="294238">
    <iact:property name="dataType"/>
    <iact:actionData xml:id="d208">
      <inkml:trace xmlns:inkml="http://www.w3.org/2003/InkML" xml:id="stk208" contextRef="#ctx0" brushRef="#br0">24800 12347 0,'18'0'31,"123"0"-14,-88 0-4,18 18 6,34 0 12</inkml:trace>
    </iact:actionData>
  </iact:action>
  <iact:action type="add" startTime="294521">
    <iact:property name="dataType"/>
    <iact:actionData xml:id="d209">
      <inkml:trace xmlns:inkml="http://www.w3.org/2003/InkML" xml:id="stk209" contextRef="#ctx0" brushRef="#br0">24977 12629 0,'88'0'14,"-18"0"1,-17 0-2,-53 18 23</inkml:trace>
    </iact:actionData>
  </iact:action>
  <iact:action type="add" startTime="295532">
    <iact:property name="dataType"/>
    <iact:actionData xml:id="d210">
      <inkml:trace xmlns:inkml="http://www.w3.org/2003/InkML" xml:id="stk210" contextRef="#ctx0" brushRef="#br0">26494 11889 0,'0'17'16,"0"71"-2,0-17-10,17 70 9,19-88 3,16 0 14</inkml:trace>
    </iact:actionData>
  </iact:action>
  <iact:action type="add" startTime="295861">
    <iact:property name="dataType"/>
    <iact:actionData xml:id="d211">
      <inkml:trace xmlns:inkml="http://www.w3.org/2003/InkML" xml:id="stk211" contextRef="#ctx0" brushRef="#br0">26141 12365 0,'88'0'15,"-17"0"-4,176 0 4,35 18 4,141-18 13,-335 0-19</inkml:trace>
    </iact:actionData>
  </iact:action>
  <iact:action type="add" startTime="296265">
    <iact:property name="dataType"/>
    <iact:actionData xml:id="d212">
      <inkml:trace xmlns:inkml="http://www.w3.org/2003/InkML" xml:id="stk212" contextRef="#ctx0" brushRef="#br0">26529 12788 0,'-88'53'28,"70"18"-10,-35 17-6,53-70 7,0 17-6,18-18 3,35-17-3,17-17 6,-17-1-7,159-123 22,-124 123-21,-35-35 6,18 18-5,-19 53 2,1 35-1,-17-53 17,-36 35-13,-18-17 14,-17-18-23,-18 35 7,-71-35-5,18-18 5,18-70-3,35 88 2,-17-18 0,17-17 2,53 53 12</inkml:trace>
    </iact:actionData>
  </iact:action>
  <iact:action type="add" startTime="298552">
    <iact:property name="dataType"/>
    <iact:actionData xml:id="d213">
      <inkml:trace xmlns:inkml="http://www.w3.org/2003/InkML" xml:id="stk213" contextRef="#ctx0" brushRef="#br0">28081 12294 0,'0'-35'32,"53"53"-17,18-18-2,34 0 1,-52 0 2,36 0 30</inkml:trace>
    </iact:actionData>
  </iact:action>
  <iact:action type="add" startTime="298845">
    <iact:property name="dataType"/>
    <iact:actionData xml:id="d214">
      <inkml:trace xmlns:inkml="http://www.w3.org/2003/InkML" xml:id="stk214" contextRef="#ctx0" brushRef="#br0">28152 12524 0,'88'-18'14,"18"18"2,17 0-1,-70 0 2,-18 18 0,-35-1-3</inkml:trace>
    </iact:actionData>
  </iact:action>
  <iact:action type="add" startTime="299968">
    <iact:property name="dataType"/>
    <iact:actionData xml:id="d215">
      <inkml:trace xmlns:inkml="http://www.w3.org/2003/InkML" xml:id="stk215" contextRef="#ctx0" brushRef="#br0">29457 12118 0,'-18'53'16,"-17"53"-2,53-18 1,35 18-1,52-53 4,37 0-4,-125-53 20,89-18-19,-53-123 15,-53 123-14,0-88-3,-71 18 5,1 35-6,-18 36 7,70-36-7,-88 53 5,53 17-1</inkml:trace>
    </iact:actionData>
  </iact:action>
  <iact:action type="add" startTime="300681">
    <iact:property name="dataType"/>
    <iact:actionData xml:id="d216">
      <inkml:trace xmlns:inkml="http://www.w3.org/2003/InkML" xml:id="stk216" contextRef="#ctx0" brushRef="#br0">29016 11800 0,'-35'194'31,"52"-88"-15,19 71-13,-19-36 7,124 123 23,-141-158-14,18-35 9,17-36-14,-17-17-11,-18 17 13,106-35-2,105 0 1,1 0 2,159 0 15,-54 0-19,-264 0 4,35-18-1,-35-17 0,-35 17 12,-18-35-11,0 1 1,0-248 9,0 229-8,-71-176-3,1 124-2,17-18 2,17 70-1,36-17 0,-123 88 82,-36 18-85,71-18 6,-88 0 1,-71 0-11,70 0 9,-17 0 1,88 0-5,36 0 5,17 0 13</inkml:trace>
    </iact:actionData>
  </iact:action>
  <iact:action type="add" startTime="301726">
    <iact:property name="dataType"/>
    <iact:actionData xml:id="d217">
      <inkml:trace xmlns:inkml="http://www.w3.org/2003/InkML" xml:id="stk217" contextRef="#ctx0" brushRef="#br0">28963 11836 0,'0'123'11,"0"-17"5,18 247 15,35-194-12,0-54-4,-36 1-1,18-35 4,-35-18-5,0-18 4,0 18 0,0-35-5,53-18 20,53 0-18,53-18 6,53 18 10,-89-18-14,89-35-4,-71 53 8,-18-35-8,18 53 5,-70-36 13,-36 18-12,-17-18-5,17-35 5,-35 1-5,18 16 6,-18-34-5,0-71 3,0 17-3,-71-229 31,54 230-27,-19-18-3,36 123 2,-17-70-2,-36 106-1,18-18 81,-71 0-80,0 35-2,-53-35 4,-70-18 15,88-17-15,-36 35-5,19 0 4,-1 0 0,53 18 16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4-10T15:10:54.3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513">
    <iact:property name="dataType"/>
    <iact:actionData xml:id="d0">
      <inkml:trace xmlns:inkml="http://www.w3.org/2003/InkML" xml:id="stk0" contextRef="#ctx0" brushRef="#br0">8502 3687 0,'-18'0'30,"-17"0"-1,53-36-13,17 36 2,36 0-4,-19-17 3,1 17-3,-17 0 3,-19 0 13,19 0-16</inkml:trace>
    </iact:actionData>
  </iact:action>
  <iact:action type="add" startTime="23101">
    <iact:property name="dataType"/>
    <iact:actionData xml:id="d1">
      <inkml:trace xmlns:inkml="http://www.w3.org/2003/InkML" xml:id="stk1" contextRef="#ctx0" brushRef="#br0">8449 3986 0,'18'-17'16,"123"17"0,-71 0-2,36 0 2,-18 0-2,-35 0 5</inkml:trace>
    </iact:actionData>
  </iact:action>
  <iact:action type="add" startTime="24567">
    <iact:property name="dataType"/>
    <iact:actionData xml:id="d2">
      <inkml:trace xmlns:inkml="http://www.w3.org/2003/InkML" xml:id="stk2" contextRef="#ctx0" brushRef="#br0">10195 3052 0,'-17'70'30,"-72"1"-15,37 140 0,-1 142 1,123 88 15,36-229-16,35-106 2,-88-54-6,-35-16 12,17-36-10,-35-18 0</inkml:trace>
    </iact:actionData>
  </iact:action>
  <iact:action type="add" startTime="25032">
    <iact:property name="dataType"/>
    <iact:actionData xml:id="d3">
      <inkml:trace xmlns:inkml="http://www.w3.org/2003/InkML" xml:id="stk3" contextRef="#ctx0" brushRef="#br0">10672 3634 0,'0'35'15,"0"53"-3,52 71 4,-52-89 2,53 72 16,-35-37-20,-18 1 3</inkml:trace>
    </iact:actionData>
  </iact:action>
  <iact:action type="add" startTime="25454">
    <iact:property name="dataType"/>
    <iact:actionData xml:id="d4">
      <inkml:trace xmlns:inkml="http://www.w3.org/2003/InkML" xml:id="stk4" contextRef="#ctx0" brushRef="#br0">11483 3598 0,'35'283'26,"-17"-195"-7,17-35-5,-35-36-1,0 19 7,18-36-9</inkml:trace>
    </iact:actionData>
  </iact:action>
  <iact:action type="add" startTime="25766">
    <iact:property name="dataType"/>
    <iact:actionData xml:id="d5">
      <inkml:trace xmlns:inkml="http://www.w3.org/2003/InkML" xml:id="stk5" contextRef="#ctx0" brushRef="#br0">11483 3916 0,'88'0'5,"-17"0"31,-36 0-21</inkml:trace>
    </iact:actionData>
  </iact:action>
  <iact:action type="add" startTime="26138">
    <iact:property name="dataType"/>
    <iact:actionData xml:id="d6">
      <inkml:trace xmlns:inkml="http://www.w3.org/2003/InkML" xml:id="stk6" contextRef="#ctx0" brushRef="#br0">12153 3316 0,'0'35'30,"53"71"-17,-35-18 3,-18-70-3,35 70 4</inkml:trace>
    </iact:actionData>
  </iact:action>
  <iact:action type="add" startTime="26448">
    <iact:property name="dataType"/>
    <iact:actionData xml:id="d7">
      <inkml:trace xmlns:inkml="http://www.w3.org/2003/InkML" xml:id="stk7" contextRef="#ctx0" brushRef="#br0">12012 3757 0,'88'18'29,"-17"-18"-9,123 0-8,-88 0 3,0 0 2,-89 0 0,18 0 28</inkml:trace>
    </iact:actionData>
  </iact:action>
  <iact:action type="add" startTime="26821">
    <iact:property name="dataType"/>
    <iact:actionData xml:id="d8">
      <inkml:trace xmlns:inkml="http://www.w3.org/2003/InkML" xml:id="stk8" contextRef="#ctx0" brushRef="#br0">12188 4110 0,'-35'18'16,"35"-1"-15,-17 71 14,-19-35-1,89 0 13,-35-53-10,17 18 0,89-89-4,-19-35 5,-69 54-4,17 52 3,-36-18 14,36 18-17,-18 18 7,18 87 9,-70-52 13,-36-53-23,-35 0-8,35-53 2,-53 36 4,53-19-2,35 19-3,-35 17 6</inkml:trace>
    </iact:actionData>
  </iact:action>
  <iact:action type="add" startTime="27661">
    <iact:property name="dataType"/>
    <iact:actionData xml:id="d9">
      <inkml:trace xmlns:inkml="http://www.w3.org/2003/InkML" xml:id="stk9" contextRef="#ctx0" brushRef="#br0">12735 2946 0,'71'17'31,"35"36"-13,52 106-3,-16 17 13,-72-17-13,89 264 17,-159-264-13,-18-53-5,-35-18 0,0-70 0,53 17 6,-17-35-9,-19 0 8,54 0-5</inkml:trace>
    </iact:actionData>
  </iact:action>
  <iact:action type="add" startTime="28284">
    <iact:property name="dataType"/>
    <iact:actionData xml:id="d10">
      <inkml:trace xmlns:inkml="http://www.w3.org/2003/InkML" xml:id="stk10" contextRef="#ctx0" brushRef="#br0">13653 2805 0,'0'17'4,"-18"71"25,36-70-13,-18 17-2,35-35 1,-18 0 34,36 0-36,-17-17-1,69-36 25,-52 0-26,-35 53 8,17 0-2,-17 0-3,17 18 18,-35-1-21,18 18 10,-18-17 6,-18-18 8,-52 0-22,-71-18-1,141 1 6,-53 17-2,53-35 0</inkml:trace>
    </iact:actionData>
  </iact:action>
  <iact:action type="add" startTime="29402">
    <iact:property name="dataType"/>
    <iact:actionData xml:id="d11">
      <inkml:trace xmlns:inkml="http://www.w3.org/2003/InkML" xml:id="stk11" contextRef="#ctx0" brushRef="#br0">14376 3598 0,'70'0'14,"18"0"4,-17 0-3,-18 0 0,-18 0 14</inkml:trace>
    </iact:actionData>
  </iact:action>
  <iact:action type="add" startTime="29690">
    <iact:property name="dataType"/>
    <iact:actionData xml:id="d12">
      <inkml:trace xmlns:inkml="http://www.w3.org/2003/InkML" xml:id="stk12" contextRef="#ctx0" brushRef="#br0">14340 3933 0,'142'0'14,"-37"0"15,19 0-15,-89 0 32</inkml:trace>
    </iact:actionData>
  </iact:action>
  <iact:action type="add" startTime="30464">
    <iact:property name="dataType"/>
    <iact:actionData xml:id="d13">
      <inkml:trace xmlns:inkml="http://www.w3.org/2003/InkML" xml:id="stk13" contextRef="#ctx0" brushRef="#br0">15434 2893 0,'18'70'4,"17"89"5,-17 106 8,35 70-3,-18-176-1,-35 52 6,17-70-3,-17-88 0,0-123 43</inkml:trace>
    </iact:actionData>
  </iact:action>
  <iact:action type="add" startTime="31146">
    <iact:property name="dataType"/>
    <iact:actionData xml:id="d14">
      <inkml:trace xmlns:inkml="http://www.w3.org/2003/InkML" xml:id="stk14" contextRef="#ctx0" brushRef="#br0">16016 2805 0,'0'-18'16,"-18"36"-2,-34 35 6,16-1-8,54 19 4,-18-36-2,53-35 33,35 0-29,-70-17-15,70-72 8,-70 72 6,34-36-4,1 18 5,0 17-4,0-17 3,35 35 14,-88 17-18,18 36 5,17-17-3,-35-19 17,-17-17-18,-19 35 3,-17-35-1,-70-17 14,35-18-12,35 17-5,35-17 0,-35 17 6</inkml:trace>
    </iact:actionData>
  </iact:action>
  <iact:action type="add" startTime="46786">
    <iact:property name="dataType"/>
    <iact:actionData xml:id="d15">
      <inkml:trace xmlns:inkml="http://www.w3.org/2003/InkML" xml:id="stk15" contextRef="#ctx0" brushRef="#br0">4145 6015 0,'-35'0'15,"53"0"-2,-18 70 19,35 36-18,-18-53 4,19 53-4,17-106 2,0 18 0,-1-36 16,1-35-16,0-53-1,0 53 3,-53-17-2,18-18-3,-18 70 4,0-17-4,0 105 38,35 36-39,18 53 3,-35-53-1,35 35 4,-18 18-2,-17-1-4,-18-87 7,-18-18-6,-106 35 20,36-106-16,18-35 1,-36 18-6,71 17 19</inkml:trace>
    </iact:actionData>
  </iact:action>
  <iact:action type="add" startTime="47718">
    <iact:property name="dataType"/>
    <iact:actionData xml:id="d16">
      <inkml:trace xmlns:inkml="http://www.w3.org/2003/InkML" xml:id="stk16" contextRef="#ctx0" brushRef="#br0">5009 5962 0,'106'0'49,"-35"-35"-35,17 35 3,-70 0-2</inkml:trace>
    </iact:actionData>
  </iact:action>
  <iact:action type="add" startTime="48018">
    <iact:property name="dataType"/>
    <iact:actionData xml:id="d17">
      <inkml:trace xmlns:inkml="http://www.w3.org/2003/InkML" xml:id="stk17" contextRef="#ctx0" brushRef="#br0">5098 6138 0,'17'18'32,"54"-18"-19,17 0 0,18 0 23,-106-18-9</inkml:trace>
    </iact:actionData>
  </iact:action>
  <iact:action type="add" startTime="51702">
    <iact:property name="dataType"/>
    <iact:actionData xml:id="d18">
      <inkml:trace xmlns:inkml="http://www.w3.org/2003/InkML" xml:id="stk18" contextRef="#ctx0" brushRef="#br0">6456 5433 0,'0'-35'15,"-18"52"16,1 71-15,-89 18-1,18 318 18,105-301-18,36 18 0,88-35-1,-88-88 3,53 17-2,-53-18 0</inkml:trace>
    </iact:actionData>
  </iact:action>
  <iact:action type="add" startTime="52216">
    <iact:property name="dataType"/>
    <iact:actionData xml:id="d19">
      <inkml:trace xmlns:inkml="http://www.w3.org/2003/InkML" xml:id="stk19" contextRef="#ctx0" brushRef="#br0">7003 5680 0,'0'0'1,"0"141"14,17 18 3,36-106-7,-35 70 6,17-70 15,-35-18-18</inkml:trace>
    </iact:actionData>
  </iact:action>
  <iact:action type="add" startTime="52689">
    <iact:property name="dataType"/>
    <iact:actionData xml:id="d20">
      <inkml:trace xmlns:inkml="http://www.w3.org/2003/InkML" xml:id="stk20" contextRef="#ctx0" brushRef="#br0">7761 5715 0,'18'106'26,"17"0"-11,-35-89 1,0 36-3,18-53 24</inkml:trace>
    </iact:actionData>
  </iact:action>
  <iact:action type="add" startTime="52948">
    <iact:property name="dataType"/>
    <iact:actionData xml:id="d21">
      <inkml:trace xmlns:inkml="http://www.w3.org/2003/InkML" xml:id="stk21" contextRef="#ctx0" brushRef="#br0">7655 5856 0,'18'0'14,"141"0"16,-106 0-11,-18 0-2,-17 0 10</inkml:trace>
    </iact:actionData>
  </iact:action>
  <iact:action type="add" startTime="53289">
    <iact:property name="dataType"/>
    <iact:actionData xml:id="d22">
      <inkml:trace xmlns:inkml="http://www.w3.org/2003/InkML" xml:id="stk22" contextRef="#ctx0" brushRef="#br0">8361 5450 0,'35'53'16,"18"106"17,-35-53-20,-18-88 5,0 34-5</inkml:trace>
    </iact:actionData>
  </iact:action>
  <iact:action type="add" startTime="53602">
    <iact:property name="dataType"/>
    <iact:actionData xml:id="d23">
      <inkml:trace xmlns:inkml="http://www.w3.org/2003/InkML" xml:id="stk23" contextRef="#ctx0" brushRef="#br0">8202 5891 0,'106'-17'4,"-18"17"8,71 0 1,-36 17 23,-87-17-26</inkml:trace>
    </iact:actionData>
  </iact:action>
  <iact:action type="add" startTime="53913">
    <iact:property name="dataType"/>
    <iact:actionData xml:id="d24">
      <inkml:trace xmlns:inkml="http://www.w3.org/2003/InkML" xml:id="stk24" contextRef="#ctx0" brushRef="#br0">8361 6138 0,'106'71'17,"0"-18"-4,-1 35 18,-69-88-15,-19 18 0</inkml:trace>
    </iact:actionData>
  </iact:action>
  <iact:action type="add" startTime="54193">
    <iact:property name="dataType"/>
    <iact:actionData xml:id="d25">
      <inkml:trace xmlns:inkml="http://www.w3.org/2003/InkML" xml:id="stk25" contextRef="#ctx0" brushRef="#br0">8661 6191 0,'-71'106'18,"18"-88"-15,53 35 7,-53 0 4,53-18 2</inkml:trace>
    </iact:actionData>
  </iact:action>
  <iact:action type="add" startTime="54617">
    <iact:property name="dataType"/>
    <iact:actionData xml:id="d26">
      <inkml:trace xmlns:inkml="http://www.w3.org/2003/InkML" xml:id="stk26" contextRef="#ctx0" brushRef="#br0">8678 5292 0,'36'0'10,"17"17"10,-1 19-7,125 228 19,-89-158-16,-17 123 1,17-35-6,-71-35 8,-34-53-3,-1 17-3,-88-87 3,71-19 1,53 19 30,-18-54-34</inkml:trace>
    </iact:actionData>
  </iact:action>
  <iact:action type="add" startTime="55424">
    <iact:property name="dataType"/>
    <iact:actionData xml:id="d27">
      <inkml:trace xmlns:inkml="http://www.w3.org/2003/InkML" xml:id="stk27" contextRef="#ctx0" brushRef="#br0">9278 5080 0,'18'53'31,"88"0"-15,-54 0-3,19 0 19,-36-53-15,-17 17-1</inkml:trace>
    </iact:actionData>
  </iact:action>
  <iact:action type="add" startTime="55795">
    <iact:property name="dataType"/>
    <iact:actionData xml:id="d28">
      <inkml:trace xmlns:inkml="http://www.w3.org/2003/InkML" xml:id="stk28" contextRef="#ctx0" brushRef="#br0">9507 5027 0,'-17'53'14,"-71"18"6,70-19-6,-35 1-2,53-17 8,-35-19 7</inkml:trace>
    </iact:actionData>
  </iact:action>
  <iact:action type="add" startTime="58054">
    <iact:property name="dataType"/>
    <iact:actionData xml:id="d29">
      <inkml:trace xmlns:inkml="http://www.w3.org/2003/InkML" xml:id="stk29" contextRef="#ctx0" brushRef="#br0">3069 8061 0,'0'53'12,"35"-53"20,36 0-15,-18 0-3,53-71 1,53-158 19,-107 141-20,-16-18 1,-19 88 1,-17-17-1,-17 35 1,-1 18 33,-70 176-18,88-124-17,18 36 3,34-53-5,1-18 5,0-17-3,-17-18 3,16-18-2,-34-35 1,88-123 15,-71 141-15,-17 17-1,17 106 51,-35-52-51,18 69-3,17-34 6,-17-71 25,17-88-9,-17 35-20,35 0 0,-18 18 7,-18 35-8,19 17 1,-19 36 2,36 88 12,-53-123-9,36-18-6,-36 35 4</inkml:trace>
    </iact:actionData>
  </iact:action>
  <iact:action type="add" startTime="59078">
    <iact:property name="dataType"/>
    <iact:actionData xml:id="d30">
      <inkml:trace xmlns:inkml="http://www.w3.org/2003/InkML" xml:id="stk30" contextRef="#ctx0" brushRef="#br0">4533 7814 0,'18'124'16,"35"-72"-2,-18-52 2,18 71 16,-35-106-1,35-18-16,-18-53-1,-18 71 3,-17 17-2,36 142 50,-19-19-52,36 54 9,-17-88-11,-36-18 9,0 35-7,-18 18 1,-88-106 1,53 17 1,-88-34 13</inkml:trace>
    </iact:actionData>
  </iact:action>
  <iact:action type="add" startTime="59815">
    <iact:property name="dataType"/>
    <iact:actionData xml:id="d31">
      <inkml:trace xmlns:inkml="http://www.w3.org/2003/InkML" xml:id="stk31" contextRef="#ctx0" brushRef="#br0">5450 7726 0,'106'-18'12,"-18"18"-6,-17 0 3,-36 18 5,-17-18 2</inkml:trace>
    </iact:actionData>
  </iact:action>
  <iact:action type="add" startTime="60044">
    <iact:property name="dataType"/>
    <iact:actionData xml:id="d32">
      <inkml:trace xmlns:inkml="http://www.w3.org/2003/InkML" xml:id="stk32" contextRef="#ctx0" brushRef="#br0">5503 8008 0,'106'0'19,"35"-18"-7</inkml:trace>
    </iact:actionData>
  </iact:action>
  <iact:action type="add" startTime="60715">
    <iact:property name="dataType"/>
    <iact:actionData xml:id="d33">
      <inkml:trace xmlns:inkml="http://www.w3.org/2003/InkML" xml:id="stk33" contextRef="#ctx0" brushRef="#br0">6438 8008 0,'53'-18'27,"53"-52"-12,-88 35 3,140-195 13,-105 142-14,-17 35-1,-36 36 0,-18 17-4,-17 0 5,-18 35 12,35 53-13,-70 88 14,141-87-13,17-19-1,36-35 2,0-52-2,0-36-4,0-53 5,-71 53-2,-17-35 0,17 88 34,-35 123-17,18-70-19,17 36 6,-18-89 7,142-159 38,-71 106-47,18 35 0,-88 36-4,35 35 2,0 0 1,-53 0-3,35-36 5,-35 19-5</inkml:trace>
    </iact:actionData>
  </iact:action>
  <iact:action type="add" startTime="61646">
    <iact:property name="dataType"/>
    <iact:actionData xml:id="d34">
      <inkml:trace xmlns:inkml="http://www.w3.org/2003/InkML" xml:id="stk34" contextRef="#ctx0" brushRef="#br0">8326 7355 0,'-106'124'17,"53"35"-1,53-71-4,17 18 6,142 0-5,-106-36 2,106-17 17,-106-53-18</inkml:trace>
    </iact:actionData>
  </iact:action>
  <iact:action type="add" startTime="62041">
    <iact:property name="dataType"/>
    <iact:actionData xml:id="d35">
      <inkml:trace xmlns:inkml="http://www.w3.org/2003/InkML" xml:id="stk35" contextRef="#ctx0" brushRef="#br0">8961 7426 0,'0'141'16,"17"35"8,36-70-6,-35-53-4,17-17 5</inkml:trace>
    </iact:actionData>
  </iact:action>
  <iact:action type="add" startTime="62408">
    <iact:property name="dataType"/>
    <iact:actionData xml:id="d36">
      <inkml:trace xmlns:inkml="http://www.w3.org/2003/InkML" xml:id="stk36" contextRef="#ctx0" brushRef="#br0">9560 7391 0,'53'123'5,"-35"-52"7,-18 17 5,35-35-4,-17-36 3,-36 36 1</inkml:trace>
    </iact:actionData>
  </iact:action>
  <iact:action type="add" startTime="62643">
    <iact:property name="dataType"/>
    <iact:actionData xml:id="d37">
      <inkml:trace xmlns:inkml="http://www.w3.org/2003/InkML" xml:id="stk37" contextRef="#ctx0" brushRef="#br0">9507 7602 0,'0'0'1,"106"0"13,-53 18 2,53-36 1,-53 18 0</inkml:trace>
    </iact:actionData>
  </iact:action>
  <iact:action type="add" startTime="62937">
    <iact:property name="dataType"/>
    <iact:actionData xml:id="d38">
      <inkml:trace xmlns:inkml="http://www.w3.org/2003/InkML" xml:id="stk38" contextRef="#ctx0" brushRef="#br0">10213 7267 0,'35'88'14,"-17"-35"2,17 18 0,-17-18 0,-18-18-2</inkml:trace>
    </iact:actionData>
  </iact:action>
  <iact:action type="add" startTime="63186">
    <iact:property name="dataType"/>
    <iact:actionData xml:id="d39">
      <inkml:trace xmlns:inkml="http://www.w3.org/2003/InkML" xml:id="stk39" contextRef="#ctx0" brushRef="#br0">10037 7620 0,'229'-18'28,"-141"18"-11,36 0 0</inkml:trace>
    </iact:actionData>
  </iact:action>
  <iact:action type="add" startTime="63468">
    <iact:property name="dataType"/>
    <iact:actionData xml:id="d40">
      <inkml:trace xmlns:inkml="http://www.w3.org/2003/InkML" xml:id="stk40" contextRef="#ctx0" brushRef="#br0">10248 7726 0,'53'53'13,"0"-36"4,18 72-4,70-19 21,-124-70-5</inkml:trace>
    </iact:actionData>
  </iact:action>
  <iact:action type="add" startTime="63731">
    <iact:property name="dataType"/>
    <iact:actionData xml:id="d41">
      <inkml:trace xmlns:inkml="http://www.w3.org/2003/InkML" xml:id="stk41" contextRef="#ctx0" brushRef="#br0">10407 7796 0,'0'0'1,"18"89"13,-36-36-10,0-1 7,-17-34 7,53-18-3</inkml:trace>
    </iact:actionData>
  </iact:action>
  <iact:action type="add" startTime="64106">
    <iact:property name="dataType"/>
    <iact:actionData xml:id="d42">
      <inkml:trace xmlns:inkml="http://www.w3.org/2003/InkML" xml:id="stk42" contextRef="#ctx0" brushRef="#br0">10619 7091 0,'0'0'4,"158"176"7,-52-17 7,-35 88 11,-18-124-15,-71-34 0,-35-19 3,0-35-3</inkml:trace>
    </iact:actionData>
  </iact:action>
  <iact:action type="add" startTime="64609">
    <iact:property name="dataType"/>
    <iact:actionData xml:id="d43">
      <inkml:trace xmlns:inkml="http://www.w3.org/2003/InkML" xml:id="stk43" contextRef="#ctx0" brushRef="#br0">11201 6985 0,'17'53'18,"36"0"-9,53 53 20,-71-106-14</inkml:trace>
    </iact:actionData>
  </iact:action>
  <iact:action type="add" startTime="64900">
    <iact:property name="dataType"/>
    <iact:actionData xml:id="d44">
      <inkml:trace xmlns:inkml="http://www.w3.org/2003/InkML" xml:id="stk44" contextRef="#ctx0" brushRef="#br0">11412 6914 0,'-17'71'14,"-36"-18"0,0 53 4,0 0 11</inkml:trace>
    </iact:actionData>
  </iact:action>
  <iact:action type="add" startTime="65877">
    <iact:property name="dataType"/>
    <iact:actionData xml:id="d45">
      <inkml:trace xmlns:inkml="http://www.w3.org/2003/InkML" xml:id="stk45" contextRef="#ctx0" brushRef="#br0">2946 9684 0,'0'-18'15,"70"-17"0,18-18 1,36 0 1,-18-53-3,-53-53 18,-18 54-15,-35 34-3,0 18 2,0 18 1,-18 35 0,-17 0-3,35 53 3,-18 70-4,-17 230 35,159-300-31,-36-53-2,-18 0 2,-17-53-5,35-18 4,-70-70 1,17 88-4,-35 124 34,18 17-12,-18-17-19,35 17-1,-17-70 0,17-54 28,18-52-25,71 18 13,-89 70-15,-17 0-1,34 35 2,-16 0 1,-36-17-6,17 17 4,-17-17-4</inkml:trace>
    </iact:actionData>
  </iact:action>
  <iact:action type="add" startTime="66755">
    <iact:property name="dataType"/>
    <iact:actionData xml:id="d46">
      <inkml:trace xmlns:inkml="http://www.w3.org/2003/InkML" xml:id="stk46" contextRef="#ctx0" brushRef="#br0">4516 9366 0,'17'71'15,"54"-18"12,-18-18-10,-53-53-1,53-35-3,-18 18 1,-17-18 2,17 0 2,-35 36 12,17 140 34,36 36-47,36-36 0,-72 19-1,-17-72-3,-17 18 1,-1-35 3,-70-35 0,70 17-4,-123-88 18,123 36-16</inkml:trace>
    </iact:actionData>
  </iact:action>
  <iact:action type="add" startTime="67470">
    <iact:property name="dataType"/>
    <iact:actionData xml:id="d47">
      <inkml:trace xmlns:inkml="http://www.w3.org/2003/InkML" xml:id="stk47" contextRef="#ctx0" brushRef="#br0">5380 9155 0,'106'-18'11,"17"18"22,-70 18-18,-18-1 2</inkml:trace>
    </iact:actionData>
  </iact:action>
  <iact:action type="add" startTime="67750">
    <iact:property name="dataType"/>
    <iact:actionData xml:id="d48">
      <inkml:trace xmlns:inkml="http://www.w3.org/2003/InkML" xml:id="stk48" contextRef="#ctx0" brushRef="#br0">5556 9437 0,'159'0'14,"-53"-18"16,-106 36-16,0-36 3</inkml:trace>
    </iact:actionData>
  </iact:action>
  <iact:action type="add" startTime="78018">
    <iact:property name="dataType"/>
    <iact:actionData xml:id="d49">
      <inkml:trace xmlns:inkml="http://www.w3.org/2003/InkML" xml:id="stk49" contextRef="#ctx0" brushRef="#br0">6350 9031 0,'-18'0'14,"36"35"48,88 71-57,-18 35 11,-17-88 1,34 18-4,-52-18-2,-17-18 20,-19-17-14</inkml:trace>
    </iact:actionData>
  </iact:action>
  <iact:action type="add" startTime="78564">
    <iact:property name="dataType"/>
    <iact:actionData xml:id="d50">
      <inkml:trace xmlns:inkml="http://www.w3.org/2003/InkML" xml:id="stk50" contextRef="#ctx0" brushRef="#br0">6756 8996 0,'-18'70'43,"-35"-17"-25,0 106-3,-35-53-1,88 0 6,0-71-8,-18-17 3,-17 17 0,53-35 16</inkml:trace>
    </iact:actionData>
  </iact:action>
  <iact:action type="add" startTime="79312">
    <iact:property name="dataType"/>
    <iact:actionData xml:id="d51">
      <inkml:trace xmlns:inkml="http://www.w3.org/2003/InkML" xml:id="stk51" contextRef="#ctx0" brushRef="#br0">7461 9243 0,'0'17'43,"-17"1"-23,-1-18-8,-17 0 2,35-18 1,0 1 31,17 17-12,19 0-19,-19 17 4,-34 1 12,-1-18-3,-17 0-12,52-18 1</inkml:trace>
    </iact:actionData>
  </iact:action>
  <iact:action type="add" startTime="80118">
    <iact:property name="dataType"/>
    <iact:actionData xml:id="d52">
      <inkml:trace xmlns:inkml="http://www.w3.org/2003/InkML" xml:id="stk52" contextRef="#ctx0" brushRef="#br0">8026 9472 0,'158'-106'12,"-52"36"4,-88-71 1,70 70-2,-88-17 1,0 17 0,-18 71-1,-17-35 1,53 35 14,-106 53 2,35 17-16,17 89 0,36-71-1,18-35 1,176 53 15,-123-88-15,17-36-3,-35 18 3,53-123 16,-89 87-16,19-16-1,-36 34 1,0-17 1,0 52-3,17 89 18,-17-53-16,35 35 14,-17-70-15,-18-36 32,53-52-34,0-19 5,35 37-1,-35-1-3,0 53 16,0 105-13,-35-87-3,17 70 4,-18-70 27</inkml:trace>
    </iact:actionData>
  </iact:action>
  <iact:action type="add" startTime="83078">
    <iact:property name="dataType"/>
    <iact:actionData xml:id="d53">
      <inkml:trace xmlns:inkml="http://www.w3.org/2003/InkML" xml:id="stk53" contextRef="#ctx0" brushRef="#br0">9825 8819 0,'-18'0'12,"-88"71"2,53 88 4,18-53-5,53 105 3,88-34 1,88-36 1,-124-124-4,71 19 0,-88-36 18</inkml:trace>
    </iact:actionData>
  </iact:action>
  <iact:action type="add" startTime="83562">
    <iact:property name="dataType"/>
    <iact:actionData xml:id="d54">
      <inkml:trace xmlns:inkml="http://www.w3.org/2003/InkML" xml:id="stk54" contextRef="#ctx0" brushRef="#br0">10354 8978 0,'53'141'27,"-53"-35"-14,53 35 6,-53-70-4,0-36-2,0-17 3,18-18 15</inkml:trace>
    </iact:actionData>
  </iact:action>
  <iact:action type="add" startTime="83979">
    <iact:property name="dataType"/>
    <iact:actionData xml:id="d55">
      <inkml:trace xmlns:inkml="http://www.w3.org/2003/InkML" xml:id="stk55" contextRef="#ctx0" brushRef="#br0">11218 8908 0,'0'141'13,"0"-88"2,36 17 1,-19 36 17</inkml:trace>
    </iact:actionData>
  </iact:action>
  <iact:action type="add" startTime="84306">
    <iact:property name="dataType"/>
    <iact:actionData xml:id="d56">
      <inkml:trace xmlns:inkml="http://www.w3.org/2003/InkML" xml:id="stk56" contextRef="#ctx0" brushRef="#br0">11042 9102 0,'71'0'12,"17"17"5,-18-17 0,18 0-3,-70 0 1</inkml:trace>
    </iact:actionData>
  </iact:action>
  <iact:action type="add" startTime="84957">
    <iact:property name="dataType"/>
    <iact:actionData xml:id="d57">
      <inkml:trace xmlns:inkml="http://www.w3.org/2003/InkML" xml:id="stk57" contextRef="#ctx0" brushRef="#br0">11994 8714 0,'0'70'14,"18"36"2,-18-53-1,35 0 2,-17 0-2,-18-36 1</inkml:trace>
    </iact:actionData>
  </iact:action>
  <iact:action type="add" startTime="85221">
    <iact:property name="dataType"/>
    <iact:actionData xml:id="d58">
      <inkml:trace xmlns:inkml="http://www.w3.org/2003/InkML" xml:id="stk58" contextRef="#ctx0" brushRef="#br0">11853 9049 0,'106'0'16,"141"0"33,-194 0-17</inkml:trace>
    </iact:actionData>
  </iact:action>
  <iact:action type="add" startTime="85535">
    <iact:property name="dataType"/>
    <iact:actionData xml:id="d59">
      <inkml:trace xmlns:inkml="http://www.w3.org/2003/InkML" xml:id="stk59" contextRef="#ctx0" brushRef="#br0">11942 9313 0,'0'0'3,"70"71"7,18-36 6,36 71 16,-89-88-19,-17-18 2,-18 35 19</inkml:trace>
    </iact:actionData>
  </iact:action>
  <iact:action type="add" startTime="85847">
    <iact:property name="dataType"/>
    <iact:actionData xml:id="d60">
      <inkml:trace xmlns:inkml="http://www.w3.org/2003/InkML" xml:id="stk60" contextRef="#ctx0" brushRef="#br0">12100 9419 0,'-17'71'19,"-19"-18"-9,36-18 4</inkml:trace>
    </iact:actionData>
  </iact:action>
  <iact:action type="add" startTime="86283">
    <iact:property name="dataType"/>
    <iact:actionData xml:id="d61">
      <inkml:trace xmlns:inkml="http://www.w3.org/2003/InkML" xml:id="stk61" contextRef="#ctx0" brushRef="#br0">12629 8378 0,'0'0'1,"106"142"13,-35 16-1,17-34 2,-17 70 1,-36 35 17,-17-35-20,-107-17 3,1-89-1,88-71 2</inkml:trace>
    </iact:actionData>
  </iact:action>
  <iact:action type="add" startTime="91245">
    <iact:property name="dataType"/>
    <iact:actionData xml:id="d62">
      <inkml:trace xmlns:inkml="http://www.w3.org/2003/InkML" xml:id="stk62" contextRef="#ctx0" brushRef="#br0">2469 11730 0,'53'0'25,"0"-53"3,18 0-10,17-88-14,18 35 4,-88 53 0,17-70 7,18 70 1,-71 18 7,-35 35-15,18 0 10,53 17-5,-54 18 2,-17 71 3,18 53-1,53-106 12,17 53-13,-17-53-10,87-53 8,-69 17 2,-19-17-4,19-17 6,34-36-6,-70 0 2,53-71 6,-18 71-6,18 18 0,-53 53 19,18 17-19,17 89 1,-17-36 1,-18-71 0,35 19-2,-17-36 33,70-159-14,-35 106-18,-35 35 1,17 18 0,-18 18-4,19 53 6,-19-19-3,-17-16 0,36-19 2,-19 19 44</inkml:trace>
    </iact:actionData>
  </iact:action>
  <iact:action type="add" startTime="92230">
    <iact:property name="dataType"/>
    <iact:actionData xml:id="d63">
      <inkml:trace xmlns:inkml="http://www.w3.org/2003/InkML" xml:id="stk63" contextRef="#ctx0" brushRef="#br0">3792 11395 0,'18'53'4,"35"35"5,0-71 6,-18-52 33,-17-71-34,17 106 18,-17-105-1,-18 175 1,53 36-20,-18 0 8,18 53-4,0-36 0,-53-35-2,-18-17 0,-123 35 18,88-71-15,-18-35-3,-70-71 16,159 36-14</inkml:trace>
    </iact:actionData>
  </iact:action>
  <iact:action type="add" startTime="92927">
    <iact:property name="dataType"/>
    <iact:actionData xml:id="d64">
      <inkml:trace xmlns:inkml="http://www.w3.org/2003/InkML" xml:id="stk64" contextRef="#ctx0" brushRef="#br0">4657 11148 0,'53'0'13,"105"0"6,-69 0-4,-72 0-2</inkml:trace>
    </iact:actionData>
  </iact:action>
  <iact:action type="add" startTime="93193">
    <iact:property name="dataType"/>
    <iact:actionData xml:id="d65">
      <inkml:trace xmlns:inkml="http://www.w3.org/2003/InkML" xml:id="stk65" contextRef="#ctx0" brushRef="#br0">4657 11501 0,'106'0'16,"-1"0"-4,-16 0 2,-72-18 4</inkml:trace>
    </iact:actionData>
  </iact:action>
  <iact:action type="add" startTime="93631">
    <iact:property name="dataType"/>
    <iact:actionData xml:id="d66">
      <inkml:trace xmlns:inkml="http://www.w3.org/2003/InkML" xml:id="stk66" contextRef="#ctx0" brushRef="#br0">5874 10724 0,'0'36'3,"0"52"9,106 124 14,-71-159-12,-17-36 2,-18 18 2</inkml:trace>
    </iact:actionData>
  </iact:action>
  <iact:action type="add" startTime="93904">
    <iact:property name="dataType"/>
    <iact:actionData xml:id="d67">
      <inkml:trace xmlns:inkml="http://www.w3.org/2003/InkML" xml:id="stk67" contextRef="#ctx0" brushRef="#br0">6279 11007 0,'18'70'16,"17"-34"1,-17-19-2</inkml:trace>
    </iact:actionData>
  </iact:action>
  <iact:action type="add" startTime="94142">
    <iact:property name="dataType"/>
    <iact:actionData xml:id="d68">
      <inkml:trace xmlns:inkml="http://www.w3.org/2003/InkML" xml:id="stk68" contextRef="#ctx0" brushRef="#br0">6209 10724 0</inkml:trace>
    </iact:actionData>
  </iact:action>
  <iact:action type="add" startTime="94405">
    <iact:property name="dataType"/>
    <iact:actionData xml:id="d69">
      <inkml:trace xmlns:inkml="http://www.w3.org/2003/InkML" xml:id="stk69" contextRef="#ctx0" brushRef="#br0">6544 11024 0,'53'53'14,"-53"-17"2,18-36 14,-18-18 36,53-35-49,-18 0-4,-18 18 6,19 35 9,-19 17-13,19 36-2,-36-17 4,53-36 30,-36-53-31,18 0 1,-17 35-2,17 18-4,-17 18 21,-18-1-14,53 36-4,0-17 5</inkml:trace>
    </iact:actionData>
  </iact:action>
  <iact:action type="add" startTime="95306">
    <iact:property name="dataType"/>
    <iact:actionData xml:id="d70">
      <inkml:trace xmlns:inkml="http://www.w3.org/2003/InkML" xml:id="stk70" contextRef="#ctx0" brushRef="#br0">6050 11836 0,'35'70'16,"107"1"16,-90-18-17,-34-18 3,17-35-6</inkml:trace>
    </iact:actionData>
  </iact:action>
  <iact:action type="add" startTime="95620">
    <iact:property name="dataType"/>
    <iact:actionData xml:id="d71">
      <inkml:trace xmlns:inkml="http://www.w3.org/2003/InkML" xml:id="stk71" contextRef="#ctx0" brushRef="#br0">6262 11800 0,'-35'159'15,"17"-88"1,-35-18-3,53-18 32</inkml:trace>
    </iact:actionData>
  </iact:action>
  <iact:action type="add" startTime="95994">
    <iact:property name="dataType"/>
    <iact:actionData xml:id="d72">
      <inkml:trace xmlns:inkml="http://www.w3.org/2003/InkML" xml:id="stk72" contextRef="#ctx0" brushRef="#br0">6615 11906 0,'88'0'12,"-18"0"5,19 0-5,-72 0 6,18 0-2</inkml:trace>
    </iact:actionData>
  </iact:action>
  <iact:action type="add" startTime="96367">
    <iact:property name="dataType"/>
    <iact:actionData xml:id="d73">
      <inkml:trace xmlns:inkml="http://www.w3.org/2003/InkML" xml:id="stk73" contextRef="#ctx0" brushRef="#br0">6773 11748 0,'53'17'3,"35"18"9,-70-35 2,70 18 2,-70 17 1,17-35 29,-17 0-33,-18 18 4,0 35 14,-18 0-14,-35 0-1,36-18-4,-19-17 8,54-18-5</inkml:trace>
    </iact:actionData>
  </iact:action>
  <iact:action type="add" startTime="96939">
    <iact:property name="dataType"/>
    <iact:actionData xml:id="d74">
      <inkml:trace xmlns:inkml="http://www.w3.org/2003/InkML" xml:id="stk74" contextRef="#ctx0" brushRef="#br0">7391 11748 0,'0'17'14,"0"71"3,-18-70-1,-17 17 1,88 18 12,-36-53-11,19-17-5,34-72 5,-17 72-3,35-71 0,-70 88-2,-18-18 4,53 36-1,-18-1 17,-35 36-16,18-53-3,-18 35 1,0-17 15,-18-18-11,-35 0-7,0 0 5,-53-35 13,89-1-16,-36 19 3</inkml:trace>
    </iact:actionData>
  </iact:action>
  <iact:action type="add" startTime="103540">
    <iact:property name="dataType"/>
    <iact:actionData xml:id="d75">
      <inkml:trace xmlns:inkml="http://www.w3.org/2003/InkML" xml:id="stk75" contextRef="#ctx0" brushRef="#br0">6174 8467 0,'-18'53'44,"18"52"-29,18 54 0,52 0 3,-70-53-3,53 70-3,-18-17 10,-17-53-12,-18-53 10,0 141 10,0-177-15,0 19 2,0-19-4,0 19 17,35-19 3,18 36 12,-53-18-15,18-35-11,70 0 26,36-17-30,-19 17 1,36 0 2,177 0 13,-142 0-19,-17 17 6,0-17 13,-53 0-14,52 0-15,1 0 8,53 0 5,-106 0 1,246 0 17,-193 0-17,-53 0-1,53 0 0,0 18 1,-1-18 0,-52 0-3,159 0 4,70 0 29,-141-18-29,-88 18-3,17 0 2,36 0 0,-18 0 0,-17 0-2,17 0 6,-36 0-8,54 0 20,-35 0-15,-18 0-5,105 0 21,-176-17-16,36 17-3,88-36 4,0 36-3,-54-17-2,89-18 18,-88 35-15,0 0 0,-35-18 2,-18 18-4,52-35 0,-52 17 2,-17 18-1,-19 0-1,36-53 20,-18 53-20,-17 0 2,-18-35 14,0-36-12,35-35-4,-35 53 2,53-88 0,-53-70 16,18 105-17,-18-18 0,-18 19 0,18-1 2,0-35-2,0 17 15,0 36 3,0 35-1,0 0-20,-17 53 21,-19 0-16,54 0 1,-89 0-6,1 0 5,-71 0-5,-230-18 21,248-17-17,-124 35 0,35 0-1,89 0 0,-71 0-1,70 0 5,-35 0 10,-35 0-13,-176 0 2,141 0-6,-18 18 3,88-18 4,36 35-7,-124-35 4,88 18 0,-18-18 2,19 35-2,-160-35 46,159 0-47,1 18-13,52-18 10,-88 0 5,70 0-2,-34 35-2,-89-35 3,88 18 2,-106 17 11,107-35-13,-1 17 2,53-17-6,-17 36 4,-177-19-1,229-17 17,-35 36-13,18-19-3,-35 19 12,34-19-10,37-17-4,34 0 4,-17 0-4,52 0 1,19 36 18</inkml:trace>
    </iact:actionData>
  </iact:action>
  <iact:action type="add" startTime="107132">
    <iact:property name="dataType"/>
    <iact:actionData xml:id="d76">
      <inkml:trace xmlns:inkml="http://www.w3.org/2003/InkML" xml:id="stk76" contextRef="#ctx0" brushRef="#br0">12206 9260 0,'-18'0'65,"-17"0"-51,53 71 2,-36-18 2,1 0-4,-36 0 3,17-18 12,54-35 1</inkml:trace>
    </iact:actionData>
  </iact:action>
  <iact:action type="add" startTime="110371">
    <iact:property name="dataType"/>
    <iact:actionData xml:id="d77">
      <inkml:trace xmlns:inkml="http://www.w3.org/2003/InkML" xml:id="stk77" contextRef="#ctx0" brushRef="#br0">8767 11113 0,'70'0'5,"-17"-18"6,35-35 4,36-35-1,34-36 19,-122 18-18,-19 18-2,-17 71 6,-17-19-5,-1-17 2,-35 53-1,0 0 0,0 71 1,0 123 15,53-18-16,18-176 0,53 89 2,34-89-1,-16-18 0,-19-35-3,36-35 5,-53 17-4,-18 36 18,-35 53-1,0 35-13,18-1-4,-18-16 0,35-36 31,89-124-12,-71 124-17,-1-35 17,1 53-15,0 35-7,0-1 5,-18 1 0,-17-17 0,-18-19 1,35-17 14</inkml:trace>
    </iact:actionData>
  </iact:action>
  <iact:action type="add" startTime="111303">
    <iact:property name="dataType"/>
    <iact:actionData xml:id="d78">
      <inkml:trace xmlns:inkml="http://www.w3.org/2003/InkML" xml:id="stk78" contextRef="#ctx0" brushRef="#br0">10672 10425 0,'-18'105'18,"-35"-34"-5,0 70 5,18-17-1,88-36-6,70 35 22,-17-70-19,-53-53 4</inkml:trace>
    </iact:actionData>
  </iact:action>
  <iact:action type="add" startTime="111708">
    <iact:property name="dataType"/>
    <iact:actionData xml:id="d79">
      <inkml:trace xmlns:inkml="http://www.w3.org/2003/InkML" xml:id="stk79" contextRef="#ctx0" brushRef="#br0">11412 10530 0,'0'265'33,"18"-194"-20,17-36 4,-17 18 0</inkml:trace>
    </iact:actionData>
  </iact:action>
  <iact:action type="add" startTime="112114">
    <iact:property name="dataType"/>
    <iact:actionData xml:id="d80">
      <inkml:trace xmlns:inkml="http://www.w3.org/2003/InkML" xml:id="stk80" contextRef="#ctx0" brushRef="#br0">12012 10495 0,'35'88'17,"-35"18"-3,18-88 2,-18 70-1,0-70-1,0 17 33</inkml:trace>
    </iact:actionData>
  </iact:action>
  <iact:action type="add" startTime="112413">
    <iact:property name="dataType"/>
    <iact:actionData xml:id="d81">
      <inkml:trace xmlns:inkml="http://www.w3.org/2003/InkML" xml:id="stk81" contextRef="#ctx0" brushRef="#br0">11889 10742 0,'105'0'15,"-34"0"-3,35 0 3,-71 0 2,-17 0-3,17 0 0</inkml:trace>
    </iact:actionData>
  </iact:action>
  <iact:action type="add" startTime="112723">
    <iact:property name="dataType"/>
    <iact:actionData xml:id="d82">
      <inkml:trace xmlns:inkml="http://www.w3.org/2003/InkML" xml:id="stk82" contextRef="#ctx0" brushRef="#br0">12629 10372 0,'53'53'16,"0"70"14,-53-88-17,18 18 1,-18-35 20</inkml:trace>
    </iact:actionData>
  </iact:action>
  <iact:action type="add" startTime="113006">
    <iact:property name="dataType"/>
    <iact:actionData xml:id="d83">
      <inkml:trace xmlns:inkml="http://www.w3.org/2003/InkML" xml:id="stk83" contextRef="#ctx0" brushRef="#br0">12435 10742 0,'159'0'15,"-71"0"-8,-35 0 11,18-18-3,35 36 17</inkml:trace>
    </iact:actionData>
  </iact:action>
  <iact:action type="add" startTime="113298">
    <iact:property name="dataType"/>
    <iact:actionData xml:id="d84">
      <inkml:trace xmlns:inkml="http://www.w3.org/2003/InkML" xml:id="stk84" contextRef="#ctx0" brushRef="#br0">12629 10848 0,'106'18'15,"-35"17"2,-36 18-3,36-53 1,-71 17 0,35-17 17</inkml:trace>
    </iact:actionData>
  </iact:action>
  <iact:action type="add" startTime="113579">
    <iact:property name="dataType"/>
    <iact:actionData xml:id="d85">
      <inkml:trace xmlns:inkml="http://www.w3.org/2003/InkML" xml:id="stk85" contextRef="#ctx0" brushRef="#br0">12841 10866 0,'-18'52'14,"-34"1"-1,16-17 4,54-19-4</inkml:trace>
    </iact:actionData>
  </iact:action>
  <iact:action type="add" startTime="113947">
    <iact:property name="dataType"/>
    <iact:actionData xml:id="d86">
      <inkml:trace xmlns:inkml="http://www.w3.org/2003/InkML" xml:id="stk86" contextRef="#ctx0" brushRef="#br0">12929 10142 0,'18'0'18,"35"0"-14,17 71 7,19 35 5,-19 70 2,-17-35-3,0 124 15,-18-195-17,-52-34 5,-19-19-3,54-17-1</inkml:trace>
    </iact:actionData>
  </iact:action>
  <iact:action type="add" startTime="114727">
    <iact:property name="dataType"/>
    <iact:actionData xml:id="d87">
      <inkml:trace xmlns:inkml="http://www.w3.org/2003/InkML" xml:id="stk87" contextRef="#ctx0" brushRef="#br0">8925 11642 0,'0'-18'20,"53"18"21,18-35-24,140 17-2,36-17 2,-88 35-2,159 0 2,281-18 26,-405 18-27,142-35 0,-37 35 1,-34-18 2,-89 18-5,195 0 0,-107-35 3,89 35-4,194-53 19,-177 35-16,-105-17 1,-53 18-3,-107 17 0,37 0 1,-90 0 1,1 0-2,-35 0 5</inkml:trace>
    </iact:actionData>
  </iact:action>
  <iact:action type="add" startTime="115773">
    <iact:property name="dataType"/>
    <iact:actionData xml:id="d88">
      <inkml:trace xmlns:inkml="http://www.w3.org/2003/InkML" xml:id="stk88" contextRef="#ctx0" brushRef="#br0">11553 11783 0,'0'17'16,"18"54"-4,0-18 3,17 0-1,-17 0 5,-18-18-7,0-17 19</inkml:trace>
    </iact:actionData>
  </iact:action>
  <iact:action type="add" startTime="116144">
    <iact:property name="dataType"/>
    <iact:actionData xml:id="d89">
      <inkml:trace xmlns:inkml="http://www.w3.org/2003/InkML" xml:id="stk89" contextRef="#ctx0" brushRef="#br0">11307 12294 0,'70'0'14,"18"0"7,36 0-16,35-17 2,105 17 21,-211-18-12,0 18 0,-18 0 0</inkml:trace>
    </iact:actionData>
  </iact:action>
  <iact:action type="add" startTime="116610">
    <iact:property name="dataType"/>
    <iact:actionData xml:id="d90">
      <inkml:trace xmlns:inkml="http://www.w3.org/2003/InkML" xml:id="stk90" contextRef="#ctx0" brushRef="#br0">11589 12594 0,'35'53'18,"-17"-35"-4,70 70-1,-18-70 4,36 70 14,-70-71-14</inkml:trace>
    </iact:actionData>
  </iact:action>
  <iact:action type="add" startTime="116985">
    <iact:property name="dataType"/>
    <iact:actionData xml:id="d91">
      <inkml:trace xmlns:inkml="http://www.w3.org/2003/InkML" xml:id="stk91" contextRef="#ctx0" brushRef="#br0">11836 12506 0,'-18'106'48,"-70"35"-36,88-88 3,0 17 0,-18-34 2,-17-36 0,53 0-1</inkml:trace>
    </iact:actionData>
  </iact:action>
  <iact:action type="add" startTime="129433">
    <iact:property name="dataType"/>
    <iact:actionData xml:id="d92">
      <inkml:trace xmlns:inkml="http://www.w3.org/2003/InkML" xml:id="stk92" contextRef="#ctx0" brushRef="#br0">4833 14799 0,'-35'-35'17,"52"35"11,19 0 52,87-18-63,-17-17-1,0 35-2,-71 0 20</inkml:trace>
    </iact:actionData>
  </iact:action>
  <iact:action type="add" startTime="129886">
    <iact:property name="dataType"/>
    <iact:actionData xml:id="d93">
      <inkml:trace xmlns:inkml="http://www.w3.org/2003/InkML" xml:id="stk93" contextRef="#ctx0" brushRef="#br0">4957 15046 0,'0'-18'12,"17"18"19,124 18-13,-70-36-1,-36 18-2,-17 0 1,-36 0 15</inkml:trace>
    </iact:actionData>
  </iact:action>
  <iact:action type="add" startTime="133497">
    <iact:property name="dataType"/>
    <iact:actionData xml:id="d94">
      <inkml:trace xmlns:inkml="http://www.w3.org/2003/InkML" xml:id="stk94" contextRef="#ctx0" brushRef="#br0">1905 15205 0,'106'35'47,"-18"-35"-32,88-123 16,-87-19-17,-36 72 2,-36-36 2,18-35 13,-35 70-17,0 36 0,-17 35 5,-18 0-4,17 159 14,-35 17-14,53-35 3,0 18-4,0-106 0,35-35 3,18-18 2,0-36 7,35-175 3,-70 158-14,17 0 3,-17 53-5,-18-35 6,0 52-4,88 177 17,-35-88 14,-53-88-28,18-89 30,-18 18-36,35 36 4,-17 17-1,17-36 3,-18 89 10,72 0-12,-89-35 0,17 17 0,19-35 1,-19 18-2</inkml:trace>
    </iact:actionData>
  </iact:action>
  <iact:action type="add" startTime="134475">
    <iact:property name="dataType"/>
    <iact:actionData xml:id="d95">
      <inkml:trace xmlns:inkml="http://www.w3.org/2003/InkML" xml:id="stk95" contextRef="#ctx0" brushRef="#br0">3157 14993 0,'18'88'1,"17"-70"14,-17 17 1,35-35 0,-53-17 13,53-19-16,-53-17 5,35 36-1,-35 52 29,71 18-33,-71 53 3,88 105 17,-71-69-1,-17-90-19,-17 1 7,-54 0-4,18-35-4,18-36 22,35 1-20</inkml:trace>
    </iact:actionData>
  </iact:action>
  <iact:action type="add" startTime="137107">
    <iact:property name="dataType"/>
    <iact:actionData xml:id="d96">
      <inkml:trace xmlns:inkml="http://www.w3.org/2003/InkML" xml:id="stk96" contextRef="#ctx0" brushRef="#br0">6015 14676 0,'0'-18'14,"-18"18"-1,36-18 7,194-70 11,-107-18-16,-87 53-1,70 0 18,-70-17-20,17 17 5,-35 18-11,-18 17 3,-17 18 8,35 35 31,-53 71-35,0 0 5,53-53-3,0 35 1,0-70-1,53 35 1,18-53 1,-18 0-4,88-89 17,-88 37-14,-36-1 1,19 53-5,-36 35 36,17 53-17,-17-70-14,36-18 44,-36-18-28,17 0-14,71-70-7,-17 71 7,-18-19-3,-18 36-2,-17 0 2,17 106 12,-17-88-11,17 17-6</inkml:trace>
    </iact:actionData>
  </iact:action>
  <iact:action type="add" startTime="138291">
    <iact:property name="dataType"/>
    <iact:actionData xml:id="d97">
      <inkml:trace xmlns:inkml="http://www.w3.org/2003/InkML" xml:id="stk97" contextRef="#ctx0" brushRef="#br0">7938 13970 0,'-71'53'13,"53"17"1,-88 72 2,71-19 1,88 71 26,71-123-26,-19-36 5,-16-17-17,-19-18 0,18 0 9</inkml:trace>
    </iact:actionData>
  </iact:action>
  <iact:action type="add" startTime="138755">
    <iact:property name="dataType"/>
    <iact:actionData xml:id="d98">
      <inkml:trace xmlns:inkml="http://www.w3.org/2003/InkML" xml:id="stk98" contextRef="#ctx0" brushRef="#br0">8555 14111 0,'18'71'15,"-18"35"0,52-1 0,-16-52 18,-19 0-20,19 0 17</inkml:trace>
    </iact:actionData>
  </iact:action>
  <iact:action type="add" startTime="139131">
    <iact:property name="dataType"/>
    <iact:actionData xml:id="d99">
      <inkml:trace xmlns:inkml="http://www.w3.org/2003/InkML" xml:id="stk99" contextRef="#ctx0" brushRef="#br0">9155 14023 0,'35'53'12,"-17"53"7,17-53-2,-35 0-6,17-1 22,-17-34-18</inkml:trace>
    </iact:actionData>
  </iact:action>
  <iact:action type="add" startTime="139424">
    <iact:property name="dataType"/>
    <iact:actionData xml:id="d100">
      <inkml:trace xmlns:inkml="http://www.w3.org/2003/InkML" xml:id="stk100" contextRef="#ctx0" brushRef="#br0">9084 14270 0,'0'-35'13,"18"35"7,70 0-8,-18 0 4,-17 0-2,-17 0 1,-19 0 16</inkml:trace>
    </iact:actionData>
  </iact:action>
  <iact:action type="add" startTime="139997">
    <iact:property name="dataType"/>
    <iact:actionData xml:id="d101">
      <inkml:trace xmlns:inkml="http://www.w3.org/2003/InkML" xml:id="stk101" contextRef="#ctx0" brushRef="#br0">9843 13864 0,'35'71'17,"-18"-18"-4,19 0 5,17-1-1,-53-16-2,17-36-1,-17 17 4</inkml:trace>
    </iact:actionData>
  </iact:action>
  <iact:action type="add" startTime="140264">
    <iact:property name="dataType"/>
    <iact:actionData xml:id="d102">
      <inkml:trace xmlns:inkml="http://www.w3.org/2003/InkML" xml:id="stk102" contextRef="#ctx0" brushRef="#br0">9737 14199 0,'141'-17'13,"-71"17"4,71-18-3,-35 18 22,-35 0-33,-36-35 6,-17 35 4</inkml:trace>
    </iact:actionData>
  </iact:action>
  <iact:action type="add" startTime="140623">
    <iact:property name="dataType"/>
    <iact:actionData xml:id="d103">
      <inkml:trace xmlns:inkml="http://www.w3.org/2003/InkML" xml:id="stk103" contextRef="#ctx0" brushRef="#br0">9931 14376 0,'-18'17'14,"-70"36"4,106-35-6,17 35 18,-18-53-14,72-18 15,-19 1-12,-17-19-3,-18 19-4,18-19 5,-35 36-1,17 0 15,-35 18-18,18 17 18,-36-17-16,1-18 3,-72 0-3,89-18 3,-70 1-2,17 17 13</inkml:trace>
    </iact:actionData>
  </iact:action>
  <iact:action type="add" startTime="141434">
    <iact:property name="dataType"/>
    <iact:actionData xml:id="d104">
      <inkml:trace xmlns:inkml="http://www.w3.org/2003/InkML" xml:id="stk104" contextRef="#ctx0" brushRef="#br0">10425 13705 0,'53'0'9,"-18"18"13,71 88-11,-53-18 2,17 71 7,-17 70 9,-71-141-13,18-70 1,-17 17-4,-36-35 17</inkml:trace>
    </iact:actionData>
  </iact:action>
  <iact:action type="add" startTime="142272">
    <iact:property name="dataType"/>
    <iact:actionData xml:id="d105">
      <inkml:trace xmlns:inkml="http://www.w3.org/2003/InkML" xml:id="stk105" contextRef="#ctx0" brushRef="#br0">6332 15240 0,'124'-18'13,"88"-17"4,105 17-1,406 18 16,-282-35 0,71 18-18,-248 17 0,124-89 6,36 72-5,-1-71 2,-211 70-7,35-17 12,-124 17 6,-123-17-15,-18 35 20</inkml:trace>
    </iact:actionData>
  </iact:action>
  <iact:action type="add" startTime="143486">
    <iact:property name="dataType"/>
    <iact:actionData xml:id="d106">
      <inkml:trace xmlns:inkml="http://www.w3.org/2003/InkML" xml:id="stk106" contextRef="#ctx0" brushRef="#br0">8149 15505 0,'-17'0'15,"17"-18"4,0 89-8,17-54 6,18 18-2,-17-17-3,-18 17 11</inkml:trace>
    </iact:actionData>
  </iact:action>
  <iact:action type="add" startTime="143877">
    <iact:property name="dataType"/>
    <iact:actionData xml:id="d107">
      <inkml:trace xmlns:inkml="http://www.w3.org/2003/InkML" xml:id="stk107" contextRef="#ctx0" brushRef="#br0">7832 15822 0,'88'0'13,"88"0"-1,71-18 5,35-17 13,-229 35-14</inkml:trace>
    </iact:actionData>
  </iact:action>
  <iact:action type="add" startTime="144231">
    <iact:property name="dataType"/>
    <iact:actionData xml:id="d108">
      <inkml:trace xmlns:inkml="http://www.w3.org/2003/InkML" xml:id="stk108" contextRef="#ctx0" brushRef="#br0">8184 16069 0,'-17'71'45,"-18"-1"-11,105-35-17,-35-35-1,18 0-4,0 0 5,18-70-1,-18 17-1,0 0 1,0 18-2,-1 17 33,-16 18-30,-19 35-4,-17 1 7,0-19 12,-35 19-16,-71-19-3,18-34 2,-18-1 16,106-17-19,53 35 21,-53-18-2</inkml:trace>
    </iact:actionData>
  </iact:action>
  <iact:action type="add" startTime="145604">
    <iact:property name="dataType"/>
    <iact:actionData xml:id="d109">
      <inkml:trace xmlns:inkml="http://www.w3.org/2003/InkML" xml:id="stk109" contextRef="#ctx0" brushRef="#br0">11606 14552 0,'-35'0'16,"106"0"-1,17 0-2,-35 0 1,-36 0 1</inkml:trace>
    </iact:actionData>
  </iact:action>
  <iact:action type="add" startTime="145851">
    <iact:property name="dataType"/>
    <iact:actionData xml:id="d110">
      <inkml:trace xmlns:inkml="http://www.w3.org/2003/InkML" xml:id="stk110" contextRef="#ctx0" brushRef="#br0">11695 14781 0,'35'-17'13,"18"17"2,17 0 0,19 17 4,-72-17 12</inkml:trace>
    </iact:actionData>
  </iact:action>
  <iact:action type="add" startTime="146752">
    <iact:property name="dataType"/>
    <iact:actionData xml:id="d111">
      <inkml:trace xmlns:inkml="http://www.w3.org/2003/InkML" xml:id="stk111" contextRef="#ctx0" brushRef="#br0">12629 14499 0,'0'-17'20,"18"17"-8,88 0 3,-18-53 3,36-36-6,-71 19 5,52 17-3,-52-106 0,0 53 6,-53 71-7,0 17 2,-17 18 15,-54 36-12,18 105-2,0 35 13,53-123-9,18 35-9,35-88 7,17 18-1,18-36-4,71-87 20,-88 52-17,-36 35-1,-17-17 15,-18 52-15,0 72 17,0-72-16,0 36-1,0-18 30,35-88-31,18 1 3,17-1 1,-17 0-3,-17 35 1,-19 18 0,19 18-2,-19-1-1,18 89 22,-35-71-22,0-17 7,18-18 25,-18 35-31</inkml:trace>
    </iact:actionData>
  </iact:action>
  <iact:action type="add" startTime="147933">
    <iact:property name="dataType"/>
    <iact:actionData xml:id="d112">
      <inkml:trace xmlns:inkml="http://www.w3.org/2003/InkML" xml:id="stk112" contextRef="#ctx0" brushRef="#br0">14482 13847 0,'0'35'15,"0"176"19,17-122-18,-17-19 1,35-17-6</inkml:trace>
    </iact:actionData>
  </iact:action>
  <iact:action type="add" startTime="149152">
    <iact:property name="dataType"/>
    <iact:actionData xml:id="d113">
      <inkml:trace xmlns:inkml="http://www.w3.org/2003/InkML" xml:id="stk113" contextRef="#ctx0" brushRef="#br0">12806 14799 0,'106'-35'10,"-18"35"5,459-18 18,-142-17-17,-175 35 1,87 0-5,-70-18 6,-123 18-4,-89 0 2,-17 0 2,-36-35 25</inkml:trace>
    </iact:actionData>
  </iact:action>
  <iact:action type="add" startTime="150921">
    <iact:property name="dataType"/>
    <iact:actionData xml:id="d114">
      <inkml:trace xmlns:inkml="http://www.w3.org/2003/InkML" xml:id="stk114" contextRef="#ctx0" brushRef="#br0">14252 15081 0,'-35'71'17,"17"17"-2,-35 35-1,53-34 2,36-72 19,105-52 10,-124-53-29,72 35 1,-89-53-3,0 53 0,0 0 4,-53 0-2,0 36-2,35 17 4</inkml:trace>
    </iact:actionData>
  </iact:action>
  <iact:action type="add" startTime="151597">
    <iact:property name="dataType"/>
    <iact:actionData xml:id="d115">
      <inkml:trace xmlns:inkml="http://www.w3.org/2003/InkML" xml:id="stk115" contextRef="#ctx0" brushRef="#br0">15575 14552 0,'18'0'27,"88"0"-14,-1 0 4,1-18 1,-35 18-4</inkml:trace>
    </iact:actionData>
  </iact:action>
  <iact:action type="add" startTime="151859">
    <iact:property name="dataType"/>
    <iact:actionData xml:id="d116">
      <inkml:trace xmlns:inkml="http://www.w3.org/2003/InkML" xml:id="stk116" contextRef="#ctx0" brushRef="#br0">15699 14711 0,'158'-18'26,"-34"18"-9,-89 0-2</inkml:trace>
    </iact:actionData>
  </iact:action>
  <iact:action type="add" startTime="152265">
    <iact:property name="dataType"/>
    <iact:actionData xml:id="d117">
      <inkml:trace xmlns:inkml="http://www.w3.org/2003/InkML" xml:id="stk117" contextRef="#ctx0" brushRef="#br0">16651 14005 0,'0'18'10,"0"0"8,0 34 0,-18 37-2,-17-36-2,106 0 18,-18-36-18,-18-17 3,36-17-6,-36-36 4,-18 0 2,19 35-1,-54-35 1,-70-35-3,35 88 17,35 0-14,-17 18-3</inkml:trace>
    </iact:actionData>
  </iact:action>
  <iact:action type="add" startTime="152883">
    <iact:property name="dataType"/>
    <iact:actionData xml:id="d118">
      <inkml:trace xmlns:inkml="http://www.w3.org/2003/InkML" xml:id="stk118" contextRef="#ctx0" brushRef="#br0">16651 14499 0,'124'0'16,"-19"0"0,1 0-1,-70 0 0,-19-17 2,18 17 0</inkml:trace>
    </iact:actionData>
  </iact:action>
  <iact:action type="add" startTime="153273">
    <iact:property name="dataType"/>
    <iact:actionData xml:id="d119">
      <inkml:trace xmlns:inkml="http://www.w3.org/2003/InkML" xml:id="stk119" contextRef="#ctx0" brushRef="#br0">16757 14887 0,'0'88'13,"0"-35"5,18-35-2,70 35 13,-71-18-12,36-35-1,36-70-1,-72 70 1,-17-36 17,35-34-20,-52-18 8,-18 70-19,-18-17 23,0 35-10,35 17 3,-17-17-5,35 36 4</inkml:trace>
    </iact:actionData>
  </iact:action>
  <iact:action type="add" startTime="173026">
    <iact:property name="dataType"/>
    <iact:actionData xml:id="d120">
      <inkml:trace xmlns:inkml="http://www.w3.org/2003/InkML" xml:id="stk120" contextRef="#ctx0" brushRef="#br0">17551 5080 0,'17'0'9,"-17"-18"23,36-17-21,69-18 9,54-17-7,-88-36 6,17 0-4,-70 18-3,17 17 5,-35 36-1,-18 17 14,-35 18-13,0 36-2,0 52 0,53 18 2,-35-36-3,53 36 5,17-53-5,18 0 17,53-18 17,-36-35-30,-17-53-5,-17 36-8,17-36 2,-36 0 10,18 0-2,-17 53 20,-18 70 11,0 1-16,35-36-16,-35-17 3,18-89 28,70 18-30,-70 36 2,123-36 16,-123 53-20,-18 17 4,53 54-2,-18-36-1,-35 18 2,17-35-3</inkml:trace>
    </iact:actionData>
  </iact:action>
  <iact:action type="add" startTime="174312">
    <iact:property name="dataType"/>
    <iact:actionData xml:id="d121">
      <inkml:trace xmlns:inkml="http://www.w3.org/2003/InkML" xml:id="stk121" contextRef="#ctx0" brushRef="#br0">19138 4745 0,'0'18'4,"-17"-18"10,34 105 0,54 1 17,-36-88-20,-17-18 27,17 0-24,-17 0 0,35-18 1,-18-52 0,-18 34 2,19-17-2,-19 1 32,-17 69-13,0 71-18,36-17-3,-19 35 1,19 35 0,-36-35 4,0 70 12,-18-123-14,-70 0-2,17-18 3,18-35 0,0-17-2,18-19 0</inkml:trace>
    </iact:actionData>
  </iact:action>
  <iact:action type="add" startTime="175389">
    <iact:property name="dataType"/>
    <iact:actionData xml:id="d122">
      <inkml:trace xmlns:inkml="http://www.w3.org/2003/InkML" xml:id="stk122" contextRef="#ctx0" brushRef="#br0">20108 4604 0,'106'17'14,"-18"-17"0,-17 0 1</inkml:trace>
    </iact:actionData>
  </iact:action>
  <iact:action type="add" startTime="175637">
    <iact:property name="dataType"/>
    <iact:actionData xml:id="d123">
      <inkml:trace xmlns:inkml="http://www.w3.org/2003/InkML" xml:id="stk123" contextRef="#ctx0" brushRef="#br0">20161 4868 0,'106'18'13,"0"-18"3,-18 0 14</inkml:trace>
    </iact:actionData>
  </iact:action>
  <iact:action type="add" startTime="176509">
    <iact:property name="dataType"/>
    <iact:actionData xml:id="d124">
      <inkml:trace xmlns:inkml="http://www.w3.org/2003/InkML" xml:id="stk124" contextRef="#ctx0" brushRef="#br0">21043 4057 0,'0'123'14,"18"36"-2,35 0 7,0-89-5,-53-17 5,35-17-7</inkml:trace>
    </iact:actionData>
  </iact:action>
  <iact:action type="add" startTime="176787">
    <iact:property name="dataType"/>
    <iact:actionData xml:id="d125">
      <inkml:trace xmlns:inkml="http://www.w3.org/2003/InkML" xml:id="stk125" contextRef="#ctx0" brushRef="#br0">21361 4445 0,'53'71'16,"0"-19"13,-36-16-13</inkml:trace>
    </iact:actionData>
  </iact:action>
  <iact:action type="add" startTime="177034">
    <iact:property name="dataType"/>
    <iact:actionData xml:id="d126">
      <inkml:trace xmlns:inkml="http://www.w3.org/2003/InkML" xml:id="stk126" contextRef="#ctx0" brushRef="#br0">21361 4180 0</inkml:trace>
    </iact:actionData>
  </iact:action>
  <iact:action type="add" startTime="177301">
    <iact:property name="dataType"/>
    <iact:actionData xml:id="d127">
      <inkml:trace xmlns:inkml="http://www.w3.org/2003/InkML" xml:id="stk127" contextRef="#ctx0" brushRef="#br0">21696 4516 0,'53'88'15,"-18"-35"-1,-35-71 50,18-35-50,17 0 3,-17-35 2,17 88 10,-17 18 0,17 17-13,-18-17-3,19 17 19,-36-88 16,106-53-17,-89 124 15,36 35-30,-18 0-2,-17-18 4,17-35-4</inkml:trace>
    </iact:actionData>
  </iact:action>
  <iact:action type="add" startTime="178264">
    <iact:property name="dataType"/>
    <iact:actionData xml:id="d128">
      <inkml:trace xmlns:inkml="http://www.w3.org/2003/InkML" xml:id="stk128" contextRef="#ctx0" brushRef="#br0">21202 5327 0,'53'35'32,"53"53"-19,0-70 5,-36 17 12,-35-17-10,-17 17-6,17-35-1</inkml:trace>
    </iact:actionData>
  </iact:action>
  <iact:action type="add" startTime="178611">
    <iact:property name="dataType"/>
    <iact:actionData xml:id="d129">
      <inkml:trace xmlns:inkml="http://www.w3.org/2003/InkML" xml:id="stk129" contextRef="#ctx0" brushRef="#br0">21608 5309 0,'-53'53'17,"0"35"-3,-35-17 0,35 17 2,53-70-2,17-18 62</inkml:trace>
    </iact:actionData>
  </iact:action>
  <iact:action type="add" startTime="179124">
    <iact:property name="dataType"/>
    <iact:actionData xml:id="d130">
      <inkml:trace xmlns:inkml="http://www.w3.org/2003/InkML" xml:id="stk130" contextRef="#ctx0" brushRef="#br0">21872 5450 0,'18'-17'13,"88"17"1,-36 0 4,-17 0-4,-18 0 2,-17 0 11</inkml:trace>
    </iact:actionData>
  </iact:action>
  <iact:action type="add" startTime="179450">
    <iact:property name="dataType"/>
    <iact:actionData xml:id="d131">
      <inkml:trace xmlns:inkml="http://www.w3.org/2003/InkML" xml:id="stk131" contextRef="#ctx0" brushRef="#br0">22031 5327 0,'35'18'45,"18"-1"-29,35 19 1,-17-36-5,-71 17 50,-18 71-15,1-35-30,-19-35-1,36 17-2,18-35 17</inkml:trace>
    </iact:actionData>
  </iact:action>
  <iact:action type="add" startTime="179945">
    <iact:property name="dataType"/>
    <iact:actionData xml:id="d132">
      <inkml:trace xmlns:inkml="http://www.w3.org/2003/InkML" xml:id="stk132" contextRef="#ctx0" brushRef="#br0">22578 5292 0,'0'70'28,"-18"-17"-11,-17-18-1,53-17 0,34-18 1,1-18-1,53-52-3,-53 70 3,35-53 2,-70 53 10,17 18 6,-17-1-21,17 19 5,-88-36 60,-106 0-48,142-18-16,-89 18 2,71-35 2,88 35-4,-36-18 1,19 36 18,-54-18 10</inkml:trace>
    </iact:actionData>
  </iact:action>
  <iact:action type="add" startTime="188751">
    <iact:property name="dataType"/>
    <iact:actionData xml:id="d133">
      <inkml:trace xmlns:inkml="http://www.w3.org/2003/InkML" xml:id="stk133" contextRef="#ctx0" brushRef="#br0">24342 3369 0,'-18'0'17,"0"0"-2,-17 0 3,53 35-6,17 106 4,-17-17 2,17-71-8,-17 35 8,17-35 13</inkml:trace>
    </iact:actionData>
  </iact:action>
  <iact:action type="add" startTime="189283">
    <iact:property name="dataType"/>
    <iact:actionData xml:id="d134">
      <inkml:trace xmlns:inkml="http://www.w3.org/2003/InkML" xml:id="stk134" contextRef="#ctx0" brushRef="#br0">23530 4075 0,'71'-18'17,"17"18"-3,88 0 0,124 0-1,71 0 7,-142 18-5,124-1-2,70-17 22,-370 0-21</inkml:trace>
    </iact:actionData>
  </iact:action>
  <iact:action type="add" startTime="190700">
    <iact:property name="dataType"/>
    <iact:actionData xml:id="d135">
      <inkml:trace xmlns:inkml="http://www.w3.org/2003/InkML" xml:id="stk135" contextRef="#ctx0" brushRef="#br0">23954 4427 0,'-18'0'28,"-17"89"-12,105 158 14,-70-195-14,36 1-1,-19-35 1,-17 17 1</inkml:trace>
    </iact:actionData>
  </iact:action>
  <iact:action type="add" startTime="191115">
    <iact:property name="dataType"/>
    <iact:actionData xml:id="d136">
      <inkml:trace xmlns:inkml="http://www.w3.org/2003/InkML" xml:id="stk136" contextRef="#ctx0" brushRef="#br0">24430 4568 0,'0'106'21,"18"-53"-9,-18 35 2,35-88 5,-35 18-5,0 17 18,17-35-14</inkml:trace>
    </iact:actionData>
  </iact:action>
  <iact:action type="add" startTime="191432">
    <iact:property name="dataType"/>
    <iact:actionData xml:id="d137">
      <inkml:trace xmlns:inkml="http://www.w3.org/2003/InkML" xml:id="stk137" contextRef="#ctx0" brushRef="#br0">24395 4745 0,'35'-35'14,"-17"35"-1,17 0 8,18 0-11,-36 0 7,19 0-2,-36 17 2</inkml:trace>
    </iact:actionData>
  </iact:action>
  <iact:action type="add" startTime="191851">
    <iact:property name="dataType"/>
    <iact:actionData xml:id="d138">
      <inkml:trace xmlns:inkml="http://www.w3.org/2003/InkML" xml:id="stk138" contextRef="#ctx0" brushRef="#br0">24853 4445 0,'18'18'4,"-18"35"4,0-1 7,0-16 2,35-19-3</inkml:trace>
    </iact:actionData>
  </iact:action>
  <iact:action type="add" startTime="192191">
    <iact:property name="dataType"/>
    <iact:actionData xml:id="d139">
      <inkml:trace xmlns:inkml="http://www.w3.org/2003/InkML" xml:id="stk139" contextRef="#ctx0" brushRef="#br0">24765 4674 0,'106'0'34,"-71"0"-20,89 0 1,-71 0 4,-18 0 7</inkml:trace>
    </iact:actionData>
  </iact:action>
  <iact:action type="add" startTime="192564">
    <iact:property name="dataType"/>
    <iact:actionData xml:id="d140">
      <inkml:trace xmlns:inkml="http://www.w3.org/2003/InkML" xml:id="stk140" contextRef="#ctx0" brushRef="#br0">24906 4798 0,'18'0'15,"35"70"19,53-52-22,-54 17 3,1-17 2,-17-18-1,-36 35 2</inkml:trace>
    </iact:actionData>
  </iact:action>
  <iact:action type="add" startTime="192890">
    <iact:property name="dataType"/>
    <iact:actionData xml:id="d141">
      <inkml:trace xmlns:inkml="http://www.w3.org/2003/InkML" xml:id="stk141" contextRef="#ctx0" brushRef="#br0">25188 4815 0,'-35'53'17,"-18"0"-2,0 0 2,18-35-2,53 17 0</inkml:trace>
    </iact:actionData>
  </iact:action>
  <iact:action type="add" startTime="194293">
    <iact:property name="dataType"/>
    <iact:actionData xml:id="d142">
      <inkml:trace xmlns:inkml="http://www.w3.org/2003/InkML" xml:id="stk142" contextRef="#ctx0" brushRef="#br0">26141 4057 0,'-18'0'19,"-35"0"7,53-35 24,0 17-36,18 18 2,35 0 18,-18 0-23,-35 18 5,0-1 1,-18 19 12,-17-19-9,18-34 9,-19 17-15,89-53 17,-35 53 2,-18 17-19,35-17 2,-35 53 1,-18-53-5,-17 36 8,53-54-9,-36-35 22,36 53-2,-18 18 15</inkml:trace>
    </iact:actionData>
  </iact:action>
  <iact:action type="add" startTime="196627">
    <iact:property name="dataType"/>
    <iact:actionData xml:id="d143">
      <inkml:trace xmlns:inkml="http://www.w3.org/2003/InkML" xml:id="stk143" contextRef="#ctx0" brushRef="#br0">23301 3069 0,'-35'18'16,"35"70"-1,-53 35 1,0 72 0,0-37 17,35 72-22,-17 17 10,53-18-7,70-70 2,71 88-5,17-89 8,18-87-1,-88-18-4,-36-18-2,-17-17 7</inkml:trace>
    </iact:actionData>
  </iact:action>
  <iact:action type="add" startTime="197530">
    <iact:property name="dataType"/>
    <iact:actionData xml:id="d144">
      <inkml:trace xmlns:inkml="http://www.w3.org/2003/InkML" xml:id="stk144" contextRef="#ctx0" brushRef="#br0">25312 3104 0,'0'18'32,"35"35"-20,106 159 21,-35-36-18,-35-70 3,-36 106-6,18-18 7,17-18-5,-70-35 3,36 18-5,-54 0 23,-70-1-18,88-105-6,-18 18 10,-17-71-6,53 0 1</inkml:trace>
    </iact:actionData>
  </iact:action>
  <iact:action type="add" startTime="203319">
    <iact:property name="dataType"/>
    <iact:actionData xml:id="d145">
      <inkml:trace xmlns:inkml="http://www.w3.org/2003/InkML" xml:id="stk145" contextRef="#ctx0" brushRef="#br0">26970 3175 0,'-18'0'31,"-35"18"-16,0 176 2,-52 300 15,69-336-18,54 54 3,70 0-2,36-107-1,-19 1 6,-16-70-3,-72-19-10,19-17 11</inkml:trace>
    </iact:actionData>
  </iact:action>
  <iact:action type="add" startTime="207753">
    <iact:property name="dataType"/>
    <iact:actionData xml:id="d146">
      <inkml:trace xmlns:inkml="http://www.w3.org/2003/InkML" xml:id="stk146" contextRef="#ctx0" brushRef="#br0">27376 3704 0,'-36'-17'17,"54"17"-3,35 0 50,35 0-51,-70 0 1,17 0 82,-35 17-80</inkml:trace>
    </iact:actionData>
  </iact:action>
  <iact:action type="add" startTime="208301">
    <iact:property name="dataType"/>
    <iact:actionData xml:id="d147">
      <inkml:trace xmlns:inkml="http://www.w3.org/2003/InkML" xml:id="stk147" contextRef="#ctx0" brushRef="#br0">27869 3493 0,'-17'0'15,"17"52"0,17 19-1,36 35 6,-35-71-5,-18-17-3,0 17 2,35-35 35</inkml:trace>
    </iact:actionData>
  </iact:action>
  <iact:action type="add" startTime="208889">
    <iact:property name="dataType"/>
    <iact:actionData xml:id="d148">
      <inkml:trace xmlns:inkml="http://www.w3.org/2003/InkML" xml:id="stk148" contextRef="#ctx0" brushRef="#br0">27605 4004 0,'18'0'15,"17"0"-2,35 0 19,71 0-17,36-35 1,-18 17 0,-54 18 15,-122 0 20</inkml:trace>
    </iact:actionData>
  </iact:action>
  <iact:action type="add" startTime="209621">
    <iact:property name="dataType"/>
    <iact:actionData xml:id="d149">
      <inkml:trace xmlns:inkml="http://www.w3.org/2003/InkML" xml:id="stk149" contextRef="#ctx0" brushRef="#br0">27817 4286 0,'52'0'17,"-34"18"-15,-18 17 10,0-17 3,194 176 14,-141-124-13,-35-34 1,-18-19-1,35-17 0</inkml:trace>
    </iact:actionData>
  </iact:action>
  <iact:action type="add" startTime="210009">
    <iact:property name="dataType"/>
    <iact:actionData xml:id="d150">
      <inkml:trace xmlns:inkml="http://www.w3.org/2003/InkML" xml:id="stk150" contextRef="#ctx0" brushRef="#br0">28099 4339 0,'0'18'18,"-18"-18"-3,-52 211 16,-19-158-15,89 36 4,-17-72-7,-19-17-1,54 0 5,17 0 17,-17 0-22</inkml:trace>
    </iact:actionData>
  </iact:action>
  <iact:action type="add" startTime="210495">
    <iact:property name="dataType"/>
    <iact:actionData xml:id="d151">
      <inkml:trace xmlns:inkml="http://www.w3.org/2003/InkML" xml:id="stk151" contextRef="#ctx0" brushRef="#br0">28310 4180 0,'53'0'77,"-17"0"-64,-36 18 4,0 35-1,-18 0-3,-17 0 6,35-18-6,53-35 66,0 0-64,-36 0-1,18-18 3</inkml:trace>
    </iact:actionData>
  </iact:action>
  <iact:action type="add" startTime="211241">
    <iact:property name="dataType"/>
    <iact:actionData xml:id="d152">
      <inkml:trace xmlns:inkml="http://www.w3.org/2003/InkML" xml:id="stk152" contextRef="#ctx0" brushRef="#br0">28522 2928 0,'53'88'16,"35"-17"0,18 70-1,-53-35 2,70 158-4,-70 1 2,-17-89 4,34 89-5,-70-53 2,-35-1 13,-71-175-13,71 16-2,52-52 2</inkml:trace>
    </iact:actionData>
  </iact:action>
  <iact:action type="add" startTime="212455">
    <iact:property name="dataType"/>
    <iact:actionData xml:id="d153">
      <inkml:trace xmlns:inkml="http://www.w3.org/2003/InkML" xml:id="stk153" contextRef="#ctx0" brushRef="#br0">23742 5592 0,'53'0'15,"17"0"1,36 0-3,35 0 0,36 0 7,123-36 7,-124 36-10,36 0 1,-106 0-5,88 0 6,35 18-6,-17-18 2,-71 0 1,35 0-2,124 35 37,-124-35-35,71-17-2,-70 17 3,17 0-4,-18 0 1,-17 0 4,-18 0-6,18 0 5,229 0 13,-282 0-13,52 0-1,1 0-1,0 0 0,-18 17 0,-18-17 2,18 0-2,-70 0 1,70 0 16,-123-17-18,17 17 4,-17 0-1,-36 0 60</inkml:trace>
    </iact:actionData>
  </iact:action>
  <iact:action type="add" startTime="218584">
    <iact:property name="dataType"/>
    <iact:actionData xml:id="d154">
      <inkml:trace xmlns:inkml="http://www.w3.org/2003/InkML" xml:id="stk154" contextRef="#ctx0" brushRef="#br0">25488 6297 0,'-17'0'18,"87"0"70,36 0-65,-88 0-9,17 0 14</inkml:trace>
    </iact:actionData>
  </iact:action>
  <iact:action type="add" startTime="219099">
    <iact:property name="dataType"/>
    <iact:actionData xml:id="d155">
      <inkml:trace xmlns:inkml="http://www.w3.org/2003/InkML" xml:id="stk155" contextRef="#ctx0" brushRef="#br0">26035 6085 0,'-18'53'63,"36"0"-51,-18 18 7,35 17-2,-17-70 10</inkml:trace>
    </iact:actionData>
  </iact:action>
  <iact:action type="add" startTime="219721">
    <iact:property name="dataType"/>
    <iact:actionData xml:id="d156">
      <inkml:trace xmlns:inkml="http://www.w3.org/2003/InkML" xml:id="stk156" contextRef="#ctx0" brushRef="#br0">25682 6615 0,'71'0'45,"105"0"-31,18-18 4,-88 18-3,53-35 2,-89 35-3,-17-18 1,-17 18 29</inkml:trace>
    </iact:actionData>
  </iact:action>
  <iact:action type="add" startTime="220298">
    <iact:property name="dataType"/>
    <iact:actionData xml:id="d157">
      <inkml:trace xmlns:inkml="http://www.w3.org/2003/InkML" xml:id="stk157" contextRef="#ctx0" brushRef="#br0">25982 6879 0,'0'18'12,"0"35"-5,35 35 5,36-18 1,17 19 4,-35-72-2,-35 36 15,17-53-11</inkml:trace>
    </iact:actionData>
  </iact:action>
  <iact:action type="add" startTime="220640">
    <iact:property name="dataType"/>
    <iact:actionData xml:id="d158">
      <inkml:trace xmlns:inkml="http://www.w3.org/2003/InkML" xml:id="stk158" contextRef="#ctx0" brushRef="#br0">26247 6914 0,'-18'0'10,"0"71"6,-70 52 5,71-34-7,-36 17 16</inkml:trace>
    </iact:actionData>
  </iact:action>
  <iact:action type="add" startTime="221028">
    <iact:property name="dataType"/>
    <iact:actionData xml:id="d159">
      <inkml:trace xmlns:inkml="http://www.w3.org/2003/InkML" xml:id="stk159" contextRef="#ctx0" brushRef="#br0">26441 6826 0,'53'-17'30,"0"-19"-13,-36 36 13,-17 18-15,0 35-1,-17 0 1,-36-18 1,53-17 1,70-36 46,-17 0-48,53-17 16</inkml:trace>
    </iact:actionData>
  </iact:action>
  <iact:action type="add" startTime="222539">
    <iact:property name="dataType"/>
    <iact:actionData xml:id="d160">
      <inkml:trace xmlns:inkml="http://www.w3.org/2003/InkML" xml:id="stk160" contextRef="#ctx0" brushRef="#br0">28910 2822 0,'-141'159'12,"35"0"6,0-18-4,-70 88 3,-247 283 14,229-389-15,-18 142 0,0-54 0,106-69 2,1-19-6,-1-17 4,88-53 0,-35-18 0,71-35 29,0 0-29,17-18-3</inkml:trace>
    </iact:actionData>
  </iact:action>
  <iact:action type="add" startTime="223365">
    <iact:property name="dataType"/>
    <iact:actionData xml:id="d161">
      <inkml:trace xmlns:inkml="http://www.w3.org/2003/InkML" xml:id="stk161" contextRef="#ctx0" brushRef="#br0">26793 5980 0,'-35'0'16,"35"-18"-3,0 89 14,-106 34-9,-17 107-5,-71 53 18,123-54-13,-70 71-1,71-70-1,-19-71 0,89-88-1,-17 18 12,-18-71 38,52-18-50</inkml:trace>
    </iact:actionData>
  </iact:action>
  <iact:action type="add" startTime="226426">
    <iact:property name="dataType"/>
    <iact:actionData xml:id="d162">
      <inkml:trace xmlns:inkml="http://www.w3.org/2003/InkML" xml:id="stk162" contextRef="#ctx0" brushRef="#br0">17709 9419 0,'0'-17'16,"53"-19"15,18-70-14,70 1-1,-70-1-1,-18-18 1,-18-17 13,-53 124 4,-35 17-19,-35 70 3,88 1-3,-18 87 2,-35-16 2,124 16 12,35-140 0,-36-36-15,-17 1 2,-17-36-2,34-53 0,-35 53-2,-17 0 5,17 141 43,-35-35-44,0 53-3,18-106 33,35-71 3,53-52-21,-18 88-13,-70 35 0,17 53-3,18-36 4,-53 36 1,0 35-2,17-88-1,19 0 0</inkml:trace>
    </iact:actionData>
  </iact:action>
  <iact:action type="add" startTime="227362">
    <iact:property name="dataType"/>
    <iact:actionData xml:id="d163">
      <inkml:trace xmlns:inkml="http://www.w3.org/2003/InkML" xml:id="stk163" contextRef="#ctx0" brushRef="#br0">19032 9031 0,'0'141'15,"18"-105"2,35 34-1,-18-17-2,-17-53 1,17 0 2,-17-18-4,17-52 4,-17 17-3,35-35 21,-53 70-22,0 36-1,0-1 7,35 89-3,-17 0 0,34 88-4,-52-141 5,0 53-2,-35 70 18,-18-141-19,-35-17 5,35-18-3,0-18-1,53 1-3</inkml:trace>
    </iact:actionData>
  </iact:action>
  <iact:action type="add" startTime="228095">
    <iact:property name="dataType"/>
    <iact:actionData xml:id="d164">
      <inkml:trace xmlns:inkml="http://www.w3.org/2003/InkML" xml:id="stk164" contextRef="#ctx0" brushRef="#br0">19897 8819 0,'-18'0'16,"89"0"-1,17 0 0,-71 0 0</inkml:trace>
    </iact:actionData>
  </iact:action>
  <iact:action type="add" startTime="228359">
    <iact:property name="dataType"/>
    <iact:actionData xml:id="d165">
      <inkml:trace xmlns:inkml="http://www.w3.org/2003/InkML" xml:id="stk165" contextRef="#ctx0" brushRef="#br0">19985 9119 0,'159'0'13,"-159"-17"4,70 17 0</inkml:trace>
    </iact:actionData>
  </iact:action>
  <iact:action type="add" startTime="229030">
    <iact:property name="dataType"/>
    <iact:actionData xml:id="d166">
      <inkml:trace xmlns:inkml="http://www.w3.org/2003/InkML" xml:id="stk166" contextRef="#ctx0" brushRef="#br0">20955 8431 0,'35'159'13,"-17"-18"0,17-88 2,-17 53 0,17-53 2,-35-35 16</inkml:trace>
    </iact:actionData>
  </iact:action>
  <iact:action type="add" startTime="229307">
    <iact:property name="dataType"/>
    <iact:actionData xml:id="d167">
      <inkml:trace xmlns:inkml="http://www.w3.org/2003/InkML" xml:id="stk167" contextRef="#ctx0" brushRef="#br0">21273 8731 0,'35'124'34,"-35"-71"-22,17-53 6</inkml:trace>
    </iact:actionData>
  </iact:action>
  <iact:action type="add" startTime="229539">
    <iact:property name="dataType"/>
    <iact:actionData xml:id="d168">
      <inkml:trace xmlns:inkml="http://www.w3.org/2003/InkML" xml:id="stk168" contextRef="#ctx0" brushRef="#br0">21255 8502 0,'0'-35'16,"0"52"-4</inkml:trace>
    </iact:actionData>
  </iact:action>
  <iact:action type="add" startTime="229791">
    <iact:property name="dataType"/>
    <iact:actionData xml:id="d169">
      <inkml:trace xmlns:inkml="http://www.w3.org/2003/InkML" xml:id="stk169" contextRef="#ctx0" brushRef="#br0">21643 8749 0,'53'159'28,"-18"-124"-13,-17-35 48,17-71-50,18-17 5,0 71-2,-35 17 16,-18 17-18,35 36 2,-18-35-2,-17 17 19,36-53-3,-19-70-12,72 35 11,-72 71 3,18 35-16,-17 0-3,35-18 20,-53-17-18</inkml:trace>
    </iact:actionData>
  </iact:action>
  <iact:action type="add" startTime="230628">
    <iact:property name="dataType"/>
    <iact:actionData xml:id="d170">
      <inkml:trace xmlns:inkml="http://www.w3.org/2003/InkML" xml:id="stk170" contextRef="#ctx0" brushRef="#br0">21061 9631 0,'0'17'14,"0"19"1,35-19 3,71 36-3,-35 36 2,17-72-2,-71-17-2,19 53 21</inkml:trace>
    </iact:actionData>
  </iact:action>
  <iact:action type="add" startTime="230954">
    <iact:property name="dataType"/>
    <iact:actionData xml:id="d171">
      <inkml:trace xmlns:inkml="http://www.w3.org/2003/InkML" xml:id="stk171" contextRef="#ctx0" brushRef="#br0">21378 9666 0,'0'18'14,"-17"35"2,-36 17 1,0 18-1,35-70-2,-35 35 4,18-53-1</inkml:trace>
    </iact:actionData>
  </iact:action>
  <iact:action type="add" startTime="231332">
    <iact:property name="dataType"/>
    <iact:actionData xml:id="d172">
      <inkml:trace xmlns:inkml="http://www.w3.org/2003/InkML" xml:id="stk172" contextRef="#ctx0" brushRef="#br0">21784 9790 0,'0'-18'14,"18"18"2,70 18 0,-35-18 0,0 0-3,-36 0 1,19 0 6</inkml:trace>
    </iact:actionData>
  </iact:action>
  <iact:action type="add" startTime="231719">
    <iact:property name="dataType"/>
    <iact:actionData xml:id="d173">
      <inkml:trace xmlns:inkml="http://www.w3.org/2003/InkML" xml:id="stk173" contextRef="#ctx0" brushRef="#br0">21908 9631 0,'35'0'33,"35"17"-19,-17 19 2,0-19-1,35-17-2,-70 36 4,-18-19 13,-18 19 1,18-19-14,-53 36-4,1 0 5,52-18-2</inkml:trace>
    </iact:actionData>
  </iact:action>
  <iact:action type="add" startTime="232296">
    <iact:property name="dataType"/>
    <iact:actionData xml:id="d174">
      <inkml:trace xmlns:inkml="http://www.w3.org/2003/InkML" xml:id="stk174" contextRef="#ctx0" brushRef="#br0">22578 9578 0,'-18'106'11,"-70"0"21,106-89-15,-18 19-2,35-36 4,18 0-5,53 0 1,-106-53-1,70 35 1,18-70 3,-17 88 11,-36 0 4,-17 53-19,-18-36 4,0 19-5,0-19 4,0 19-3,-35-19 36,-1-17-37,19-17 17,-72-1-14,89-35 2,-52-35-4,-1 70 2,53-17 1,-18 35 29,-17 0-33,52 0 34,19 0-32</inkml:trace>
    </iact:actionData>
  </iact:action>
  <iact:action type="add" startTime="234006">
    <iact:property name="dataType"/>
    <iact:actionData xml:id="d175">
      <inkml:trace xmlns:inkml="http://www.w3.org/2003/InkML" xml:id="stk175" contextRef="#ctx0" brushRef="#br0">24342 8202 0,'0'71'35,"0"34"-23,0 37 6,53-72-3,-18 18-2,-35-70 5,18 35 13</inkml:trace>
    </iact:actionData>
  </iact:action>
  <iact:action type="add" startTime="234427">
    <iact:property name="dataType"/>
    <iact:actionData xml:id="d176">
      <inkml:trace xmlns:inkml="http://www.w3.org/2003/InkML" xml:id="stk176" contextRef="#ctx0" brushRef="#br0">23760 8943 0,'53'0'29,"158"0"-16,1 18 7,141-18-5,17 0 16,-88 35-17,-141-35 2,-17 0-1</inkml:trace>
    </iact:actionData>
  </iact:action>
  <iact:action type="add" startTime="235111">
    <iact:property name="dataType"/>
    <iact:actionData xml:id="d177">
      <inkml:trace xmlns:inkml="http://www.w3.org/2003/InkML" xml:id="stk177" contextRef="#ctx0" brushRef="#br0">24042 9419 0,'-35'18'18,"35"35"-8,17 53 8,-17-18-2,53-18 4,-18-34-9,-35 17 2</inkml:trace>
    </iact:actionData>
  </iact:action>
  <iact:action type="add" startTime="235763">
    <iact:property name="dataType"/>
    <iact:actionData xml:id="d178">
      <inkml:trace xmlns:inkml="http://www.w3.org/2003/InkML" xml:id="stk178" contextRef="#ctx0" brushRef="#br0">24694 9507 0,'-17'0'31,"-18"0"-15,52 0-1,-34 0 49,17 18 109,52 88-141,-34-36-20,-18-17 5,0-17-1,35-36 15</inkml:trace>
    </iact:actionData>
  </iact:action>
  <iact:action type="add" startTime="236402">
    <iact:property name="dataType"/>
    <iact:actionData xml:id="d179">
      <inkml:trace xmlns:inkml="http://www.w3.org/2003/InkML" xml:id="stk179" contextRef="#ctx0" brushRef="#br0">24553 9684 0,'36'0'14,"17"17"5,17-17-6,18 0 2,-70 0 17,17 0-18,-35-17 3</inkml:trace>
    </iact:actionData>
  </iact:action>
  <iact:action type="add" startTime="236778">
    <iact:property name="dataType"/>
    <iact:actionData xml:id="d180">
      <inkml:trace xmlns:inkml="http://www.w3.org/2003/InkML" xml:id="stk180" contextRef="#ctx0" brushRef="#br0">25277 9402 0,'0'35'14,"0"0"3,17 18-5,18 0 5,-35-35-5,18 17 6,-36-18-3</inkml:trace>
    </iact:actionData>
  </iact:action>
  <iact:action type="add" startTime="237040">
    <iact:property name="dataType"/>
    <iact:actionData xml:id="d181">
      <inkml:trace xmlns:inkml="http://www.w3.org/2003/InkML" xml:id="stk181" contextRef="#ctx0" brushRef="#br0">25171 9631 0,'106'0'15,"-36"0"-2,18 0 6,-35 0-3,-35 0 1</inkml:trace>
    </iact:actionData>
  </iact:action>
  <iact:action type="add" startTime="237445">
    <iact:property name="dataType"/>
    <iact:actionData xml:id="d182">
      <inkml:trace xmlns:inkml="http://www.w3.org/2003/InkML" xml:id="stk182" contextRef="#ctx0" brushRef="#br0">25329 9790 0,'53'53'15,"71"-36"15,-89 18-12,-35-17-6,18-18 6</inkml:trace>
    </iact:actionData>
  </iact:action>
  <iact:action type="add" startTime="237803">
    <iact:property name="dataType"/>
    <iact:actionData xml:id="d183">
      <inkml:trace xmlns:inkml="http://www.w3.org/2003/InkML" xml:id="stk183" contextRef="#ctx0" brushRef="#br0">25559 9754 0,'-124'194'31,"107"-123"-18,-19-71 7,54 35-7</inkml:trace>
    </iact:actionData>
  </iact:action>
  <iact:action type="add" startTime="238802">
    <iact:property name="dataType"/>
    <iact:actionData xml:id="d184">
      <inkml:trace xmlns:inkml="http://www.w3.org/2003/InkML" xml:id="stk184" contextRef="#ctx0" brushRef="#br0">17568 11924 0,'141'0'11,"-17"-71"6,-36 1-4,-17-18 5,-18-18-5,0-53 3,-53 88-2,0-17 3,-18 71 16,0 52-1,-35 106-15,18 35-2,53-70-2,35 0 4,35-53 17,35-124 9,-70 1-24,-18-36-5,-17 71 1,-18 52 31,35 72-32,-17-19 2,-18-17-13,53 0 26,-53-71-12,106-105 27,-18 70-30,-35 0 2,-35 53 4,17 18-6,18 52 3,17 36 14,-70-71-16,0-17 2</inkml:trace>
    </iact:actionData>
  </iact:action>
  <iact:action type="add" startTime="239671">
    <iact:property name="dataType"/>
    <iact:actionData xml:id="d185">
      <inkml:trace xmlns:inkml="http://www.w3.org/2003/InkML" xml:id="stk185" contextRef="#ctx0" brushRef="#br0">19209 11589 0,'0'70'15,"0"-17"-12,35 35 9,-17-70 18,35 17-12,-18-17-4,18-36 5,0-87-6,-36 52-1,19 0 22,-19 123 10,-17 18-28,88 36 0,18 140 14,-106-158-13,-17-17-1,-72-72 1,72 18-4,-89-35 5,53-52-2,18-1 0</inkml:trace>
    </iact:actionData>
  </iact:action>
  <iact:action type="add" startTime="240307">
    <iact:property name="dataType"/>
    <iact:actionData xml:id="d186">
      <inkml:trace xmlns:inkml="http://www.w3.org/2003/InkML" xml:id="stk186" contextRef="#ctx0" brushRef="#br0">20091 11465 0,'17'0'18,"124"0"-5,-70 0 2,-18 0 2</inkml:trace>
    </iact:actionData>
  </iact:action>
  <iact:action type="add" startTime="240527">
    <iact:property name="dataType"/>
    <iact:actionData xml:id="d187">
      <inkml:trace xmlns:inkml="http://www.w3.org/2003/InkML" xml:id="stk187" contextRef="#ctx0" brushRef="#br0">20214 11712 0,'88'-17'15,"-17"17"-2</inkml:trace>
    </iact:actionData>
  </iact:action>
  <iact:action type="add" startTime="240823">
    <iact:property name="dataType"/>
    <iact:actionData xml:id="d188">
      <inkml:trace xmlns:inkml="http://www.w3.org/2003/InkML" xml:id="stk188" contextRef="#ctx0" brushRef="#br0">20902 11165 0,'35'159'18,"-17"-88"-3,17 35 2,36-1-3,-71-69-1,0-19 32</inkml:trace>
    </iact:actionData>
  </iact:action>
  <iact:action type="add" startTime="241089">
    <iact:property name="dataType"/>
    <iact:actionData xml:id="d189">
      <inkml:trace xmlns:inkml="http://www.w3.org/2003/InkML" xml:id="stk189" contextRef="#ctx0" brushRef="#br0">21220 11465 0,'0'18'27,"35"-18"-12</inkml:trace>
    </iact:actionData>
  </iact:action>
  <iact:action type="add" startTime="245446">
    <iact:property name="dataType"/>
    <iact:actionData xml:id="d190">
      <inkml:trace xmlns:inkml="http://www.w3.org/2003/InkML" xml:id="stk190" contextRef="#ctx0" brushRef="#br0">20673 12012 0,'0'-18'31,"123"18"-18,89 0 5,299-35 14,-193 18-20,-212 17 5</inkml:trace>
    </iact:actionData>
  </iact:action>
  <iact:action type="add" startTime="246114">
    <iact:property name="dataType"/>
    <iact:actionData xml:id="d191">
      <inkml:trace xmlns:inkml="http://www.w3.org/2003/InkML" xml:id="stk191" contextRef="#ctx0" brushRef="#br0">20884 12383 0,'-17'17'15,"-18"36"3,52 35-9,18 36 8,18 17 16,-53-124-19,18-17 3</inkml:trace>
    </iact:actionData>
  </iact:action>
  <iact:action type="add" startTime="246473">
    <iact:property name="dataType"/>
    <iact:actionData xml:id="d192">
      <inkml:trace xmlns:inkml="http://www.w3.org/2003/InkML" xml:id="stk192" contextRef="#ctx0" brushRef="#br0">21308 12435 0,'-18'71'11,"18"-36"-8,18 71 10,88-35 21,-106-36-21</inkml:trace>
    </iact:actionData>
  </iact:action>
  <iact:action type="add" startTime="246737">
    <iact:property name="dataType"/>
    <iact:actionData xml:id="d193">
      <inkml:trace xmlns:inkml="http://www.w3.org/2003/InkML" xml:id="stk193" contextRef="#ctx0" brushRef="#br0">21255 12612 0,'70'0'30,"19"0"-17,-72 0 2,36-18 2</inkml:trace>
    </iact:actionData>
  </iact:action>
  <iact:action type="add" startTime="247076">
    <iact:property name="dataType"/>
    <iact:actionData xml:id="d194">
      <inkml:trace xmlns:inkml="http://www.w3.org/2003/InkML" xml:id="stk194" contextRef="#ctx0" brushRef="#br0">21749 12330 0,'0'17'16,"35"36"-2,-17 0 2,17-18 0,-35-17 1</inkml:trace>
    </iact:actionData>
  </iact:action>
  <iact:action type="add" startTime="247375">
    <iact:property name="dataType"/>
    <iact:actionData xml:id="d195">
      <inkml:trace xmlns:inkml="http://www.w3.org/2003/InkML" xml:id="stk195" contextRef="#ctx0" brushRef="#br0">21678 12629 0,'71'0'15,"-18"18"-1,35-18 2,-70-18 0,34 18-2,1 0 5</inkml:trace>
    </iact:actionData>
  </iact:action>
  <iact:action type="add" startTime="247715">
    <iact:property name="dataType"/>
    <iact:actionData xml:id="d196">
      <inkml:trace xmlns:inkml="http://www.w3.org/2003/InkML" xml:id="stk196" contextRef="#ctx0" brushRef="#br0">21784 12806 0,'0'53'15,"0"-36"4,0 19-6,18-19 2,35-17 2,88-35 14,-124-18-16,36 0 0,-17 53 3,-19-35-7,18 35 23,-35 18-20,18 17 4,-18-18 13,0 19-15,-35-36-2,-53 0 19,17-53-3,-17 0-14,88 35-3,-18-35 3,-17 53 33,53 0-36,-18 18 4,35-18-2</inkml:trace>
    </iact:actionData>
  </iact:action>
  <iact:action type="add" startTime="252586">
    <iact:property name="dataType"/>
    <iact:actionData xml:id="d197">
      <inkml:trace xmlns:inkml="http://www.w3.org/2003/InkML" xml:id="stk197" contextRef="#ctx0" brushRef="#br0">22895 11624 0,'0'-35'15,"71"35"14,-18 17-25,141-17 25,-177 0-16</inkml:trace>
    </iact:actionData>
  </iact:action>
  <iact:action type="add" startTime="252837">
    <iact:property name="dataType"/>
    <iact:actionData xml:id="d198">
      <inkml:trace xmlns:inkml="http://www.w3.org/2003/InkML" xml:id="stk198" contextRef="#ctx0" brushRef="#br0">23036 11853 0,'71'0'14,"0"0"1,70 0-3,-88 0 18</inkml:trace>
    </iact:actionData>
  </iact:action>
  <iact:action type="add" startTime="253817">
    <iact:property name="dataType"/>
    <iact:actionData xml:id="d199">
      <inkml:trace xmlns:inkml="http://www.w3.org/2003/InkML" xml:id="stk199" contextRef="#ctx0" brushRef="#br0">25400 11007 0,'0'17'14,"0"36"0,35 53 0,36 0 3,-71-53-2,35 0-1,-17 0 4,-18-18-1</inkml:trace>
    </iact:actionData>
  </iact:action>
  <iact:action type="add" startTime="254160">
    <iact:property name="dataType"/>
    <iact:actionData xml:id="d200">
      <inkml:trace xmlns:inkml="http://www.w3.org/2003/InkML" xml:id="stk200" contextRef="#ctx0" brushRef="#br0">24783 11642 0,'88'0'14,"53"17"-1,141-17 2,-17 0 2,52 0 0,-17 0-5,-123-17 3,-142 17 18</inkml:trace>
    </iact:actionData>
  </iact:action>
  <iact:action type="add" startTime="254705">
    <iact:property name="dataType"/>
    <iact:actionData xml:id="d201">
      <inkml:trace xmlns:inkml="http://www.w3.org/2003/InkML" xml:id="stk201" contextRef="#ctx0" brushRef="#br0">25118 12118 0,'0'70'28,"17"-17"-12,36 53-3,-17-18 8,17-70 7,-53 17-14,17-35 6</inkml:trace>
    </iact:actionData>
  </iact:action>
  <iact:action type="add" startTime="255061">
    <iact:property name="dataType"/>
    <iact:actionData xml:id="d202">
      <inkml:trace xmlns:inkml="http://www.w3.org/2003/InkML" xml:id="stk202" contextRef="#ctx0" brushRef="#br0">25823 12100 0,'0'71'15,"0"35"0,36-53 0,-36 0 16,0-36-2</inkml:trace>
    </iact:actionData>
  </iact:action>
  <iact:action type="add" startTime="255361">
    <iact:property name="dataType"/>
    <iact:actionData xml:id="d203">
      <inkml:trace xmlns:inkml="http://www.w3.org/2003/InkML" xml:id="stk203" contextRef="#ctx0" brushRef="#br0">25700 12206 0,'106'0'13,"-89"0"0,36 0 0,35 0 7</inkml:trace>
    </iact:actionData>
  </iact:action>
  <iact:action type="add" startTime="255574">
    <iact:property name="dataType"/>
    <iact:actionData xml:id="d204">
      <inkml:trace xmlns:inkml="http://www.w3.org/2003/InkML" xml:id="stk204" contextRef="#ctx0" brushRef="#br0">26123 12153 0,'18'18'16,"-18"52"-3,0-17 6,106 0 10,-71-53-15,-17 0 4,17 0-4,-17-17 1,-18-36 2,0 0 0,-18 35-7,-35-35 11,0 18 8,35 35-12,-17 0-1,53 18-3</inkml:trace>
    </iact:actionData>
  </iact:action>
  <iact:action type="add" startTime="257410">
    <iact:property name="dataType"/>
    <iact:actionData xml:id="d205">
      <inkml:trace xmlns:inkml="http://www.w3.org/2003/InkML" xml:id="stk205" contextRef="#ctx0" brushRef="#br0">27623 11465 0,'0'-35'32,"105"53"-16,-52-18 1,0 35-5</inkml:trace>
    </iact:actionData>
  </iact:action>
  <iact:action type="add" startTime="257676">
    <iact:property name="dataType"/>
    <iact:actionData xml:id="d206">
      <inkml:trace xmlns:inkml="http://www.w3.org/2003/InkML" xml:id="stk206" contextRef="#ctx0" brushRef="#br0">27658 11642 0,'17'0'16,"72"17"-2,34-17 1,36 0 18</inkml:trace>
    </iact:actionData>
  </iact:action>
  <iact:action type="add" startTime="258080">
    <iact:property name="dataType"/>
    <iact:actionData xml:id="d207">
      <inkml:trace xmlns:inkml="http://www.w3.org/2003/InkML" xml:id="stk207" contextRef="#ctx0" brushRef="#br0">28610 11060 0,'18'176'16,"35"18"-3,-53-35 4,35 17-3,-35-70 5,0-71-6,0-17 3</inkml:trace>
    </iact:actionData>
  </iact:action>
  <iact:action type="add" startTime="259294">
    <iact:property name="dataType"/>
    <iact:actionData xml:id="d208">
      <inkml:trace xmlns:inkml="http://www.w3.org/2003/InkML" xml:id="stk208" contextRef="#ctx0" brushRef="#br0">22102 14764 0,'105'-18'61,"-52"-35"-47,53-35 4,123-88 11,-140 70-13,-89 71 1,17-36 2,-34 18-7,-1 53 3,-17 0 3,-18 35 28,0 71-17,0-18-11,53-17-4,0 35 1,71-18 0,-36-70 2,35 17-3,-17-35 1,35-18-1,36-88 19,-71 53-18,-18 1 2,-35 16 0,0 89 44,18 18-48,35 35 19,-53-54-15,35-52-2,-17-17 49,17-54-51,35-17 3,-34 18 2,34 17 15,-17 53-19,-18 17 15,-17 89-11,35-35-7,-53-36 6,0-17 16</inkml:trace>
    </iact:actionData>
  </iact:action>
  <iact:action type="add" startTime="260974">
    <iact:property name="dataType"/>
    <iact:actionData xml:id="d209">
      <inkml:trace xmlns:inkml="http://www.w3.org/2003/InkML" xml:id="stk209" contextRef="#ctx0" brushRef="#br0">24007 14393 0,'0'53'48,"0"0"-34,17 0 18,18-35-17,-17-18 2,17 0-6,18-18 39,-35-52-47,17 17 5,-17 17 9,-18-17 14,0 71-13,35 35 11,18 35-14,0 36 1,0 17 0,-35 18 0,17-89 0,-53 142 15,-35-177-15,-35-17 1,35-18-4,-17-18 4,34 0-1,36-17-3</inkml:trace>
    </iact:actionData>
  </iact:action>
  <iact:action type="add" startTime="261891">
    <iact:property name="dataType"/>
    <iact:actionData xml:id="d210">
      <inkml:trace xmlns:inkml="http://www.w3.org/2003/InkML" xml:id="stk210" contextRef="#ctx0" brushRef="#br0">24836 14270 0,'-36'0'1,"107"0"14,17 0 0,18 0-2,-36 0 8,-17 0-10</inkml:trace>
    </iact:actionData>
  </iact:action>
  <iact:action type="add" startTime="262204">
    <iact:property name="dataType"/>
    <iact:actionData xml:id="d211">
      <inkml:trace xmlns:inkml="http://www.w3.org/2003/InkML" xml:id="stk211" contextRef="#ctx0" brushRef="#br0">24906 14499 0,'18'0'30,"70"0"-13,71 0-1,-106 0 14,0 0-15</inkml:trace>
    </iact:actionData>
  </iact:action>
  <iact:action type="add" startTime="262627">
    <iact:property name="dataType"/>
    <iact:actionData xml:id="d212">
      <inkml:trace xmlns:inkml="http://www.w3.org/2003/InkML" xml:id="stk212" contextRef="#ctx0" brushRef="#br0">25770 13864 0,'0'18'10,"36"176"25,-19-18-23,19-17 6,-36-71-4,17-17 2,-17-36-1</inkml:trace>
    </iact:actionData>
  </iact:action>
  <iact:action type="add" startTime="277095">
    <iact:property name="dataType"/>
    <iact:actionData xml:id="d213">
      <inkml:trace xmlns:inkml="http://www.w3.org/2003/InkML" xml:id="stk213" contextRef="#ctx0" brushRef="#br0">21519 16510 0,'53'0'18,"-53"-18"12,18 18-16,70-35 4,-35 17-4,18 18-1,-18-52 5,0-1 13,-53 17-15,0 19-1,-18 17 32,0-36-33,-123 36 4,159 0 0,-106 53 13,35 18-14,53 35-5,0-53 4,35 0-2,124 52 2,-71-105 15,-35 36-16,17-36 1,19-18 16,-72-17-4</inkml:trace>
    </iact:actionData>
  </iact:action>
  <iact:action type="add" startTime="277951">
    <iact:property name="dataType"/>
    <iact:actionData xml:id="d214">
      <inkml:trace xmlns:inkml="http://www.w3.org/2003/InkML" xml:id="stk214" contextRef="#ctx0" brushRef="#br0">22154 16193 0,'18'0'47,"35"-18"-30,0-17-4,35-36 17,-70 18-13,17-35 0,-17 88-4,-18-53 7,0 35 7,0 36 7,-36 141-4,-17-142-13,53 36-3,18-17 0,35-36 1,-35 0 2,17-18-1,18-35-1,-35 18 2,-18 52 78,35 19-82,-35-19 4,17-17 14,19-17 1,34-54-1,-34 71 3,-19 18-22,-17-1 9,35-17-8,-17 36 1,-18-19 3</inkml:trace>
    </iact:actionData>
  </iact:action>
  <iact:action type="add" startTime="279025">
    <iact:property name="dataType"/>
    <iact:actionData xml:id="d215">
      <inkml:trace xmlns:inkml="http://www.w3.org/2003/InkML" xml:id="stk215" contextRef="#ctx0" brushRef="#br0">23054 15981 0,'0'-18'18,"18"36"105,-18-1-110,0 19 21,0-19-17,35-17 11,-35-17 3,53-1-15,-53-17 3,18 17-4,-18-17 15,35 88 77,-35 17-93,17 19 1,19 16 2,-36-52-1,-18 53 16,-35-53-3,18-53-11,17 18-3,-17-18 2,35-18 12</inkml:trace>
    </iact:actionData>
  </iact:action>
  <iact:action type="add" startTime="280117">
    <iact:property name="dataType"/>
    <iact:actionData xml:id="d216">
      <inkml:trace xmlns:inkml="http://www.w3.org/2003/InkML" xml:id="stk216" contextRef="#ctx0" brushRef="#br0">23689 16298 0,'0'-17'14,"106"17"3,17 17-4,-87-17 5,17 0 10,-36 0-13</inkml:trace>
    </iact:actionData>
  </iact:action>
  <iact:action type="add" startTime="280382">
    <iact:property name="dataType"/>
    <iact:actionData xml:id="d217">
      <inkml:trace xmlns:inkml="http://www.w3.org/2003/InkML" xml:id="stk217" contextRef="#ctx0" brushRef="#br0">23742 16528 0,'53'-18'31,"70"18"-18,-34 0 3,-37 18 3</inkml:trace>
    </iact:actionData>
  </iact:action>
  <iact:action type="add" startTime="280770">
    <iact:property name="dataType"/>
    <iact:actionData xml:id="d218">
      <inkml:trace xmlns:inkml="http://www.w3.org/2003/InkML" xml:id="stk218" contextRef="#ctx0" brushRef="#br0">24765 16245 0,'53'-17'30,"-18"17"-16,36 0 1,-18 0 2,88-53 13,-124 18 0,19 17-14,-36-17 2,-53 17 27,-18 18-29,-17 0 0,17 71 12,19-54-8,16 36-7,54 53 6,-18-18-5,53-70 2,35 35-2,18-18 0,0-35 4,0 0 13,-54 0-14,-34 0-4</inkml:trace>
    </iact:actionData>
  </iact:action>
  <iact:action type="add" startTime="281501">
    <iact:property name="dataType"/>
    <iact:actionData xml:id="d219">
      <inkml:trace xmlns:inkml="http://www.w3.org/2003/InkML" xml:id="stk219" contextRef="#ctx0" brushRef="#br0">25612 15699 0,'53'123'29,"-53"-17"-12,53 17-4,-18-34 6,-35-72-6,0 36 5</inkml:trace>
    </iact:actionData>
  </iact:action>
  <iact:action type="add" startTime="282483">
    <iact:property name="dataType"/>
    <iact:actionData xml:id="d220">
      <inkml:trace xmlns:inkml="http://www.w3.org/2003/InkML" xml:id="stk220" contextRef="#ctx0" brushRef="#br0">22684 15963 0,'0'-35'92,"-18"88"-15,-88-36-63,-35 142 3,-18 0 2,36 0-5,-89 35-2,177-177 21,17 36-19,-17-53 35,53 0-34,17 0 17,-35-17-19</inkml:trace>
    </iact:actionData>
  </iact:action>
  <iact:action type="add" startTime="284410">
    <iact:property name="dataType"/>
    <iact:actionData xml:id="d221">
      <inkml:trace xmlns:inkml="http://www.w3.org/2003/InkML" xml:id="stk221" contextRef="#ctx0" brushRef="#br0">23001 17586 0,'-18'35'17,"18"18"-5,0 53 7,36-53-4,17-35 2,0-18-3,-18 0 3,-17 0-6,17-18 5,-18-35 0,19-18 1,-36 19-1,17-1 1,-34 70 76,34 36-80,36 71 7,0 17-6,-18-35 3,-17-1-3,-18 1 3,-18-35-5,18-18 4,-123 0 14,17-53-14,71-18-2,35 0 1,-18-17 1</inkml:trace>
    </iact:actionData>
  </iact:action>
  <iact:action type="add" startTime="285517">
    <iact:property name="dataType"/>
    <iact:actionData xml:id="d222">
      <inkml:trace xmlns:inkml="http://www.w3.org/2003/InkML" xml:id="stk222" contextRef="#ctx0" brushRef="#br0">23724 17515 0,'18'0'14,"53"0"1,17-17 1,-18 17 0,-34 0 12</inkml:trace>
    </iact:actionData>
  </iact:action>
  <iact:action type="add" startTime="285795">
    <iact:property name="dataType"/>
    <iact:actionData xml:id="d223">
      <inkml:trace xmlns:inkml="http://www.w3.org/2003/InkML" xml:id="stk223" contextRef="#ctx0" brushRef="#br0">23830 17727 0,'-35'-18'30,"141"36"-14,-53-18 4,17-18-8,-17 18 2</inkml:trace>
    </iact:actionData>
  </iact:action>
  <iact:action type="add" startTime="287211">
    <iact:property name="dataType"/>
    <iact:actionData xml:id="d224">
      <inkml:trace xmlns:inkml="http://www.w3.org/2003/InkML" xml:id="stk224" contextRef="#ctx0" brushRef="#br0">24694 17657 0,'71'-36'60,"17"36"-26,36-53 0,-71 53-21,-18 0 5,-35-17 89,0-19-94,-18-16 6</inkml:trace>
    </iact:actionData>
  </iact:action>
  <iact:action type="add" startTime="287590">
    <iact:property name="dataType"/>
    <iact:actionData xml:id="d225">
      <inkml:trace xmlns:inkml="http://www.w3.org/2003/InkML" xml:id="stk225" contextRef="#ctx0" brushRef="#br0">24888 17392 0,'0'0'2,"-88"18"10,88 35 0,-17-1 2,-19-34 1,36 70 3,-17-35-4,-19 0-1,54-35 4,17 35 1,36-18-3,17-17 2,18 17-1,-35-35-3,-19 0 2,-52-18 17</inkml:trace>
    </iact:actionData>
  </iact:action>
  <iact:action type="add" startTime="288689">
    <iact:property name="dataType"/>
    <iact:actionData xml:id="d226">
      <inkml:trace xmlns:inkml="http://www.w3.org/2003/InkML" xml:id="stk226" contextRef="#ctx0" brushRef="#br0">25012 17392 0,'53'18'47,"-35"-1"-30,-18 19-3,0-19 0,0 18 35</inkml:trace>
    </iact:actionData>
  </iact:action>
  <iact:action type="add" startTime="289159">
    <iact:property name="dataType"/>
    <iact:actionData xml:id="d227">
      <inkml:trace xmlns:inkml="http://www.w3.org/2003/InkML" xml:id="stk227" contextRef="#ctx0" brushRef="#br0">25912 16986 0,'0'-17'12,"-18"17"6,-194 35 13,53 18-1,18-53-14,-70 35 2,-72-17-6,125 17 7,-36-35-7,123 0 6,36 0-3,53 18 81,-36 70-64,18-35-20,0 0 3,0 53 2,0 52-3,0-34 0,18-18 4,34 141 12,-16-177-13,-36-17-4,0 0 3,0-18 0,70-52 49,-17-19-50,106 19-2,0-19 5,52 36-1,-70 0 0,36-17-5,-36 17 4,-70 0-3,-19 0 5,-16-36-4,17 36 3,-36-17-4,19 17 19,-36-35-1,-18-18-15,-17-18 15,88-123-14,-1-18-3,-34-17 3,-18 123-1,0-53-2,-18 71 0,36 18 3,-18 17-5,0 0 8,-18 53 89,1-35-93,-124 52-2,88-17 1,-124 0 0,-122 36 2,175-36-4,-141 17 4,54 18-1,-54-17 16,159-18-18,18 0 0,71 0 22,17 35 57,0 18-78,0 177 19,17-89-19,54 70-2,-18-34 0,-18-19 6,-35-69-3,18 17-1,-18-1 2,35-87-3,-35 35 16,18-53 16,17 0-27,-18 0-6,125 35 2,34-35 15,-35 0-15,88-17 2,177-19 16,-300 19-17,70-36-4,-123 17 20,-18 36-17,18 0-1,-53-70 130,18-36-132,17-88 4,-17 88 1,17-53 8,-35 1-14,-17 105 2,-19-18 3,54-17-4,17 17 9,-17-34-11,-18 52 6,0 17 3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27D2-E25F-4D85-8FAC-8C8005211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00E930-9CFC-469C-AA06-A3B7DE769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6B609-A753-4949-A2ED-75D25498D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85C1-3DB9-4F35-82B0-25984A8D8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74AC1-0DB0-43A2-B1E7-784AA43F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62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63A8-AB22-4528-8248-69BB7921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29B2E-291E-46FA-A5C6-401D3971B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F2828-5343-475A-A76E-96342CAAA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EFABC-8757-4F3B-82F2-7440EC2E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B1CBD-B257-4A5D-8BC5-FA7DBDA1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350AC0-11D9-431E-B4AE-5B968DC09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4A7DFF-A04C-43A7-9457-489AECD81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7C110-2548-418C-870A-37EC21847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D5C10-04C4-4B4F-8645-2DDE613E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CBF89-3E60-4CCC-8F84-D392EDD1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5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1743-4ECD-4E16-980D-0AA2DD08E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652DA-228E-4096-BD2E-DC193345B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58E1F-6CC2-400E-937F-0E0429DD6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43950-CB7E-4D83-A573-78D8551D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089F3-EFE3-460E-B9C1-269D5AF2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4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92D37-1B6D-4CF3-A247-ED9131B12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F966-11E0-43E3-B8AD-E6BB9544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6818-0D11-40E2-AC08-D05F5684C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015A4-DF78-4119-85A6-37B2439AE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FB5EA-BE32-4254-B28F-9F5FED29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4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ED16-08D9-4E22-B491-7FDF865F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407DE-B58D-4146-8C04-C7BF5C2CF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68159-9F2F-4719-8838-22BE2616F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DB961-033A-4760-8015-0D71AFA4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77268-ABA2-492B-983C-F8BF13049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947EA-96E3-4217-9088-312AEA12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4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CAE3A-D15D-40AA-B789-C008F106B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4CD92-981E-4252-9775-2ACE2CF4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A4753-41AB-46D0-B299-9EDA91E1A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39884-EB79-4C90-81DC-47BAEE0F4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82481-2D93-4FC6-85F1-F9D5A2536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BE5C4-8722-4A47-A8A3-FE9FEC6E4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67E503-C172-4D60-B53F-019438B6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526A6A-D083-4D3E-A47E-8A4A8B26A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0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AFDF-FDD8-4E28-8986-D96ADD49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4EA52-276D-429E-89EF-93CA8028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441A5-1233-4CF6-A2FF-280041A6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4D223-E332-4E39-A214-4ACC94DB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0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56C961-CA88-42EF-995D-19A84C379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D6753-8C62-4DFB-98C2-59F36C99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AA141-95BD-4A02-8155-DE4203B91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3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2A8F-5441-453B-A9BF-BDB4D8DB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D8270-47DA-43BE-BB72-551D50F2B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ABAF2-648F-40EF-9018-AE1E249F1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0ECB9-EEC4-4965-8FD1-21DDA505E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33985-EB60-4E2F-8BB2-5DD240DF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F7DBA-C99C-4FDA-9B47-9D320091F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0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1671E-B1C0-4927-9FC7-ADA6978F2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A90A89-C583-4A0D-9375-9032D29DE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64E2B-9F05-4B31-AB6C-7417F8CCC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0C908-57C2-433F-BCA7-76F1241D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061B4-65D3-433C-9A0F-0C84D75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BFE72-45DB-4507-B746-C3B6FF49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5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6C9EB-F578-4026-93AB-5329431C1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4DF43-149D-4174-AE6A-ADB348B6D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7895E-A6DB-4E32-A54D-9FC8257CC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8426D-4A69-4499-84D8-6B5297E53DA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BC331-7763-4209-94C6-7D043AC84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EC887-5958-45E2-8213-13DE77445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488C-2F06-4EC0-9EF9-EE96EE9B9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4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D313-0C41-4A3D-8C0A-F5395A91D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Indeterminate Forms and </a:t>
            </a:r>
            <a:r>
              <a:rPr lang="en-US" dirty="0" err="1"/>
              <a:t>L’Hộpital’s</a:t>
            </a:r>
            <a:r>
              <a:rPr lang="en-US" dirty="0"/>
              <a:t> Rule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DF4D52-F18C-440D-B787-F20BE7C5CA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Students will be able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Recognize indeterminate 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Apply </a:t>
            </a:r>
            <a:r>
              <a:rPr lang="en-US" dirty="0" err="1"/>
              <a:t>L’Hopital’s</a:t>
            </a:r>
            <a:r>
              <a:rPr lang="en-US" dirty="0"/>
              <a:t> Rule to evaluate a limit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80F5703-7779-4DE9-AE0E-F1EF5C12F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0"/>
    </mc:Choice>
    <mc:Fallback xmlns="">
      <p:transition spd="slow" advTm="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CD3AE-AF1D-4E94-BF17-C528843DE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70CD1-7992-44E9-83B9-10A3E32AF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0F7AB-0F20-4725-8CE9-59E5AF1D8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24" y="57149"/>
            <a:ext cx="11816559" cy="50768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59378B4-16F1-402B-AACE-6D16C2B845D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36520" y="469800"/>
              <a:ext cx="10935360" cy="4001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59378B4-16F1-402B-AACE-6D16C2B845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7160" y="460440"/>
                <a:ext cx="10954080" cy="401976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1FC9BDD-ADB6-4470-91AD-0059044BE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10"/>
    </mc:Choice>
    <mc:Fallback xmlns="">
      <p:transition spd="slow" advTm="14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D8E84-07E6-4A03-8886-7EB94F2B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E82B7-05F1-4E10-82AA-3C8DAC1BA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DAC13-2696-4259-92E1-F4D07E14D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85" y="-1"/>
            <a:ext cx="11493689" cy="71810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6492820-54E5-44E2-88BB-BA2F2CF2DA2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84200" y="3384720"/>
              <a:ext cx="9297000" cy="2902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6492820-54E5-44E2-88BB-BA2F2CF2DA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4840" y="3375360"/>
                <a:ext cx="9315720" cy="29210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04EF0D3-35BA-4422-BCFD-2AE5648ED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79"/>
    </mc:Choice>
    <mc:Fallback xmlns="">
      <p:transition spd="slow" advTm="22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F9387-9A27-40C4-8434-E6462190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4EFB8-A489-4057-9258-1779BE166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F4CA7-112C-4659-9721-70786D70D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93" y="-9525"/>
            <a:ext cx="12114177" cy="55054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DD0D3A0-EE36-4317-A7B7-798E9993CCE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2880" y="222120"/>
              <a:ext cx="11036520" cy="4693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DD0D3A0-EE36-4317-A7B7-798E9993CC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520" y="212760"/>
                <a:ext cx="11055240" cy="47120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20F5EEC-998A-4915-AE27-C4CD351C6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54"/>
    </mc:Choice>
    <mc:Fallback xmlns="">
      <p:transition spd="slow" advTm="31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B13AC-F0D6-4DC8-8E8D-1148FCD2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9E0BD2-A2F5-47F0-AA97-387C6F301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3699" y="130899"/>
            <a:ext cx="10867289" cy="50792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165A245-34F6-4D34-A934-42661C616BC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5800" y="990720"/>
              <a:ext cx="9906480" cy="5645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165A245-34F6-4D34-A934-42661C616B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6440" y="981360"/>
                <a:ext cx="9925200" cy="56642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C818FA3-6504-47AE-807C-61A064652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9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79"/>
    </mc:Choice>
    <mc:Fallback xmlns="">
      <p:transition spd="slow" advTm="318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BFA15955A4A41B578FF65188B3E7A" ma:contentTypeVersion="16" ma:contentTypeDescription="Create a new document." ma:contentTypeScope="" ma:versionID="add02ed1c0ec0e4767cd7af9b7c031f0">
  <xsd:schema xmlns:xsd="http://www.w3.org/2001/XMLSchema" xmlns:xs="http://www.w3.org/2001/XMLSchema" xmlns:p="http://schemas.microsoft.com/office/2006/metadata/properties" xmlns:ns1="http://schemas.microsoft.com/sharepoint/v3" xmlns:ns3="c2d5b24f-4081-4d28-a220-dd6f6bbe9446" xmlns:ns4="16afbebc-ab32-44c2-80b1-4304b5458266" targetNamespace="http://schemas.microsoft.com/office/2006/metadata/properties" ma:root="true" ma:fieldsID="83937d604d59d6b20847e1b656a40358" ns1:_="" ns3:_="" ns4:_="">
    <xsd:import namespace="http://schemas.microsoft.com/sharepoint/v3"/>
    <xsd:import namespace="c2d5b24f-4081-4d28-a220-dd6f6bbe9446"/>
    <xsd:import namespace="16afbebc-ab32-44c2-80b1-4304b54582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Time" minOccurs="0"/>
                <xsd:element ref="ns3:LastSharedByUser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DateTake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5b24f-4081-4d28-a220-dd6f6bbe94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afbebc-ab32-44c2-80b1-4304b54582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02A6E28-2F97-4F5B-9662-61D979CEE4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2d5b24f-4081-4d28-a220-dd6f6bbe9446"/>
    <ds:schemaRef ds:uri="16afbebc-ab32-44c2-80b1-4304b54582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13064F-1B64-41CB-9A64-FDD374A7BB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FC7A6B-35A8-4251-88BC-9A08390E6521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16afbebc-ab32-44c2-80b1-4304b5458266"/>
    <ds:schemaRef ds:uri="http://purl.org/dc/terms/"/>
    <ds:schemaRef ds:uri="c2d5b24f-4081-4d28-a220-dd6f6bbe944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21</Words>
  <Application>Microsoft Office PowerPoint</Application>
  <PresentationFormat>Widescreen</PresentationFormat>
  <Paragraphs>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Indeterminate Forms and L’Hộpital’s Rule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Indeterminate Forms and L’Hộpital’s Rule</dc:title>
  <dc:creator>Melissa Stewart</dc:creator>
  <cp:lastModifiedBy>Reaves, Nathan</cp:lastModifiedBy>
  <cp:revision>5</cp:revision>
  <dcterms:created xsi:type="dcterms:W3CDTF">2020-04-10T13:50:01Z</dcterms:created>
  <dcterms:modified xsi:type="dcterms:W3CDTF">2020-04-13T14:12:23Z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0x0101009DABFA15955A4A41B578FF65188B3E7A</vt:lpwstr>
  </property>
</Properties>
</file>