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20EFB-22F4-46DF-97B8-FA5A30E64654}" type="datetimeFigureOut">
              <a:rPr lang="en-US" smtClean="0"/>
              <a:t>01/31/2018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B05A-B406-407F-B8A6-E885DF28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0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89D5E0-8C3F-43C4-B195-16DD33F2647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41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407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01/31/2018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Areas of </a:t>
            </a:r>
            <a:r>
              <a:rPr lang="en-US" altLang="en-US" dirty="0" smtClean="0"/>
              <a:t>Triangles and Polygons </a:t>
            </a:r>
            <a:r>
              <a:rPr lang="en-US" altLang="en-US" dirty="0"/>
              <a:t>Using Determinants</a:t>
            </a:r>
          </a:p>
        </p:txBody>
      </p:sp>
      <p:sp>
        <p:nvSpPr>
          <p:cNvPr id="135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930400"/>
            <a:ext cx="8458200" cy="5857875"/>
          </a:xfrm>
        </p:spPr>
        <p:txBody>
          <a:bodyPr/>
          <a:lstStyle/>
          <a:p>
            <a:r>
              <a:rPr lang="en-US" altLang="en-US" sz="3800" dirty="0"/>
              <a:t>Determinants provide a simple way </a:t>
            </a:r>
            <a:br>
              <a:rPr lang="en-US" altLang="en-US" sz="3800" dirty="0"/>
            </a:br>
            <a:r>
              <a:rPr lang="en-US" altLang="en-US" sz="3800" dirty="0"/>
              <a:t>to calculate the area of a triangle </a:t>
            </a:r>
            <a:br>
              <a:rPr lang="en-US" altLang="en-US" sz="3800" dirty="0"/>
            </a:br>
            <a:r>
              <a:rPr lang="en-US" altLang="en-US" sz="3800" dirty="0"/>
              <a:t>in the coordinate plane.</a:t>
            </a:r>
          </a:p>
        </p:txBody>
      </p:sp>
    </p:spTree>
    <p:extLst>
      <p:ext uri="{BB962C8B-B14F-4D97-AF65-F5344CB8AC3E}">
        <p14:creationId xmlns:p14="http://schemas.microsoft.com/office/powerpoint/2010/main" val="990460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79411"/>
            <a:ext cx="8132769" cy="13290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2404" y="1910204"/>
            <a:ext cx="7262169" cy="49477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9434" y="3906110"/>
            <a:ext cx="3621338" cy="27556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1015" y="4511953"/>
            <a:ext cx="4576024" cy="234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052" y="1638074"/>
            <a:ext cx="5578583" cy="38814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988" y="1959429"/>
            <a:ext cx="3389670" cy="44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7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6002" y="675673"/>
            <a:ext cx="7256111" cy="50515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002" y="4204413"/>
            <a:ext cx="7284283" cy="250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4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14</Words>
  <Application>Microsoft Office PowerPoint</Application>
  <PresentationFormat>Widescreen</PresentationFormat>
  <Paragraphs>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Areas of Triangles and Polygons Using Determinants</vt:lpstr>
      <vt:lpstr>PowerPoint Presentation</vt:lpstr>
      <vt:lpstr>Example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Kothe, Cesar</dc:creator>
  <cp:lastModifiedBy>Kothe, Cesar</cp:lastModifiedBy>
  <cp:revision>4</cp:revision>
  <dcterms:created xsi:type="dcterms:W3CDTF">2018-01-31T12:23:41Z</dcterms:created>
  <dcterms:modified xsi:type="dcterms:W3CDTF">2018-01-31T12:54:16Z</dcterms:modified>
</cp:coreProperties>
</file>