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8" r:id="rId3"/>
    <p:sldId id="264" r:id="rId4"/>
    <p:sldId id="263" r:id="rId5"/>
    <p:sldId id="259" r:id="rId6"/>
    <p:sldId id="261" r:id="rId7"/>
    <p:sldId id="262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7" d="100"/>
          <a:sy n="87" d="100"/>
        </p:scale>
        <p:origin x="3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30T16:14:21.97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12644 12699 0,'0'0'0,"0"0"0,0 0 16,-75 23-16,75-23 16,-99 33-16,99-33 0,-116 42 15,116-42-15,0 0 16,0 0-16,0 0 15,0 0-15,0 0 0,-116 42 16,116-42-16,-66 23 16,66-23-16,0 0 15,0 0-15,91 19 16,-91-19-16,124-5 0,-124 5 16,0 0-16,0 0 15,0 0-15,0 0 0,99 0 16,-99 0-16,0 0 15,0 0-15,-24 18 16,24-18-16,-100 24 16,100-24-16,0 0 0,0 0 15,0 0-15,0 0 16,-115 32-16,115-32 0,0 0 16,-66 19-16,66-19 15,0 0-15,0 0 16,107 0-16,-107 0 15,141-19-15,-141 19 0,0 0 16,0 0-16,0 0 16,0 0-16,115-4 15,-115 4-15,58 18 0,-58-18 16,-25 41-16,25-41 16,-107 66-16,107-66 15,0 0-15,0 0 16,0 0-16,-108 65 0,108-65 15,-57 51-15,57-51 16,0 0-16,0 0 16,74 5-16,-74-5 0</inkml:trace>
  <inkml:trace contextRef="#ctx0" brushRef="#br0" timeOffset="599.7401">11412 12001 0,'0'0'0,"0"0"16,0 0-16,0 0 15,0 0-15,0 0 0,57-4 16,-57 4-16,75 4 15,-75-4-15,116 10 16,-116-10-16,0 0 16,107 19-16,-107-19 15,0 0-15,83 32 0,-83-32 16,25 42-16,-25-42 16,-25 51-16,25-51 15,-58 52-15,58-52 0,0 0 16,-75 64-16,75-64 15,0 0-15,-66 65 16,66-65-16,0 0 0,-49 65 16,49-65-16,-9 65 15,9-65-15,42 47 16,-42-47-16,74 33 16,-74-33-16,0 0 0,83 9 15,-83-9-15,0 0 16,0 0-16,0 0 15,66-24-15,-66 24 0,0 0 16</inkml:trace>
  <inkml:trace contextRef="#ctx0" brushRef="#br0" timeOffset="867.9044">11560 12230 0,'0'0'0,"0"0"16,0 0-16,0 0 0,0 0 16,50-5-16,-50 5 15,91-14-15,-91 14 16,0 0-16,83-4 15,-83 4-15,0 0 0,0 0 16,82-6-16,-82 6 16</inkml:trace>
  <inkml:trace contextRef="#ctx0" brushRef="#br0" timeOffset="1277.0587">11999 12318 0,'0'0'16,"0"0"-16,49-10 16,-49 10-16,0 0 0,50-27 15,-50 27-15,0 0 16,66-38-16,-66 38 15,0 0-15,41-46 16,-41 46-16,0 0 0,9-42 16,-9 42-16,0 0 15,-33-23-15,33 23 16,0 0-16,-58 23 16,58-23-16,0 0 0,-58 37 15,58-37-15,-25 74 16,25-74-16,16 70 15,-16-70-15,0 0 0,50 61 16,-50-61-16,0 0 16,75 28-16,-75-28 15,0 0-15,90 0 0,-90 0 16</inkml:trace>
  <inkml:trace contextRef="#ctx0" brushRef="#br0" timeOffset="2037.3531">12437 12178 0,'0'0'0,"0"0"0,0 0 15,0 0-15,0 0 16,-8 55-16,8-55 16,0 0-16,8 61 0,-8-61 15,0 0-15,25 65 16,-25-65-16,0 0 15,0 0-15,0 0 0,24 66 16,-24-66-16,0 0 16,0 0-16,0 41 15,0-41-15,0 0 0,0 0 16,0 0-16,0 0 16,-16-65-16,16 65 15,0 0-15,0-83 16,0 83-16,0 0 0,25-85 15,-25 85-15,0 0 16,0 0-16,49-55 16,-49 55-16,0 0 0,66-28 15,-66 28-15,0 0 16,67-18-16,-67 18 0,0 0 16,74-5-16,-74 5 15,0 0-15,74 0 16,-74 0-16,0 0 0,0 0 15,0 0-15,0 0 16,67 5-16,-67-5 16,0 0-16,0 0 0,0 0 15,0 0-15,41 14 16,-41-14-16,0 0 16,0 0-16,0 0 0,0 0 15,0 0-15,0 0 16,-33 55-16,33-55 15,0 0-15,-50 70 0,50-70 16,-8 84-16,8-84 16,17 75-16,-17-75 15,66 60-15,-66-60 16,0 0-16,91 18 0,-91-18 16,82-18-16,-82 18 15,0 0-15,83-60 16,-83 60-16,0 0 0,41-80 15,-41 80-15,0 0 16,0-97-16,0 97 16,-58-80-16,58 80 15,-74-46-15,74 46 0,0 0 16,-83-5-16,83 5 16</inkml:trace>
  <inkml:trace contextRef="#ctx0" brushRef="#br0" timeOffset="5260.0979">18168 6707 0,'0'0'0,"0"0"0,16 79 16,-16-79-16,34 107 15,-34-107-15,33 126 16,-33-126-16,0 0 16,0 0-16,0 0 0,0 0 15,0 0-15,0 0 0,24 98 16,-24-98-16,0 0 16,0 0-16,9-70 15,-9 70-15,-9-140 16,9 140-16,9-157 15,-9 157-15,0 0 0,24-126 16,-24 126-16,58-74 16,-58 74-16,83-5 15,-83 5-15,83 55 0,-83-55 16,66 99-16,-66-99 16,0 0-16,0 0 15,0 0-15,0 0 0,41 115 16,-41-115-16,0 0 0,0 0 15,0 0-15,0 0 0,25 88 16,-25-88-16,0 0 16,0 0-16,58-83 15,-58 83-15,41-120 16,-41 120-16,0 0 0,42-122 16,-42 122-16,57-56 15,-57 56-15,58 10 16,-58-10-16,75 79 15,-75-79-15,58 115 0,-58-115 16,49 126-16,-49-126 16,50 80-16,-50-80 15</inkml:trace>
  <inkml:trace contextRef="#ctx0" brushRef="#br0" timeOffset="5446.0294">19459 6461 0,'0'0'16,"0"0"-16,83-33 16,-83 33-16,124-14 15,-124 14-15,124-14 0,-124 14 16</inkml:trace>
  <inkml:trace contextRef="#ctx0" brushRef="#br0" timeOffset="5627.2881">19558 6740 0,'0'0'0,"0"0"0,0 0 15,116-5-15,-116 5 16,124-4-16,-124 4 16,165-32-16</inkml:trace>
  <inkml:trace contextRef="#ctx0" brushRef="#br0" timeOffset="5878.1597">20294 5959 0,'0'0'0,"0"0"15,0 0-15,74-28 16,-74 28-16,116-38 16,-116 38-16,165-51 15</inkml:trace>
  <inkml:trace contextRef="#ctx0" brushRef="#br0" timeOffset="6378.5191">20955 5521 0,'0'0'0,"0"0"16,0 0-16,0 0 0,0 0 15,9 84-15,-9-84 16,8 112-16,-8-112 15,17 144-15,-17-144 16,0 0-16,0 0 0,0 0 16,0 0-16,0 0 15,8 139-15,-8-139 0,0 0 16,8 70-16,-8-70 16,8-51-16,-8 51 15,17-168-15,-17 168 16,25-227-16,-25 227 0,0 0 15,16-224-15,-16 224 16,0 0-16,0 0 16,0 0-16,25-163 15,-25 163-15,25-65 0,-25 65 16,49 42-16,-49-42 16,50 117-16,-50-117 15,58 158-15,-58-158 0,66 162 16,-66-162-16,0 0 15,0 0-15,0 0 16,74 122-16,-74-122 16,42 41-16</inkml:trace>
  <inkml:trace contextRef="#ctx0" brushRef="#br0" timeOffset="6546.3131">20964 5596 0,'0'0'0,"0"0"15,0 0-15,0 0 16,-33 32-16,33-32 16,0 0-16,107-18 15,-107 18-15,132-42 0,-132 42 16,141-47-16,-141 47 16,149-74-16</inkml:trace>
  <inkml:trace contextRef="#ctx0" brushRef="#br0" timeOffset="6763.2104">21898 5242 0,'0'0'0,"0"0"16,-66 69-16,66-69 0,-83 103 15,83-103-15,-107 149 16,107-149-16,-100 187 15,100-187-15,-90 200 16,90-200-16,0 0 16,0 0-16,-67 171 0,67-171 15</inkml:trace>
  <inkml:trace contextRef="#ctx0" brushRef="#br0" timeOffset="6982.6927">21799 5945 0,'0'0'0,"0"0"0,0 79 16,0-79-16,0 111 15,0-111-15,8 164 16,-8-164-16,0 171 0,0-171 15,0 0-15,0 135 16,0-135-16</inkml:trace>
  <inkml:trace contextRef="#ctx0" brushRef="#br0" timeOffset="7447.6249">21617 5870 0,'0'0'0,"0"0"16,0 0-16,66-28 15,-66 28-15,116-18 0,-116 18 16,140-5-16,-140 5 16,0 0-16,124 23 15,-124-23-15,50 42 16,-50-42-16,-33 75 0,33-75 15,-91 79-15,91-79 16,-99 61-16,99-61 16,0 0-16,0 0 0,0 0 15,0 0-15,-91 41 16,91-41-16,-25 28 16,25-28-16,74 28 0,-74-28 15,141 14-15,-141-14 16,182 23-16,-182-23 15,0 0-15,140 37 16,-140-37-16,83 65 16,-83-65-16,0 75 15,0-75-15,-83 79 0,83-79 16,-132 56-16,132-56 16,-173 41-16,173-41 15,-174 5-15,174-5 0,0 0 16</inkml:trace>
  <inkml:trace contextRef="#ctx0" brushRef="#br0" timeOffset="10487.4482">18474 8061 0,'0'0'0,"0"0"15,8 79-15,-8-79 16,17 112-16,-17-112 0,41 112 16,-41-112-16,0 0 15,58 88-15,-58-88 16,74 38-16,-74-38 0,108-23 15,-108 23-15,82-66 16,-82 66-16,0 0 16,75-98-16,-75 98 15,0 0-15,0 0 0,0 0 16,0 0-16,0 0 16,0 0-16,66-84 15,-66 84-15,41-18 0,-41 18 16,33 56-16,-33-56 15,34 125-15,-34-125 16,16 154-16,-16-154 0,-8 149 16,8-149-16,-33 116 15,33-116-15,-50 74 16,50-74-16,0 0 0,-83 33 16,83-33-16,0 0 15,0 0-15,-74-5 16,74 5-16,-58-32 0,58 32 15,-8-70-15,8 70 16,49-75-16</inkml:trace>
  <inkml:trace contextRef="#ctx0" brushRef="#br0" timeOffset="10716.8594">19376 8275 0,'0'0'16,"25"-18"-16,-25 18 15,66-38-15,-66 38 0,0 0 16,99-32-16,-99 32 15,0 0-15</inkml:trace>
  <inkml:trace contextRef="#ctx0" brushRef="#br0" timeOffset="10894.3968">19765 8293 0,'0'0'0,"0"0"0,0 0 15,16 57-15,-16-57 16,0 0-16,0 0 16,33 60-16,-33-60 15,33 14-15,-33-14 0</inkml:trace>
  <inkml:trace contextRef="#ctx0" brushRef="#br0" timeOffset="11029.2999">19723 7851 0,'0'0'0,"0"0"16,0 0-16,0 0 15,0 0-15,0 0 0,0 0 16,0 0-16</inkml:trace>
  <inkml:trace contextRef="#ctx0" brushRef="#br0" timeOffset="11390.9444">20013 8290 0,'0'0'16,"0"0"-16,0 0 0,16 60 16,-16-60-16,0 0 15,0 0-15,0 0 16,0 0-16,17 65 0,-17-65 15,0 0-15,0 0 16,0 0-16,0 0 16,0-122-16,0 122 0,8-125 15,-8 125-15,0 0 16,17-112-16,-17 112 16,0 0-16,41-74 15,-41 74-15,66-28 16,-66 28-16,83 42 0,-83-42 15,74 83-15,-74-83 16,50 108-16,-50-108 16,41 112-16,-41-112 0,42 74 15,-42-74-15</inkml:trace>
  <inkml:trace contextRef="#ctx0" brushRef="#br0" timeOffset="11627.2688">20641 7596 0,'8'32'15,"-8"-32"-15,25 94 16,-25-94-16,42 149 0,-42-149 15,33 185-15,-33-185 16,0 0-16,25 163 16,-25-163-16,0 0 0</inkml:trace>
  <inkml:trace contextRef="#ctx0" brushRef="#br0" timeOffset="11806.7709">20534 7991 0,'0'0'0,"0"0"16,99-28-16,-99 28 16,124-18-16,-124 18 0,124-28 15</inkml:trace>
  <inkml:trace contextRef="#ctx0" brushRef="#br0" timeOffset="12006.3642">21137 7531 0,'0'0'0,"0"0"16,0 0-16,0 0 16,0 0-16,25 27 15</inkml:trace>
  <inkml:trace contextRef="#ctx0" brushRef="#br0" timeOffset="12168.7591">21261 8242 0,'0'0'0,"0"0"16,0 0-16,25 19 16,-25-19-16</inkml:trace>
  <inkml:trace contextRef="#ctx0" brushRef="#br0" timeOffset="13815.9635">23262 7038 0,'0'0'0,"0"0"16,-41 69-16,41-69 15,-83 103-15,-32 41 16,-18 9-16,17-13 16,116-140-16,-107 139 0,107-139 15,-107 136-15,107-136 16,0 0-16,0 0 16,-67 120-16,67-120 0,-8 61 15,8-61-15</inkml:trace>
  <inkml:trace contextRef="#ctx0" brushRef="#br0" timeOffset="14177.3102">23254 7484 0,'0'0'16,"0"0"-16,0 0 16,0 0-16,0 0 0,0 0 15,0 65-15,0-65 16,0 84-16,0-84 15,-8 116-15,8-116 0,0 154 16,0-154-16,0 158 16,0-158-16,0 0 15,0 0-15,0 140 16,0-140-16,0 56 0,0-56 16,16-33-16</inkml:trace>
  <inkml:trace contextRef="#ctx0" brushRef="#br0" timeOffset="14645.123">23105 7512 0,'0'0'0,"0"0"16,42-33-16,-42 33 15,82-41-15,-82 41 16,124-19-16,-124 19 16,0 0-16,124 5 15,-124-5-15,83 27 0,-83-27 16,33 61-16,-33-61 16,-58 61-16,58-61 15,-91 69-15,91-69 0,0 0 16,-107 61-16,107-61 15,0 0-15,0 0 16,0 0-16,0 0 0,-91 37 16,91-37-16,0 0 15,0 0-15,74 18 16,-74-18-16,133 10 0,-133-10 16,0 0-16,148 28 15,-148-28-15,83 55 16,-83-55-16,25 80 15,-25-80-15,-42 88 0,42-88 16,-107 93-16,107-93 16,-132 84-16,132-84 15,-141 51-15,141-51 16</inkml:trace>
  <inkml:trace contextRef="#ctx0" brushRef="#br0" timeOffset="15149.0168">20062 9471 0,'0'0'0,"0"0"16,0 0-16,67-56 16,-67 56-16,124-70 15,-124 70-15,157-37 0,-157 37 16,157 0-16,-157 0 16,99 65-16,-99-65 15,58 92-15,-58-92 16,16 117-16,-16-117 0,0 117 15,0-117-15,9 107 16,-9-107-16,25 69 16,-25-69-16,66 19 0,-66-19 15,66-33-15,-66 33 16</inkml:trace>
  <inkml:trace contextRef="#ctx0" brushRef="#br0" timeOffset="15349.9544">20831 9293 0,'-24'20'0,"24"-20"16,-67 74-16,67-74 15,-107 130-15,107-130 16,-99 158-16,99-158 0,0 0 15,-58 135-15,58-135 16</inkml:trace>
  <inkml:trace contextRef="#ctx0" brushRef="#br0" timeOffset="15514.2044">21022 9541 0,'0'0'0,"0"0"16,49-15-16,-49 15 0,116-27 16,-116 27-16,124-52 15</inkml:trace>
  <inkml:trace contextRef="#ctx0" brushRef="#br0" timeOffset="15680.3969">21551 9554 0,'0'0'0,"0"0"15,0 0-15,-9 79 16,9-79-16,0 0 0,0 75 16,0-75-16,17 37 15</inkml:trace>
  <inkml:trace contextRef="#ctx0" brushRef="#br0" timeOffset="15854.5035">21493 9071 0,'0'0'0,"0"0"0,0 0 16,0 0-16,0 0 15,0 0-15,41 14 16,-41-14-16</inkml:trace>
  <inkml:trace contextRef="#ctx0" brushRef="#br0" timeOffset="16181.2193">21724 9503 0,'0'0'0,"0"0"15,0 0-15,0 61 16,0-61-16,0 0 16,0 0-16,0 0 0,0 0 15,0 42-15,0-42 16,0 0-16,0 0 16,58-33-16,-58 33 15,58-93-15,-58 93 0,0 0 16,0 0-16,0 0 15,58-98-15,-58 98 16,58-65-16,-58 65 0,50 0 16,-50 0-16,57 70 15,-57-70-15,50 116 16,-50-116-16,0 0 16,41 112-16,-41-112 0,50 56 15</inkml:trace>
  <inkml:trace contextRef="#ctx0" brushRef="#br0" timeOffset="16403.9009">22369 8936 0,'0'0'0,"0"0"0,17 88 16,-17-88-16,25 117 15,-25-117-15,33 162 16,-33-162-16,16 172 0,-16-172 16,0 0-16,0 144 15,0-144-15,9 71 16,-9-71-16</inkml:trace>
  <inkml:trace contextRef="#ctx0" brushRef="#br0" timeOffset="16565.8175">22419 9271 0,'0'0'0,"0"0"0,0 0 16,0 0-16,0 0 16,0 0-16,0 0 15,0 0-15,0 0 0,-74 4 16,123 29-16,-49-33 16,116 5-16,-116-5 15,124-20-15</inkml:trace>
  <inkml:trace contextRef="#ctx0" brushRef="#br0" timeOffset="16754.711">22799 8903 0,'0'0'15,"0"0"-15,0 0 0,0 0 16,0 0-16,0 0 16,25 42-16,-25-42 15</inkml:trace>
  <inkml:trace contextRef="#ctx0" brushRef="#br0" timeOffset="16918.6212">22940 9657 0,'0'0'0,"0"0"0,0 0 16,0 0-16,58-24 16,-58 24-16</inkml:trace>
  <inkml:trace contextRef="#ctx0" brushRef="#br0" timeOffset="17267.2625">23610 8893 0,'0'0'0,"0"0"16,0 0-16,-75 52 15,75-52-15,0 0 0,-66 65 16,66-65-16,-41 83 16,41-83-16,8 85 15,-8-85-15,74 61 16,-74-61-16,141 46 0,-141-46 15,182 8-15,-182-8 16,174-36-16,-174 36 16,148-61-16,-148 61 0,117-88 15</inkml:trace>
  <inkml:trace contextRef="#ctx0" brushRef="#br0" timeOffset="17517.6778">24446 8736 0,'0'0'0,"0"0"0,-17 65 16,17-65-16,-33 92 16,33-92-16,-66 140 15,66-140-15,-99 182 16,99-182-16,-142 204 0,142-204 15,-124 196-15,124-196 16,0 0-16,-91 139 16,91-139-16,-8 70 15,8-70-15,66-5 0</inkml:trace>
  <inkml:trace contextRef="#ctx0" brushRef="#br0" timeOffset="17934.7459">24504 9526 0,'0'0'0,"0"0"16,-25 113-16,25-113 0,-17 134 16,17-134-16,0 0 15,0 0-15,0 0 16,0 0-16,-33 135 15,33-135-15,-8 65 16,8-65-16,0-60 0,0 60 16,8-159-16,-8 159 15,8-200-15,-8 200 16,9-195-16,-9 195 0,0 0 16,0 0-16,0 0 15,0 0-15,0 0 16,16-135-16,-16 135 0,50-37 15,-50 37-15,66 60 16,-66-60-16,91 149 16,-91-149-16,83 205 0,-83-205 15,82 209-15,-82-209 16,75 154-16,-75-154 16,66 69-16,-66-69 15</inkml:trace>
  <inkml:trace contextRef="#ctx0" brushRef="#br0" timeOffset="18135.9332">24454 9573 0,'0'0'0,"0"0"16,99-23-16,67 4 16,-166 19-16,198-14 0</inkml:trace>
  <inkml:trace contextRef="#ctx0" brushRef="#br0" timeOffset="91497.0794">22336 6959 0,'0'0'16,"0"0"-16,0 0 0,0 0 0,0 0 15,0 0-15,0 0 16,0 0-16,0 0 0,0 0 16,0 0-16,0 0 15,0 0-15,0 0 16,-49 14-16,49-14 15,0 0-15,-58 23 0,58-23 16,0 0-16,-75 28 16,75-28-16,-74 41 15,74-41-15,0 0 0,-83 60 16,83-60-16,-41 80 16,41-80-16,0 0 15,-17 84-15,17-84 16,0 0-16,17 97 15,-17-97-15,58 93 16,-58-93-16,0 0 0,99 70 16,-99-70-16,0 0 15,99 47-15,-99-47 16,0 0-16,116 9 0,-116-9 16,0 0-16,99-9 15,-99 9-15,0 0 16,0 0-16,0 0 15,0 0-15,0 0 0,66-10 16,-66 10-16,0 0 16,0 0-16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30T16:16:33.8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6276 5605 0,'0'0'0,"0"0"16,-8 74-16,8-74 16,8 117-16,-8-117 15,25 125-15,-25-125 0,49 117 16,-49-117-16,66 74 16,-66-74-16,91 19 15,-91-19-15,83-24 16,-83 24-16,91-69 0,-91 69 15,91-93-15,-91 93 16,0 0-16,74-103 16,-74 103-16,0 0 0,0 0 15,0 0-15,0 0 16,42-74-16,-42 74 16,0 0-16,0 0 0,41 74 15,-41-74-15,8 140 16,-8-140-16,25 186 15,-25-186-15,33 205 16,-33-205-16,33 200 16,-33-200-16,42 177 0,-42-177 15,8 152-15,-8-152 16,-17 117-16,17-117 16,-66 74-16,66-74 0,-74 32 15,74-32-15,-100-13 16,100 13-16,-90-51 15,90 51-15,0 0 16,-58-65-16,58 65 0,-25-84 16,25 84-16,16-88 15,-16 88-15,67-89 16,-67 89-16,107-74 0,-107 74 16,99-65-16,-99 65 15,0 0-15,99-61 16,-99 61-16</inkml:trace>
  <inkml:trace contextRef="#ctx0" brushRef="#br0" timeOffset="250.1812">7566 5945 0,'0'0'0,"0"0"16,66-5-16,-66 5 0,116-9 16,-116 9-16,132-10 15,-132 10-15,149-19 16</inkml:trace>
  <inkml:trace contextRef="#ctx0" brushRef="#br0" timeOffset="818.2125">8384 5661 0,'0'0'0,"0"0"0,0 0 15,9 64-15,-9-64 16,24 89-16,-24-89 16,33 107-16,-33-107 0,0 0 15,50 89-15,-50-89 16,74 51-16,-74-51 16,100-10-16,-100 10 15,107-60-15,-107 60 0,99-112 16,-99 112-16,100-126 15,-100 126-15,0 0 16,0 0-16,0 0 0,66-125 16,-66 125-16,41-75 15,-41 75-15,0 0 16,0 0-16,33 85 16,-33-85-16,0 158 0,0-158 15,8 204-15,-8-204 16,0 233-16,0-233 15,9 218-15,-9-218 16,0 187-16,0-187 0,0 0 16,0 0-16,-9 135 15,9-135-15,-33 69 16,33-69-16,-74-4 0,74 4 16,-91-65-16,91 65 15,0 0-15,-99-99 16,99 99-16,0 0 15,-75-97-15,75 97 0,0 0 16,-33-84-16,33 84 16,17-74-16,-17 74 15,74-51-15,-74 51 16</inkml:trace>
  <inkml:trace contextRef="#ctx0" brushRef="#br0" timeOffset="1018.3641">9649 6619 0,'0'0'0,"0"0"0,26 74 15,-26-74-15,41 93 16,-41-93-16,0 0 0,42 98 15,-42-98-15</inkml:trace>
  <inkml:trace contextRef="#ctx0" brushRef="#br0" timeOffset="1235.3996">9981 5773 0,'0'0'16,"0"0"-16,83-23 16,-83 23-16,149-15 0,-149 15 15,165-4-15</inkml:trace>
  <inkml:trace contextRef="#ctx0" brushRef="#br0" timeOffset="1422.4063">10262 6125 0,'0'0'15,"0"0"-15,66 6 16,-66-6-16,124 0 16,-124 0-16,133-14 0</inkml:trace>
  <inkml:trace contextRef="#ctx0" brushRef="#br0" timeOffset="2020.3944">11163 5828 0,'0'0'0,"0"0"16,0 0-16,42 51 16,-42-51-16,41 80 0,-41-80 15,25 111-15,-25-111 16,0 0-16,0 0 15,0 0-15,0 0 0,17 126 16,-17-126-16,0 0 16,0 70-16,0-70 15,0 0-15,0 0 0,-9-84 16,9 84-16,9-126 16,-9 126-16,33-135 15,-33 135-15,0 0 16,57-107-16,-57 107 0,75-51 15,-75 51-15,83 5 16,-83-5-16,66 65 16,-66-65-16,49 98 15,-49-98-15,0 0 0,17 111 16,-17-111-16,0 0 16,0 0-16,0 0 15,0 0-15,0 79 0,0-79 16,0 0-16,0 0 15,25-42-15,-25 42 16,41-97-16,-41 97 0,58-107 16,-58 107-16,83-79 15,-83 79-15,99-33 16,-99 33-16,82 23 16,-82-23-16,83 70 0,-83-70 15,58 103-15,-58-103 16,33 116-16,-33-116 15,50 84-15,-50-84 0</inkml:trace>
  <inkml:trace contextRef="#ctx0" brushRef="#br0" timeOffset="2287.3012">13065 5242 0,'0'0'0,"0"0"15,-49 46-15,49-46 16,-67 94-16,67-94 16,-74 153-16,74-153 15,-83 196-15,83-196 0,-49 214 16,49-214-16,-9 190 15,9-190-15,0 0 16,34 135-16</inkml:trace>
  <inkml:trace contextRef="#ctx0" brushRef="#br0" timeOffset="2572.2785">13032 5777 0,'0'0'0,"0"0"0,33-52 15,-33 52-15,66-41 16,-66 41-16,116-33 16,-116 33-16,108-4 0,-108 4 15,107 32-15,-107-32 16,91 74-16,-91-74 15,58 113-15,-58-113 0,66 134 16,-66-134-16,58 117 16,-58-117-16,0 0 15,83 65-15</inkml:trace>
  <inkml:trace contextRef="#ctx0" brushRef="#br0" timeOffset="2788.1876">13685 5647 0,'-33'23'16,"33"-23"-16,-58 75 15,58-75-15,-91 116 0,91-116 16,-90 144-16,90-144 15,0 0-15,0 0 16,-50 116-16,50-116 0,0 47 16</inkml:trace>
  <inkml:trace contextRef="#ctx0" brushRef="#br0" timeOffset="2943.3012">14074 5991 0,'0'0'16,"0"0"-16,124-9 16,-124 9-16,149 0 0,-149 0 15,157-19-15,-157 19 16</inkml:trace>
  <inkml:trace contextRef="#ctx0" brushRef="#br0" timeOffset="3239.4836">14770 5717 0,'0'0'0,"0"0"16,57-33-16,-57 33 16,100-28-16,-100 28 15,140-14-15,-140 14 16,0 0-16,133 0 0,-133 0 15,132 24-15,-132-24 16,91 59-16,-91-59 16,66 85-16,-66-85 0,33 107 15,-33-107-15,41 107 16,-41-107-16,0 0 16,42 93-16,-42-93 15,74 42-15</inkml:trace>
  <inkml:trace contextRef="#ctx0" brushRef="#br0" timeOffset="3456.862">15613 5596 0,'0'0'0,"0"0"0,0 0 16,-50 51-16,50-51 15,-66 88-15,66-88 16,-91 121-16,91-121 16,-74 144-16,74-144 0,0 0 15,-66 140-15,66-140 16,-9 84-16,9-84 16</inkml:trace>
  <inkml:trace contextRef="#ctx0" brushRef="#br0" timeOffset="3623.5944">16018 6196 0,'0'0'16,"0"0"-16,8 70 16,-8-70-16,0 0 15,17 79-15,-17-79 16,16 65-16,-16-65 0</inkml:trace>
  <inkml:trace contextRef="#ctx0" brushRef="#br0" timeOffset="3925.7649">15935 5042 0,'0'0'15,"0"0"-15,67 37 16,-67-37-16,124 88 0,41 47 16,-165-135-16,165 168 15,-165-168-15,141 186 16,-141-186-16,83 195 15,-83-195-15,41 187 0,-41-187 16,0 167-16,0-167 16,-50 158-16,50-158 15</inkml:trace>
  <inkml:trace contextRef="#ctx0" brushRef="#br0" timeOffset="6550.4804">9865 3474 0,'0'0'0,"0"0"0,9 70 15,-9-70-15,0 0 16,8 70-16,-8-70 16,0 0-16,0 0 0,0 0 15,0 0-15,0 0 16,0 0-16,0 0 16,8 51-16,-8-51 0,0 0 15,0 0-15,58-42 16,-58 42-16,0 0 15,50-74-15,-50 74 16,0 0-16,49-61 0,-49 61 16,50-23-16,-50 23 15,41 28-15,-41-28 16,25 60-16,-25-60 0,0 0 16,0 0-16,0 0 15,0 0-15,8 75 0,-8-75 16,0 0-16,9 51 15,-9-51-15,0 0 16,0 0-16,24-51 0,-24 51 16,17-84-16,-17 84 15,0 0-15,41-84 16,-41 84-16,66-46 16,-66 46-16,67 0 0,-67 0 15,66 46-15,-66-46 16,0 0-16,33 79 15,-33-79-15,0 0 0,0 0 16,16 98-16,-16-98 16,0 0-16,0 0 15</inkml:trace>
  <inkml:trace contextRef="#ctx0" brushRef="#br0" timeOffset="7660.1742">21452 3423 0,'0'0'0,"0"0"15,0 0-15,0 0 16,24-28-16,-24 28 0,66-28 16,-66 28-16,91-18 15,-91 18-15,0 0 16,91-5-16,-91 5 16,0 0-16,91 15 0,-91-15 15,0 0-15,50 36 16,-50-36-16,0 0 15,25 51-15,-25-51 0,0 0 16,25 42-16,-25-42 16</inkml:trace>
  <inkml:trace contextRef="#ctx0" brushRef="#br0" timeOffset="7882.3167">21906 3177 0,'0'0'0,"0"0"0,0 0 15,-33 56-15,33-56 16,-41 60-16,41-60 16,-50 84-16,50-84 0,0 0 15,0 0-15,-33 83 16,33-83-16,0 38 15</inkml:trace>
  <inkml:trace contextRef="#ctx0" brushRef="#br0" timeOffset="8082.8727">22105 3302 0,'0'0'0,"0"0"16,0 0-16,-9 75 16,9-75-16,0 0 15,9 74-15,-9-74 16,0 0-16,33 60 0</inkml:trace>
  <inkml:trace contextRef="#ctx0" brushRef="#br0" timeOffset="8717.5728">22675 3056 0,'0'0'0,"0"0"16,0 0-16,0 60 16,0-60-16,25 46 0,-25-46 15,50 52-15,-50-52 16,0 0-16,74 23 15,-74-23-15,91-14 0,-91 14 16,91-61-16,-91 61 16,0 0-16,58-78 15,-58 78-15,0 0 16,0 0-16,0 0 0,0 0 16,33-70-16,-33 70 15,17-32-15,-17 32 16,8 37-16,-8-37 0,0 79 15,0-79-15,-8 121 16,8-121-16,0 125 16,0-125-16,0 0 15,-9 121-15,9-121 0,0 0 16,-25 98-16,25-98 16,-41 46-16,41-46 15,-41-18-15,41 18 0,0 0 16,-50-61-16,50 61 15,-8-97-15,8 97 16,41-99-16,-41 99 16,58-78-16,-58 78 0,83-42 15,-83 42-15,99-14 16,-99 14-16,0 0 16</inkml:trace>
  <inkml:trace contextRef="#ctx0" brushRef="#br0" timeOffset="8886.0561">23494 3377 0,'0'0'0,"0"0"15,8 79-15,-8-79 0,17 93 16,-17-93-16</inkml:trace>
  <inkml:trace contextRef="#ctx0" brushRef="#br0" timeOffset="10520.7123">6086 8541 0,'-9'50'0,"9"-50"16,-33 126-16,33-126 16,-25 186-16,25-186 0,0 0 15,-8 190-15,8-190 16,17 131-16,-17-131 16,58 47-16,-58-47 0,99-42 15,-99 42-15,99-98 16,-99 98-16,116-135 15,-116 135-15,99-149 16,-99 149-16,0 0 0,0 0 16,0 0-16,0 0 15,74-111-15,-74 111 0,50-46 16,-50 46-16,25 32 16,-25-32-16,0 125 15,0-125-15,0 205 16,-17 51-16,1 9 15,16-265-15,-25 233 0,25-233 16,-41 233-16,41-233 16,-58 226-16,58-226 15,-83 177-15,83-177 16,0 0-16,-91 136 0,91-136 16,0 0-16,0 0 15,-83 61-15,83-61 16,0 0-16,-74-6 0,74 6 15,-17-93-15,17 93 16,34-149-16,-34 149 16,91-185-16,-91 185 15,124-187-15,-124 187 16,124-148-16,-124 148 0,0 0 16,91-121-16,-91 121 15,0 0-15,66-98 0,-66 98 16,49-84-16,-49 84 15,58-75-15,-58 75 16</inkml:trace>
  <inkml:trace contextRef="#ctx0" brushRef="#br0" timeOffset="10746.1351">7227 8991 0,'0'0'0,"0"0"0,0 0 16,0 0-16,0 0 16,33 10-16,-33-10 0,115 9 15,-115-9-15,182 9 16,-182-9-16</inkml:trace>
  <inkml:trace contextRef="#ctx0" brushRef="#br0" timeOffset="11673.0637">9550 8433 0,'-25'14'15,"25"-14"-15,-91 20 16,91-20-16,-124 26 15,124-26-15,-165 33 0,165-33 16,-149 38-16,149-38 16,0 0-16,0 0 15,0 0-15,-116 27 0,116-27 16,0 0-16,0 0 16,0 0-16,-74 10 15,74-10-15,-58 18 16,58-18-16,-50 42 0,50-42 15,-41 65-15,41-65 16,0 0-16,-25 80 16,25-80-16,0 0 0,9 74 15,-9-74-15,49 42 16,-49-42-16,91 19 16,-91-19-16,132 0 15,-132 0-15,149-5 0,-149 5 16,174 18-16,-174-18 15,157 61-15,-157-61 16,132 98-16,-132-98 16,66 126-16,-66-126 0,0 143 15,0-143-15,-57 135 16,57-135-16,-141 125 16,141-125-16,-165 103 15,165-103-15,-182 70 0,182-70 16,0 0-16,-174 32 15,174-32-15,-107-18 0,107 18 16,-42-79-16,42 79 16</inkml:trace>
  <inkml:trace contextRef="#ctx0" brushRef="#br0" timeOffset="11891.0343">10304 8824 0,'0'0'0,"0"0"15,107-23-15,50 0 16,-157 23-16,182-19 15,-182 19-15,182-14 16</inkml:trace>
  <inkml:trace contextRef="#ctx0" brushRef="#br0" timeOffset="12107.0981">10328 9424 0,'0'0'0,"83"18"0,49-8 15,17-5-15,-149-5 16,174 8-16,-174-8 16,190 6-16,-190-6 15,174 4-15</inkml:trace>
  <inkml:trace contextRef="#ctx0" brushRef="#br0" timeOffset="13175.8454">12040 8350 0,'0'0'0,"0"0"0,124-9 16,-124 9-16,174-5 15,-174 5-15,182 9 16,-182-9-16,0 0 0,165 33 16,-165-33-16,83 55 15,-83-55-15,0 70 16,0-70-16,-83 79 15,83-79-15,-132 75 0,132-75 16,0 0-16,0 0 16,-124 69-16,124-69 15,0 0-15,-91 61 0,91-61 16,-9 46-16,9-46 16,75 42-16,-75-42 15,149 38-15,-149-38 16,198 60-16,-198-60 15,190 98-15,-190-98 16,124 120-16,-124-120 0,66 131 16,-66-131-16,-8 130 15,8-130-15,-58 121 16,58-121-16,-107 92 0,107-92 16,-141 71-16,141-71 15,-149 42-15,149-42 16,-148 4-16,148-4 15,-108-9-15,108 9 0,-91-37 16,91 37-16,-50-65 16,50 65-16</inkml:trace>
  <inkml:trace contextRef="#ctx0" brushRef="#br0" timeOffset="13543.1753">14008 7735 0,'0'0'0,"0"0"0,-58 33 16,58-33-16,-83 93 16,83-93-16,-91 158 15,9 42-15,82-200 0,-50 223 16,50-223-16,-17 243 16,17-243-16,42 256 15,41-10-15,-83-246 16,99 200-16,-99-200 0,107 158 15,-107-158-15,108 102 16,-108-102-16,0 0 16</inkml:trace>
  <inkml:trace contextRef="#ctx0" brushRef="#br0" timeOffset="17451.0256">14405 8564 0,'0'0'31,"0"0"-31,0 0 0,0 0 0,74 9 16,-74-9-16,117 18 0,-117-18 16,157 28-16,-157-28 15,141 42-15,-141-42 16,124 61-16,-124-61 0,82 93 15,-82-93-15,50 126 16,-50-126-16,33 144 16,-33-144-16,41 139 15,-41-139-15,0 0 0,66 98 16</inkml:trace>
  <inkml:trace contextRef="#ctx0" brushRef="#br0" timeOffset="17751.158">15274 8606 0,'0'0'0,"0"0"15,-50 97-15,50-97 16,-74 121-16,74-121 16,-91 158-16,91-158 0,-108 159 15,108-159-15,0 0 16,-82 139-16,82-139 16,0 0-16,0 0 15,0 0-15,-50 107 0,50-107 16,-8 46-16</inkml:trace>
  <inkml:trace contextRef="#ctx0" brushRef="#br0" timeOffset="18259.6625">16084 8493 0,'0'0'15,"0"0"-15,0 0 16,25 71-16,-25-71 0,50 121 16,-50-121-16,49 154 15,-49-154-15,50 176 16,-50-176-16,0 0 15,0 0-15</inkml:trace>
  <inkml:trace contextRef="#ctx0" brushRef="#br0" timeOffset="18469.9639">15952 8885 0,'0'0'0,"0"0"16,99 0-16,-99 0 0,149 5 15,-149-5-15,198-5 16,-198 5-16,207-38 16</inkml:trace>
  <inkml:trace contextRef="#ctx0" brushRef="#br0" timeOffset="18691.6429">17159 8275 0,'0'0'0,"0"0"15,50 117-15,8 55 16,-58-172-16,49 195 16,-49-195-16,33 200 15,-33-200-15,17 177 0,-17-177 16</inkml:trace>
  <inkml:trace contextRef="#ctx0" brushRef="#br0" timeOffset="19037.4184">17060 7354 0,'41'19'0,"92"64"15,48 57-15,-181-140 16,199 162-16,8 62 16,-25 4-16,-42-23 15,-57-19-15,-34-23 16,-16-10-16,-33-153 15,0 144-15,-33 14 0,-24 5 16,57-163-16,-67 144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30T16:17:48.12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9037 5149 0,'0'0'0,"0"0"15,0 0-15,0 0 16,9 79-16,-9-79 15,16 111-15,-16-111 16,42 140-16,-42-140 0,57 131 16,-57-131-16,75 83 15,-75-83-15,91 32 16,-91-32-16,83-23 0,-83 23 16,107-74-16,-107 74 15,91-103-15,-91 103 16,0 0-16,75-107 15,-75 107-15,0 0 0,0 0 16,0 0-16,67-65 16,-67 65-16,49 14 15,-49-14-15,50 103 0,-50-103 16,16 181-16,-7 52 16,-9-233-16,-17 233 15,17-233-15,-25 204 16,25-204-16,-49 181 15,49-181-15,-50 126 0,50-126 16,0 0-16,-58 89 16,58-89-16,0 0 0,-67 42 15,67-42-15,-66-19 16,66 19-16,-33-75 16,33 75-16,16-115 15,-16 115-15,58-126 0,-58 126 16,92-131-16,-92 131 15,108-116-15,-108 116 16,115-93-16,-115 93 0,0 0 16,83-70-16,-83 70 15,0 0-15,58-69 16</inkml:trace>
  <inkml:trace contextRef="#ctx0" brushRef="#br0" timeOffset="247.647">10527 5260 0,'0'0'0,"0"0"0,74-32 16,-74 32-16,141-37 16,-141 37-16,182-14 15,-182 14-15,182 9 16</inkml:trace>
  <inkml:trace contextRef="#ctx0" brushRef="#br0" timeOffset="432.1252">10775 5851 0,'0'0'0,"0"0"0,83 0 16,-83 0-16,140-4 15,-140 4-15,207-19 16</inkml:trace>
  <inkml:trace contextRef="#ctx0" brushRef="#br0" timeOffset="1003.877">12511 4633 0,'0'0'0,"0"0"15,116-28 1,-116 28-16,149-14 0,-149 14 15,173 14-15,-173-14 16,0 0-16,141 41 16,-141-41-16,0 0 0,66 65 15,-66-65-15,-16 74 16,16-74-16,-83 71 16,83-71-16,-108 55 15,108-55-15,0 0 0,0 0 16,0 0-16,-99 33 15,99-33-15,-33 23 16,33-23-16,25 18 16,-25-18-16,91 33 0,-91-33 15,116 38-15,-116-38 16,0 0-16,107 55 16,-107-55-16,66 71 0,-66-71 15,-16 83-15,16-83 16,-91 84-16,91-84 15,-132 74-15,132-74 16,-166 66-16,166-66 0,0 0 16,0 0-16,-140 46 15,140-46-15,-83 24 16,83-24-16</inkml:trace>
  <inkml:trace contextRef="#ctx0" brushRef="#br0" timeOffset="1238.8355">13768 5205 0,'0'0'0,"0"0"0,-58 41 15,58-41-15,-99 88 16,-50 34-16,149-122 15,-149 149-15,149-149 16,-157 154-16,157-154 0,0 0 16,-132 148-16,132-148 15,0 0-15</inkml:trace>
  <inkml:trace contextRef="#ctx0" brushRef="#br0" timeOffset="1536.8393">13669 5666 0,'0'0'15,"0"0"-15,0 0 16,25 84-16,-25-84 16,8 97-16,-8-97 0,-8 144 15,8-144-15,-42 149 16,42-149-16,-49 139 15,49-139-15,0 0 0,0 0 16,0 0-16,0 0 16,-33 98-16,33-98 15,16 42-15,-16-42 16,99 0-16,-99 0 0,157-23 16,-157 23-16,174-23 15,-174 23-15</inkml:trace>
  <inkml:trace contextRef="#ctx0" brushRef="#br0" timeOffset="1801.4977">14033 5899 0,'-9'32'0,"9"-32"15,-8 111 1,8-111-16,-16 191 0,7 27 16,9-218-16,0 214 15,0-214-15,-8 186 16,8-186-16,0 0 0,0 0 16,8 140-16,-8-140 15,25 42-15,-25-42 16</inkml:trace>
  <inkml:trace contextRef="#ctx0" brushRef="#br0" timeOffset="2135.3896">14438 5316 0,'25'-18'0,"-25"18"0,92-52 15,-92 52-15,157-46 16,-157 46-16,182-23 16,-182 23-16,165 37 15,-165-37-15,116 84 0,-116-84 16,74 153-16,-74-153 15,41 205-15,-41-205 16,42 223-16,-42-223 16,41 182-16,-41-182 0,58 116 15,-58-116-15,74 37 16,-74-37-16</inkml:trace>
  <inkml:trace contextRef="#ctx0" brushRef="#br0" timeOffset="2402.5479">15572 5349 0,'-17'18'0,"17"-18"16,-66 80-16,66-80 0,-108 149 15,108-149-15,-132 190 16,132-190-16,-107 210 16,107-210-16,0 0 15,-66 158-15,66-158 0,-9 88 16,9-88-16,50 5 16</inkml:trace>
  <inkml:trace contextRef="#ctx0" brushRef="#br0" timeOffset="2561.6202">16324 5750 0,'50'-10'16,"-50"10"-16,132-28 16,-132 28-16,223-37 0,-223 37 15,265-28-15,-265 28 16,264-28-16,-264 28 15</inkml:trace>
  <inkml:trace contextRef="#ctx0" brushRef="#br0" timeOffset="3087.4134">18366 5056 0,'0'0'0,"0"0"0,0 0 16,0 0 0,-24 9-16,24-9 0,-67 42 15,67-42-15,-91 50 16,91-50-16,-132 48 16,132-48-16,-116 23 0,116-23 15,0 0-15,-115 9 16,115-9-16,0 0 15,0 0-15,0 0 0,-100 5 16,100-5-16,-57 28 16,57-28-16,-25 64 15,25-64-15,-9 89 0,9-89 16,0 0-16,25 94 16,-25-94-16,42 79 15,-42-79-15,82 46 16,-82-46-16,124 14 15,-124-14-15,174 0 0,-174 0 16,198 14-16,-198-14 16,191 51-16,-191-51 15,132 84-15,-132-84 16,58 116-16,-58-116 0,-17 135 16,17-135-16,-99 140 15,-75-15-15,174-125 16,-182 107-16,182-107 15,-206 79-15,206-79 16</inkml:trace>
  <inkml:trace contextRef="#ctx0" brushRef="#br0" timeOffset="3505.6503">17713 3893 0,'0'0'0,"157"14"16,-157-14-16,182 46 0,74 47 15,9 46-15,-25 7 16,-33 6-16,-26 35 16,-6 13-16,-26 9 15,-17 10-15,-24 18 16,-17 24-16,-25-19 15,-33-5-15,-25 0 0,-41-18 16,33-219-16,-74 194 16,-34-20-16,108-174 15,-140 134-15,140-134 16</inkml:trace>
  <inkml:trace contextRef="#ctx0" brushRef="#br0" timeOffset="4055.7872">8847 4125 0,'-41'0'16,"41"0"-16,-116 38 16,-49 50-16,165-88 15,-174 131-15,1 40 16,24 25-16,16-11 0,42-3 15,9 13-15,7 19 16,75-214-16,-58 225 16,34 25-16,24-3 15,0-247-15,33 219 16,41-11-16,25-26 0,-99-182 16,124 163-16,34-9 15,-10-2-15,-148-152 16,116 126-16</inkml:trace>
  <inkml:trace contextRef="#ctx0" brushRef="#br0" timeOffset="4607.1927">5771 4670 0,'0'0'0,"0"0"16,0 0-16,-24 87 15,24-87-15,-25 122 16,0 50-16,25-172 15,-25 186-15,25-186 0,-33 177 16,33-177-16,-16 159 16,16-159-16,0 0 15,0 0-15,-9 129 16,9-129-16,9 71 0,-9-71 16,49 28-16,-49-28 15,91-28-15,-91 28 16,141-48-16,-141 48 0,165-64 15,-165 64-15,165-37 16,-165 37-16,0 0 16,124-10-16,-124 10 15</inkml:trace>
  <inkml:trace contextRef="#ctx0" brushRef="#br0" timeOffset="4874.201">6458 4800 0,'0'0'16,"0"0"-16,-9 88 15,9 47-15,0-135 0,-16 182 16,16-182-16,-8 246 15,-1 53-15,1-11 16,8-288-16,-16 261 16,16-261-16,0 226 15,0-226-15,16 192 0</inkml:trace>
  <inkml:trace contextRef="#ctx0" brushRef="#br0" timeOffset="5508.5132">8037 8233 0,'0'0'0,"0"0"16,0 0-16,-8 80 16,8-80-16,-9 125 0,9-125 15,-41 195-15,41-195 16,-58 219-16,58-219 16,0 0-16,0 0 15,0 0-15,0 0 0,-25 181 16,25-181-16,17 103 15,-17-103-15,99 14 0,-99-14 16,174-42-16,-174 42 16,223-75-16,-223 75 15,223-55-15,-223 55 16</inkml:trace>
  <inkml:trace contextRef="#ctx0" brushRef="#br0" timeOffset="5826.4135">8748 8331 0,'-8'56'0,"8"-56"0,-25 163 16,-8 88-16,-8 9 15,41-260-15,-50 247 16,50-247-16,-41 214 16,41-214-16,0 153 0,0-153 0,0 0 15,41 61-15,-41-61 16,83-10-16,-83 10 15,107-87-15</inkml:trace>
  <inkml:trace contextRef="#ctx0" brushRef="#br0" timeOffset="6360.6406">9418 8996 0,'0'0'16,"0"0"-16,-8 61 15,8-61-15,0 102 0,0-102 16,0 144-16,0-144 16,33 126-16,-33-126 15,74 93-15,-74-93 16,83 32-16,-83-32 0,108-13 16,-108 13-16,116-61 15,-116 61-15,91-89 16,-91 89-16,0 0 15,91-74-15,-91 74 0,66-24 16,-66 24-16,50 43 16,-50-43-16,33 111 15,-33-111-15,0 182 16,0-182-16,-25 223 0,25-223 16,-66 247-16,66-247 15,-83 209-15,83-209 16,0 0-16,-99 131 0,99-131 15,0 0-15,-99 46 16,99-46-16,0 0 16,-58-20-16,58 20 15,-25-87-15,25 87 0,41-139 16,67-20-16,-108 159 16,140-149-16,-140 149 15,182-140-15,-182 140 0,174-120 16,-174 120-16,149-98 15,-149 98-15,0 0 16,91-74-16,-91 74 16,0 0-16,33-66 0</inkml:trace>
  <inkml:trace contextRef="#ctx0" brushRef="#br0" timeOffset="6577.5974">11122 9006 0,'0'0'0,"0"0"0,132-10 16,-132 10-16,182-9 15,-182 9-15,191 0 16</inkml:trace>
  <inkml:trace contextRef="#ctx0" brushRef="#br0" timeOffset="6761.2366">11312 9541 0,'0'0'0,"0"0"16,116 4-16,-116-4 15,182-9-15,58-24 16</inkml:trace>
  <inkml:trace contextRef="#ctx0" brushRef="#br0" timeOffset="7328.78">12511 8406 0,'0'0'0,"0"0"16,83-47-16,-83 47 16,140-37-16,-140 37 15,215-14-15,-215 14 16,232 28-16,-232-28 0,149 60 15,-149-60-15,49 89 16,-49-89-16,-49 93 16,49-93-16,-124 97 15,124-97-15,0 0 0,-141 70 16,141-70-16,0 0 16,-99 61-16,99-61 0,-17 55 15,17-55-15,91 56 16,-91-56-16,158 51 15,-158-51-15,181 65 16,-181-65-16,158 84 0,-158-84 16,74 98-16,-74-98 15,16 98-15,-16-98 16,-57 97-16,57-97 16,-108 93-16,108-93 0,-149 79 15,149-79-15,-157 47 16,157-47-16,0 0 15,-107 10-15</inkml:trace>
  <inkml:trace contextRef="#ctx0" brushRef="#br0" timeOffset="7612.5954">13867 8959 0,'0'0'0,"0"0"0,66-33 15,-66 33-15,116-36 16,-116 36-16,166-29 16,-166 29-16,157 10 15,-157-10-15,132 46 0,-132-46 16,92 93-16,-92-93 15,50 135-15,-50-135 16,41 163-16,-41-163 0,66 149 16,-66-149-16</inkml:trace>
  <inkml:trace contextRef="#ctx0" brushRef="#br0" timeOffset="7863.2769">15059 9006 0,'0'0'15,"0"0"-15,-83 97 16,83-97-16,-99 126 15,99-126-15,-124 172 0,124-172 16,0 0-16,-107 177 16,107-177-16,-50 107 15,50-107-15</inkml:trace>
  <inkml:trace contextRef="#ctx0" brushRef="#br0" timeOffset="8065.0014">15737 9178 0,'50'-10'15,"107"-13"-15,-157 23 16,206-32-16,-206 32 0,232-38 15</inkml:trace>
  <inkml:trace contextRef="#ctx0" brushRef="#br0" timeOffset="8547.7214">16944 8410 0,'25'-23'0,"-25"23"0,99-42 16,-99 42-16,174-32 15,-174 32-15,207 0 16,-207 0-16,206 46 16,-206-46-16,149 93 15,-149-93-15,66 135 0,-66-135 16,-33 167-16,33-167 15,-116 187-15,116-187 16,-157 172-16,157-172 16,-190 129-16,190-129 0,-157 66 15,157-66-15,0 0 16,-141 5-16,141-5 16,-74-52-16,74 52 15,-8-102-15,8 102 16,74-126-16,-74 126 0,149-116 15,-149 116-15,165-70 16,-165 70-16,166-5 0,-166 5 16,132 66-16,-132-66 15,108 93-15,-108-93 16,66 107-16,-66-107 16,58 83-16,-58-83 15,82 28-15,-82-28 0,108-37 16</inkml:trace>
  <inkml:trace contextRef="#ctx0" brushRef="#br0" timeOffset="8865.4977">18697 8419 0,'0'0'0,"-33"28"0,33-28 16,-66 79-16,66-79 15,-66 131-15,66-131 16,-50 162-16,50-162 0,8 154 16,-8-154-16,91 130 15,-91-130-15,166 93 16,-166-93-16,182 43 0,-182-43 16,198-24-16,-198 24 15,149-102-15,-149 102 16,92-172-16,-92 172 15,8-187-15,-8 187 16,-50-163-16,50 163 0,-108-124 16,108 124-16,-141-61 15</inkml:trace>
  <inkml:trace contextRef="#ctx0" brushRef="#br0" timeOffset="9500.658">14107 9033 0,'0'0'0,"0"0"15,0 0-15,0 0 16,0 0-16,33-23 15,-33 23-15,75-37 0,-75 37 16,99-37-16,-99 37 16,124-10-16,-124 10 15,100 28-15,-100-28 16,91 70-16,-91-70 0,66 98 16,-66-98-16,50 120 15,-50-120-15,49 131 16,-49-131-16,42 117 0,-42-117 15,41 101-15,-41-101 16,0 0-16,33 94 16,-33-94-16,0 0 15,41 79-15,-41-79 0,42 27 16</inkml:trace>
  <inkml:trace contextRef="#ctx0" brushRef="#br0" timeOffset="9867.6655">15084 9024 0,'0'0'0,"0"0"15,0 0-15,0 0 0,-42 75 16,42-75-16,-82 107 16,82-107-16,-91 139 15,91-139-15,-116 163 16,116-163-16,-116 144 0,116-144 15,-82 121-15,82-121 16,0 0-16,-59 88 16,59-88-16,-25 47 0</inkml:trace>
  <inkml:trace contextRef="#ctx0" brushRef="#br0" timeOffset="15061.3288">11833 10699 0,'0'0'0,"0"0"16,75-5-16,57-4 0,33-1 15,-165 10-15,190 0 16,-190 0-16</inkml:trace>
  <inkml:trace contextRef="#ctx0" brushRef="#br0" timeOffset="15578.9558">13032 10294 0,'0'0'0,"0"0"15,50-42-15,-50 42 0,107-37 16,-107 37-16,141-24 16,-141 24-16,173 5 15,-173-5-15,133 43 16,-133-43-16,74 69 0,-74-69 15,0 93-15,0-93 16,-74 84-16,74-84 16,-91 74-16,91-74 0,0 0 15,0 0-15,0 0 16,0 0-16,-91 46 16,91-46-16,-25 37 0,25-37 15,66 43-15,-66-43 16,116 41-16,-116-41 15,149 61-15,-149-61 16,140 70-16,-140-70 0,0 0 16,75 75-16,-75-75 15,8 88-15,-8-88 16,-41 88-16,41-88 16,-91 93-16,91-93 0,-116 84 15,116-84-15,0 0 16,-116 51-16,116-51 15,-74 5-15,74-5 0</inkml:trace>
  <inkml:trace contextRef="#ctx0" brushRef="#br0" timeOffset="15879.4142">14239 10768 0,'0'0'0,"0"0"0,50-23 16,-50 23-16,99-32 15,-99 32-15,134-10 0,-134 10 16,132 19-16,-132-19 15,124 65-15,-124-65 16,83 103-16,-83-103 16,49 130-16,-49-130 15,41 139-15,-41-139 0,67 108 16</inkml:trace>
  <inkml:trace contextRef="#ctx0" brushRef="#br0" timeOffset="16112.6757">15018 10699 0,'-25'23'0,"25"-23"15,-75 102-15,-32 57 16,107-159-16,-141 158 0,141-158 16,-132 153-16,132-153 15</inkml:trace>
  <inkml:trace contextRef="#ctx0" brushRef="#br0" timeOffset="16563.5685">7516 11141 0,'0'0'0,"0"0"0,0 0 15,0 0-15,0 0 16,0 0-16,0 0 16,0 0-16,116-5 15,-116 5-15,173-9 0,-173 9 16,207-19-16,-207 19 15</inkml:trace>
  <inkml:trace contextRef="#ctx0" brushRef="#br0" timeOffset="17048.2466">8550 10513 0,'0'0'0,"0"0"0,124-19 15,-124 19-15,124 5 16,-124-5-16,0 0 16,148 27-16,-148-27 0,0 0 15,83 56-15,-83-56 16,17 65-16,-17-65 15,-58 75-15,58-75 16,-75 65-16,75-65 0,0 0 16,0 0-16,-91 42 15,91-42-15,0 0 16,-41 51-16,41-51 16,25 61-16,-25-61 0,116 74 15,-116-74-15,140 89 16,-140-89-16,124 103 15,-124-103-15,91 97 0,-91-97 16,17 97-16,-17-97 16,-25 89-16,25-89 15,-66 83-15,66-83 16,-99 66-16,99-66 0,-91 28 16,91-28-16,-67-28 15,67 28-15,-24-75 16</inkml:trace>
  <inkml:trace contextRef="#ctx0" brushRef="#br0" timeOffset="17315.755">9368 11039 0,'0'0'0,"0"0"0,50-19 15,-50 19-15,99-28 16,-99 28-16,116-9 16,-116 9-16,117 24 0,-117-24 15,107 55-15,-107-55 16,74 97-16,-74-97 16,50 122-16,-50-122 15,33 129-15,-33-129 0,42 103 16,-42-103-16,49 46 15</inkml:trace>
  <inkml:trace contextRef="#ctx0" brushRef="#br0" timeOffset="17549.6201">9998 10987 0,'-17'28'0,"17"-28"0,-50 84 15,50-84-15,-99 154 16,99-154-16,-132 177 16,132-177-16,-125 171 15,125-171-15,0 0 16</inkml:trace>
  <inkml:trace contextRef="#ctx0" brushRef="#br0" timeOffset="19069.0091">5085 13085 0,'0'0'0,"0"0"0,0 0 15,0 0-15,0 0 16,66 14-16,-66-14 16,124 0-16,-124 0 15,174-5-15,-174 5 0,207-9 16,-207 9-16,198-37 15</inkml:trace>
  <inkml:trace contextRef="#ctx0" brushRef="#br0" timeOffset="19603.9611">6234 12304 0,'0'0'0,"0"0"15,0 0-15,0 0 16,0 0-16,75-5 16,-75 5-16,140 9 0,-140-9 15,166 42-15,-166-42 16,165 70-16,-165-70 15,116 84-15,-116-84 16,41 93-16,-41-93 0,-33 88 16,33-88-16,-83 74 15,83-74-15,0 0 16,-107 66-16,107-66 16,0 0-16,0 0 0,-91 65 15,91-65-15,-58 60 16,58-60-16,8 65 15,-8-65-15,75 98 0,-75-98 16,107 117-16,-107-117 16,83 129-16,-83-129 15,50 122-15,-50-122 16,-9 116-16,9-116 0,-58 107 16,58-107-16,-90 84 15,90-84-15,0 0 16,-100 61-16,100-61 0,-91 9 15,91-9-15,-41-60 16,41 60-16,17-99 16</inkml:trace>
  <inkml:trace contextRef="#ctx0" brushRef="#br0" timeOffset="19870.3472">6995 13159 0,'0'0'0,"0"0"0,83-13 15,-83 13-15,83-19 16,-83 19-16,99 0 16,-99 0-16,107 37 15,-107-37-15,75 79 0,-75-79 16,66 126-16,-66-126 15,58 167-15,-58-167 16,66 159-16,-66-159 0,82 126 16,-82-126-16,100 51 15</inkml:trace>
  <inkml:trace contextRef="#ctx0" brushRef="#br0" timeOffset="20121.3475">7830 13136 0,'0'0'0,"0"0"15,-58 79-15,58-79 16,-82 126-16,82-126 15,-116 158-15,116-158 0,-108 168 16,108-168-16,0 0 16,0 0-16,-66 121 0,66-121 15,-8 51-15</inkml:trace>
  <inkml:trace contextRef="#ctx0" brushRef="#br0" timeOffset="20421.3363">8765 12941 0,'8'32'16,"-8"-32"-16,16 121 16,26 89-16,-17 41 0,-17-18 15,-8-233-15,-8 195 16,8-195-16,0 0 16,-17 121-16,17-121 0,0 0 15,0 0-15,8-83 16</inkml:trace>
  <inkml:trace contextRef="#ctx0" brushRef="#br0" timeOffset="20589.1814">8500 13425 0,'0'0'0,"0"0"15,0 0-15,74 14 0,67-10 16,49 1-16,-190-5 15,182-15-15,-182 15 16,182-54-16</inkml:trace>
  <inkml:trace contextRef="#ctx0" brushRef="#br0" timeOffset="20930.1271">9816 12653 0,'0'0'0,"0"0"16,0 65-16,0-65 16,-17 107-16,17-107 15,-25 154-15,25-154 0,0 0 16,0 0-16,0 0 15,0 0-15,-33 143 16,33-143-16,0 0 0,-16 117 16,16-117-16,33 51 15,-33-51-15,91 18 16,-91-18-16,149 5 16,-149-5-16,182 5 0,-182-5 15,0 0-15,140 9 16,-140-9-16</inkml:trace>
  <inkml:trace contextRef="#ctx0" brushRef="#br0" timeOffset="21173.3876">10262 12611 0,'0'0'0,"0"0"16,0 0-16,17 83 16,-17-83-16,16 136 0,-16-136 15,9 195-15,-9-195 16,0 232-16,0-232 16,-9 224-16,9-224 15,17 168-15</inkml:trace>
  <inkml:trace contextRef="#ctx0" brushRef="#br0" timeOffset="21774.1824">10791 13243 0,'0'0'0,"0"0"0,-24 42 16,24-42-16,-9 74 16,9-74-16,17 84 15,-17-84-15,66 93 0,-66-93 16,91 65-16,-91-65 16,141 38-16,-141-38 15,132-23-15,-132 23 16,124-70-16,-124 70 0,0 0 15,107-103-15,-107 103 16,0 0-16,0 0 16,0 0-16,0 0 0,50-74 15,-50 74-15,0 0 16,0 0-16,-25 97 16,25-97-16,-33 168 15,33-168-15,-16 233 0,16-233 16,-17 256-16,17-256 15,-33 250-15,33-250 16,-83 196-16,83-196 16,-107 126-16,107-126 15,-116 60-15,116-60 0,0 0 16,-107-8-16,107 8 16,-58-75-16,58 75 15,-9-122-15,9 122 16,58-162-16,-58 162 0,124-167 15,-124 167-15,157-140 16,-157 140-16,174-102 16,-174 102-16,149-75 0,-149 75 15,140-60-15,-140 60 16,100-75-16,-100 75 16,66-79-16</inkml:trace>
  <inkml:trace contextRef="#ctx0" brushRef="#br0" timeOffset="21992.1322">12280 13201 0,'0'0'0,"0"0"0,149-22 16,-149 22-16,190-29 16,-190 29-16,198-32 15</inkml:trace>
  <inkml:trace contextRef="#ctx0" brushRef="#br0" timeOffset="22192.0139">12511 13714 0,'0'0'0,"0"0"0,0 0 16,149-5-16,-149 5 15,190-28-15,-190 28 16,240-47-16</inkml:trace>
  <inkml:trace contextRef="#ctx0" brushRef="#br0" timeOffset="22383.2542">13801 13304 0,'0'0'15,"0"0"-15,157-14 16,-157 14-16,215-24 0</inkml:trace>
  <inkml:trace contextRef="#ctx0" brushRef="#br0" timeOffset="22877.2481">15001 12694 0,'66'-9'0,"-66"9"15,149-9-15,-149 9 16,207 18-16,-207-18 16,190 61-16,-190-61 0,149 102 15,-149-102-15,49 135 16,-49-135-16,-33 167 16,33-167-16,-115 177 15,115-177-15,-182 163 16,182-163-16,-191 112 0,191-112 15,-157 47-15,157-47 16,-115-33-16,115 33 16,-67-75-16,67 75 0,0-102 15,0 102-15,0 0 0,75-98 16,-75 98-16,107-84 16,-107 84-16,157-51 15,-157 51-15,182 0 0,-182 0 16,157 61-16,-157-61 15,125 97-15,-125-97 16,82 108-16,-82-108 16,66 88-16,-66-88 0,83 32 15,-83-32-15</inkml:trace>
  <inkml:trace contextRef="#ctx0" brushRef="#br0" timeOffset="23210.3717">16407 12853 0,'-25'9'0,"25"-9"0,-66 56 16,66-56-16,-75 102 15,75-102-15,-41 135 16,41-135-16,50 139 15,65 6-15,-115-145 16,149 102-16,-149-102 0,190 41 16,-190-41-16,174-46 15,-174 46-15,124-131 16,-124 131-16,50-152 16,-50 152-16,-25-159 0,25 159 15,-99-135-15,99 135 16,-157-102-16,157 102 15,-191-42-15,191 42 0,0 0 16</inkml:trace>
  <inkml:trace contextRef="#ctx0" brushRef="#br0" timeOffset="31861.5795">5126 13886 0,'0'0'0,"0"0"15,0 0-15,0 0 16,0 0-16,0 0 16,34 13-16,-34-13 15,74 15-15,-74-15 0,99 27 16,-99-27-16,124 14 16,-124-14-16,157 18 15,-157-18-15,174 10 0,-174-10 16,215 15-16,8-2 15,-223-13-15,232 10 16,-9-1-16,8 0 16,-231-9-16,224 10 0,15-1 15,10-5-15,-18 1 16,-24 0-16,-9-1 16,25 6-16,-223-10 15,232 9-15,41 0 16,25 5-16,-42-9 0,-32-5 15,8 9-15,-1 0 16,-16-9-16,-8 0 16,24 0-16,9 0 15,-8-4-15,-17-10 0,-215 14 0,231-14 16,17 4 0,-16 10-16,-17-9 0,16 0 15,9 0-15,-8 4 16,-17 5-16,24 0 15,9 5-15,-16 4 0,-17 0 16,17 0-16,0-4 16,-25 5-16,-17-1 15,17 5-15,-9-10 16,-198-4-16,215 14 16,25 4-16,0 2 15,-240-20-15,214 37 0,-7 0 16,-207-37-16,199 47 15,-199-47-15,165 46 16,-165-46-16,141 33 16,-141-33-16,107 14 0,-107-14 15</inkml:trace>
  <inkml:trace contextRef="#ctx0" brushRef="#br0" timeOffset="32329.1688">12015 14667 0,'0'0'0,"0"0"16,83 19-16,-83-19 0,132 18 15,-132-18-15,190 10 16,-190-10-16,215-10 15,-215 10-15</inkml:trace>
  <inkml:trace contextRef="#ctx0" brushRef="#br0" timeOffset="32495.9103">13189 14439 0,'0'0'16,"0"0"-16,0 0 15,25 121-15,-25-121 0,41 158 16,-41-158-16,25 214 16,-25-214-16,8 218 15</inkml:trace>
  <inkml:trace contextRef="#ctx0" brushRef="#br0" timeOffset="36424.1327">6846 15565 0,'0'0'0,"0"0"16,0 0-16,0 0 15,0 0-15,0 0 16,0 0-16,0 0 16,0 0-16,100-33 0,-100 33 15,148-10-15,-148 10 16,174 19-16,-174-19 15,0 0-15,0 0 0,157 47 16,-157-47-16,0 0 16,108 70-16,-108-70 15,16 74-15,-16-74 16,-66 74-16,66-74 0,-91 70 16,91-70-16,0 0 15,0 0-15,-116 56 16,116-56-16,0 0 0,0 0 15,-74 38-15,74-38 16,0 0-16,-8 46 16,8-46-16,66 56 15,-66-56-15,115 75 0,-115-75 16,116 87-16,-116-87 16,99 99-16,-99-99 15,50 111-15,-50-111 0,0 117 16,0-117-16,-50 129 15,50-129-15,-90 121 16,90-121-16,-125 79 16,125-79-16,-132 43 15,132-43-15,-116-6 0,116 6 16,-82-50-16,82 50 16,-17-75-16,17 75 0,50-83 15,-50 83-15,91-89 16</inkml:trace>
  <inkml:trace contextRef="#ctx0" brushRef="#br0" timeOffset="36771.7044">7814 16183 0,'0'0'16,"0"0"-16,0 0 16,0 0-16,0 0 15,58-18-15,-58 18 0,0 0 16,82-5-16,-82 5 16,100 10-16,-100-10 15,82 60-15,-82-60 16,50 92-16,-50-92 0,33 118 15,-33-118-15,16 130 16,-16-130-16,33 130 16,-33-130-16,58 111 0,-58-111 15,75 56-15,-75-56 16,91 0-16</inkml:trace>
  <inkml:trace contextRef="#ctx0" brushRef="#br0" timeOffset="37021.8153">8492 16193 0,'-25'28'16,"25"-28"-16,-66 60 0,66-60 0,0 0 15,-99 103-15,99-103 16,-116 121-16,116-121 16,-99 125-16,99-125 0,-75 111 15,75-111-15,-33 89 16,33-89-16,25 37 16</inkml:trace>
  <inkml:trace contextRef="#ctx0" brushRef="#br0" timeOffset="37356.1077">9013 16421 0,'0'0'0,"0"0"16,0 0-16,91 19 15,-91-19-15,173 27 16,-173-27-16,207 19 16,-207-19-16</inkml:trace>
  <inkml:trace contextRef="#ctx0" brushRef="#br0" timeOffset="37789.9444">10180 15825 0,'0'0'0,"0"0"16,0 0-16,0 0 16,0 97-16,0-97 0,0 122 15,0-122-15,-9 144 16,9-144-16,0 0 16,0 0-16,0 0 15,0 0-15,0 0 0,0 0 16,0 140-16,0-140 15,0 0-15,25 88 16,-25-88-16,58 28 0,-58-28 16,99 5-16,-99-5 15,0 0-15,116-5 16,-116 5-16,91-4 16,-91 4-16,0 0 0,83-38 15,-83 38-15</inkml:trace>
  <inkml:trace contextRef="#ctx0" brushRef="#br0" timeOffset="38060.6467">10634 15770 0,'0'0'16,"0"0"-16,0 0 0,-16 27 15,16-27-15,8 89 16,-8-89-16,17 148 16,-17-148-16,24 210 15,-24-210-15,17 237 16,-17-237-16,0 252 0,0-252 16,0 0-16,8 200 15,-8-200-15,25 106 16,-25-106-16,74 23 15</inkml:trace>
  <inkml:trace contextRef="#ctx0" brushRef="#br0" timeOffset="38758.8777">11073 16356 0,'0'0'16,"0"0"-16,0 0 0,0 0 16,0 0-16,0 46 15,0-46-15,16 70 16,-16-70-16,41 79 0,-41-79 16,67 79-16,-67-79 15,91 47-15,-91-47 16,107 13-16,-107-13 15,99-28-15,-99 28 16,83-69-16,-83 69 0,58-70 16,-58 70-16,0 0 15,41-79-15,-41 79 16,0 0-16,0 0 0,0 0 16,0 0-16,0 0 15,17-74-15,-17 74 0,-17-29 16,17 29-16,-8 43 15,8-43-15,0 116 16,0-116-16,16 177 16,-16-177-16,9 213 0,-9-213 15,-9 223-15,9-223 16,-33 196-16,33-196 16,-66 158-16,66-158 15,-83 117-15,83-117 16,-90 65-16,90-65 0,0 0 15,-91 5-15,91-5 16,-67-47-16,67 47 16,-33-92-16,33 92 15,9-122-15,-9 122 0,41-126 16,-41 126-16,74-122 16,-74 122-16,83-96 15,-83 96-15,0 0 0,91-65 16,-91 65-16,99-33 15,-99 33-15,0 0 16,116-6-16,-116 6 16,107-4-16,-107 4 0,116-32 15,-116 32-15,83-42 16</inkml:trace>
  <inkml:trace contextRef="#ctx0" brushRef="#br0" timeOffset="39008.5757">12470 16421 0,'0'0'0,"0"0"16,83-5-16,-83 5 16,148 10-16,-148-10 0,199 18 15,-199-18-15,182 28 16,-182-28-16</inkml:trace>
  <inkml:trace contextRef="#ctx0" brushRef="#br0" timeOffset="39242.7953">12751 16909 0,'0'0'0,"0"0"15,74 10-15,-74-10 0,141 0 16,-141 0-16,182-6 16,-182 6-16,198-4 15</inkml:trace>
  <inkml:trace contextRef="#ctx0" brushRef="#br0" timeOffset="39877.7763">13710 16202 0,'0'0'16,"0"0"-16,91-19 15,-91 19-15,116-13 0,-116 13 16,132 9-16,-132-9 15,141 51-15,-141-51 16,99 92-16,-99-92 16,58 150-16,-58-150 0,0 182 15,0-182-15,-41 186 16,41-186-16,-67 176 16,67-176-16,-91 129 15,91-129-15,-91 90 0,91-90 16,0 0-16,-82 23 15,82-23-15,-66-42 16,66 42-16,-50-93 16,50 93-16,0-102 0,0 102 15,0 0-15,33-94 16,-33 94-16,66-60 16,-66 60-16,83-13 0,-83 13 15,107 41-15,-107-41 16,75 79-16,-75-79 15,49 93-15,-49-93 16,0 0-16,50 89 0,-50-89 16,66 65-16,-66-65 15,108 14-15</inkml:trace>
  <inkml:trace contextRef="#ctx0" brushRef="#br0" timeOffset="40262.1323">15042 16533 0,'0'0'0,"0"0"16,0 0-16,-115 41 0,115-41 15,-91 75-15,91-75 16,-83 112-16,83-112 15,-33 148-15,33-148 16,33 158-16,-33-158 0,91 154 16,-91-154-16,124 106 15,-124-106-15,149 18 16,-149-18-16,132-50 16,-132 50-16,99-102 0,-99 102 15,50-121-15,-50 121 16,8-134-16,-8 134 15,-49-159-15,49 159 16,-108-158-16,108 158 16,-149-144-16,149 144 0,-173-116 15,173 116-15,0 0 16,-124-85-16</inkml:trace>
  <inkml:trace contextRef="#ctx0" brushRef="#br0" timeOffset="42334.4015">15696 15970 0,'0'0'0,"0"0"0,0 0 16,-83 3-16,83-3 15,-99 6-15,99-6 16,-141-6-16,141 6 16,-173-8-16,173 8 0,-199-33 15,-16-9-15,215 42 16,-215-37-16,-9-10 15,9 11-15,215 36 16,-215-33-16,-8-9 16,-9 19-16,232 23 0,-215-14 15,-8 0-15,-9 0 16,232 14-16,-215-9 16,-33-15-16,0 0 15,248 24-15,-240-22 16,-24 3-16,8-4 15,256 23-15,-248-10 0,-1 1 16,-7 0-16,33 0 16,41-5-16,-16 0 15,-9 4-15,207 10 16,-208-9-16,-32-18 0,-16 2 16,256 25-16,-248-26 15,0 6-15,25-3 16,223 23-16,-224-14 15,9-9-15,17 9 16,198 14-16,-190-23 0,-9-5 16,199 28-16,-198-32 15,-1-1-15,199 33 16,-198-33-16,198 33 16,-190-28-16,190 28 15,-199-9-15,199 9 0,-165 0 16,165 0-16,0 0 15,0 0-15,0 0 16,0 0-16,-124 9 0,124-9 16,-66 19-16,66-19 15,-25 55-15,25-55 16,25 80-16,-25-80 0,41 117 16,-41-117-16,42 152 15,-18 30-15,-24-182 16,9 191-16,-9-191 15,-9 195-15,9-195 16,-8 209-16,8-209 0,-8 210 16,8-210-16,-8 209 15,8-209-15,-9 195 16,9-195-16,0 172 0,0-172 16,9 136-16,-9-136 15,0 0-15,16 117 16,-16-117-16,0 0 15,0 0-15,25 92 0,-25-92 16,66 55-16,-66-55 16,91 33-16,-91-33 15,107 14-15,-107-14 0,141-14 16,-141 14-16,157-14 16,-157 14-16,174-23 15,-174 23-15,182-14 16,-182 14-16,206-9 15,-206 9-15,224-9 0,-224 9 16,215-15-16,8 11 16,-223 4-16,207 0 15,-26 4-15,-181-4 16,191 5-16,-191-5 0,182 14 16,-182-14-16,206 19 15,-206-19-15,232 18 16,-232-18-16,256 20 15,-256-20-15,248 28 16,-248-28-16,249 12 16,-249-12-16,240 14 0,-240-14 15,240 15-15,-240-15 16,223 9-16,-223-9 16,232 5-16,-232-5 0,215 4 15,-215-4-15,223 0 16,-223 0-16,215 0 15,-215 0-15,215 5 16,-215-5-16,215 5 16,-215-5-16,206-5 0,-206 5 15,207-5-15,-207 5 16,199-9-16,-199 9 16,198-5-16,-198 5 15,182-4-15,-182 4 0,198 0 16,-198 0-1,191 4-15,-191-4 0,182 5 16,-182-5-16,190 14 16,-190-14-16,190 23 15,-190-23-15,173 14 16,-173-14-16,174 19 0,-174-19 16,166 14-16,-166-14 15,173 27-15,-173-27 16,167 29-16,-167-29 15,165 22-15,-165-22 0,149 18 16,-149-18-16,157 15 16,-157-15-16,149 10 15,-149-10-15,140 4 16,-140-4-16,124 5 16,-124-5-16,124 0 15,-124 0-15,100 0 0,-100 0 16,99 5-16,-99-5 15,0 0-15,99 9 0,-99-9 16,0 0-16,0 0 16,0 0-16,83 9 15,-83-9-15,0 0 16,0 0-16,0 0 0,0 0 16,66 0-16,-66 0 15,0 0-15,41 0 0,-41 0 16,17-51-16,-17 51 15,0-102-15,0 102 16,-9-144-16,9 144 16,-24-172-16,24 172 15,-17-192-15,17 192 0,-16-196 16,16 196-16,-17-189 16,17 189-16,-17-177 15,17 177-15,-8-153 0,8 153 16,0-136-16,0 136 15,0 0-15,8-88 16,-8 88-16,0 0 16,0 0-16,0 0 0,0-61 15,0 61-15,-24-51 16,24 51-16,-66-42 16,66 42-16,-125-32 15,125 32-15,-173-37 16,-42 9-16,215 28 0,-215-19 15,215 19-15</inkml:trace>
  <inkml:trace contextRef="#ctx0" brushRef="#br0" timeOffset="50968.0045">19947 12648 0,'0'0'16,"0"0"-16,16-79 15,-16 79-15,25-112 0,-25 112 16,33-158-16,-33 158 16,41-181-16,-41 181 15,34-159-15,-34 159 16,0 0-16,0 0 0,0 0 16,0 0-16,16-102 15,-16 102-15,0 0 16,0 0-16,25 65 0,-25-65 15,8 154-15,-8-154 16,25 167-16,-25-167 16,0 0-16,0 0 15,0 0-15,0 0 0,16 139 16,-16-139-16,-8 71 16,8-71-16,-58-23 15,58 23-15,-91-80 16,91 80-16,-115-102 0,115 102 15,0 0-15,-124-93 16,124 93-16,0 0 16,0 0-16,0 0 0,0 0 15,-91-51-15,91 51 16,-42-28-16,42 28 16,50-19-16,-50 19 0,107-32 15,-107 32-15,149-43 16,-149 43-16,0 0 15,141-55-15,-141 55 16,0 0-16,0 0 0,0 0 16,91-28-16,-91 28 15,58 19-15,-58-19 16,0 83-16,0-83 0,-25 126 16,25-126-16,-50 135 15,50-135-15,0 0 16,-41 111-16,41-111 15,0 0-15,0 0 0,0 0 16,-25 84-16,25-84 16</inkml:trace>
  <inkml:trace contextRef="#ctx0" brushRef="#br0" timeOffset="51669.4349">20980 12132 0,'0'0'0,"0"0"15,0 0-15,0 0 16,0 0-16,33 88 0,-33-88 15,33 139-15,-33-139 16,42 182-16,-42-182 16,0 0-16,0 0 15,0 0-15,0 0 0,25 163 16,-25-163-16,0 0 16,0 0-16,24 107 0,-24-107 15,0 0-15,-33-135 16,17-56-16,7-13 15,9 204-15,0-187 16,0 187-16,9-167 16,-9 167-16,0 0 0,0 0 15,8-126-15,-8 126 16,0 0-16,0 0 16,0 0-16,17-74 0,-17 74 15,66 14-15,-66-14 16,74 89-16,-74-89 15,108 129-15,-108-129 16,132 154-16,-132-154 0,124 168 16,-124-168-16,107 149 15,-107-149-15,100 139 16,-100-139-16,0 0 16,0 0-16,66 107 0,-66-107 15,0 0-15,16 46 16</inkml:trace>
  <inkml:trace contextRef="#ctx0" brushRef="#br0" timeOffset="51935.4364">21038 12550 0,'0'0'0,"17"-19"16,-17 19-16,82-50 16,-82 50-16,133-74 15,-133 74-15,173-80 0,-173 80 16,166-61-16</inkml:trace>
  <inkml:trace contextRef="#ctx0" brushRef="#br0" timeOffset="53721.8241">23122 11866 0,'0'0'0,"0"0"16,-83 5-1,83-5-15,0 0 0,-83 23 16,83-23-16,-66 65 16,66-65-16,-49 80 15,49-80-15,-33 116 0,33-116 16,0 107-16,0-107 16,24 93-16,-24-93 15,50 70-15,-50-70 16,74 37-16,-74-37 0,91 0 15,-91 0-15,108-42 16,-108 42-16,107-70 16</inkml:trace>
  <inkml:trace contextRef="#ctx0" brushRef="#br0" timeOffset="54223.8979">23792 11769 0,'0'0'16,"0"0"-16,0 0 16,0 0-16,-34-28 15,34 28-15,-33-19 0,33 19 16,-41 10-16,41-10 16,-50 55-16,50-55 15,-66 94-15,66-94 0,-58 126 16,58-126-1,0 0-15,-24 139 0,24-139 16,0 0-16,8 102 16,-8-102-16,49 37 15,-49-37-15,83-19 0,-83 19 16,91-74-16,-91 74 16,75-107-16,-75 107 15,0 0-15,57-107 16,-57 107-16,0 0 0,0 0 15,0 0-15,0 0 16,50-79-16,-50 79 16,33-18-16,-33 18 0,17 55 15,-17-55-15,16 112 16,-16-112-16,0 0 16,33 111-16,-33-111 15,0 0-15,50 61 0,-50-61 16,49-13-16,-49 13 15,58-71-15,-58 71 16,51-97-16,-51 97 0</inkml:trace>
  <inkml:trace contextRef="#ctx0" brushRef="#br0" timeOffset="54612.746">24247 11792 0,'0'0'16,"0"0"-16,0 0 16,0 0-16,0 0 15,0 0-15,0 38 0,0-38 16,0 64-16,0-64 15,0 88-15,0-88 16,0 94-16,0-94 0,0 0 16,0 0-16,9 88 15,-9-88-15,0 0 16,0 0-16,0 0 16,16 43-16,-16-43 0,0 0 15,0 0-15,41-108 16,-41 108-16,42-135 15,-42 135-15,41-149 0,-41 149 16,50-121-16,-50 121 0,0 0 16,0 0-16,0 0 15,66-74-15,-66 74 16,58-13-16,-58 13 0,58 41 16,-58-41-16,33 111 15,-33-111-15,25 159 16,-25-159-16,8 172 0,-8-172 15,0 0-15,0 0 16,-8 135-16,8-135 16,8 65-16,-8-65 15,0 0-15</inkml:trace>
  <inkml:trace contextRef="#ctx0" brushRef="#br0" timeOffset="55074.5858">24983 11778 0,'0'0'16,"0"0"-16,0 130 15,0-130-15,0 0 0,0 0 16,0 0-16,0 0 15,8 112-15,-8-112 16,0 0-16,0 0 0,0 79 16,0-79-16,0 0 15,0 0-15,17-92 16,-17 92-16,17-141 16,-17 141-16,33-144 0,-33 144 15,0 0-15,0 0 16,58-115-16,-58 115 15,49-52-15,-49 52 0,50 14 16,-50-14-16,41 84 16,-41-84-16,25 158 15,-25-158-15,8 190 16,-8-190-16,0 0 0,0 0 16,8 158-16,-8-158 15,25 71-15,-25-71 16,42-19-16,-42 19 0,57-93 15</inkml:trace>
  <inkml:trace contextRef="#ctx0" brushRef="#br0" timeOffset="55410.2667">25703 11685 0,'0'0'0,"0"0"15,-33 107-15,33-107 16,-9 121-16,9-121 0,0 135 16,0-135-16,0 0 15,17 116-15,-17-116 16,0 0-16,33 56 0,-33-56 16,49-19-16,-49 19 15,42-79-15,-42 79 16,33-107-16,-33 107 15,0 0-15,0-121 0,0 121 16,-33-107-16,33 107 16,0 0-16,-66-69 15,66 69-15,0 0 16,0 0-16,-83-24 0,83 24 16,0 0-16,-50-9 15,50 9-15</inkml:trace>
  <inkml:trace contextRef="#ctx0" brushRef="#br0" timeOffset="55702.8323">26058 10908 0,'0'0'0,"0"0"16,0 0-16,0 0 0,8 79 15,-8-79-15,17 117 16,-17-117-16,16 177 16,-16-177-16,17 209 15,-17-209-15,17 223 16,-17-223-16,8 186 16,-8-186-16,0 0 0,0 0 15,0 0-15,0 0 16,8 134-16,-8-134 15,0 0-15,0 48 0,0-48 16</inkml:trace>
  <inkml:trace contextRef="#ctx0" brushRef="#br0" timeOffset="55909.002">26058 11681 0,'0'0'0,"0"0"15,58-42-15,-58 42 16,99-47-16,-99 47 0,149-60 16,-149 60-16,141-42 15</inkml:trace>
  <inkml:trace contextRef="#ctx0" brushRef="#br0" timeOffset="56694.1779">27414 10946 0,'0'41'0,"0"-41"15,0 107-15,0-107 16,8 159-16,-8-159 15,17 190-15,-17-190 0,0 210 16,0-210-16,0 186 16,0-186-16,0 0 15,0 0-15,0 0 16,0 0-16,-8 148 0,8-148 16,-9 70-16,9-70 15,0 0-15,0 0 0,0-93 16,0 93-16,0 0 15,25-102-15,-25 102 16,42-98-16,-42 98 16,0 0-16,82-70 15,-82 70-15,0 0 0,75-36 16,-75 36-16,0 0 16,0 0-16,74-5 15,-74 5-15,58 32 16,-58-32-16,8 74 0,-8-74 15,-33 80-15,33-80 16,-58 83-16,58-83 16,-74 75-16,74-75 0,0 0 15,0 0-15,0 0 16,-75 42-16,75-42 16,0 0-16,-41 9 0,41-9 15,0-41-15,0 41 16,41-61-16,-41 61 15,58-75-15</inkml:trace>
  <inkml:trace contextRef="#ctx0" brushRef="#br0" timeOffset="57111.8322">27976 11755 0,'0'0'0,"0"0"15,0 0-15,0 0 16,0 0-16,25 23 0,-25-23 16,0 0-16,0 0 15,66-42-15,-66 42 16,67-51-16,-67 51 16,0 0-16,82-75 0,-82 75 15,0 0-15,0 0 16,0 0-16,33-69 15,-33 69-15,0 0 0,-8-47 16,8 47-16,0 0 16,-50 0-16,50 0 15,-74 70-15,74-70 16,-58 121-16,58-121 16,-33 140-16,33-140 0,0 0 15,-8 134-15,8-134 16,0 0-16,41 107 15,-41-107-15,83 52 16,-83-52-16,107 14 16,-107-14-16,91-28 0,-91 28 15</inkml:trace>
  <inkml:trace contextRef="#ctx0" brushRef="#br0" timeOffset="57767.134">29218 11462 0,'0'0'15,"0"0"-15,0 93 16,0-93-16,0 103 0,0-103 16,0 0-16,0 111 15,0-111-15,0 0 16,0 0-16,0 0 0,0 0 16,0 97-16,0-97 15,0 0-15,0 38 16,0-38-16,0-42 0,0 42 15,16-107-15,-16 107 16,33-135-16,-33 135 16,0 0-16,58-116 15,-58 116-15,0 0 16,0 0-16,58-74 0,-58 74 16,66-10-16,-66 10 15,50 65-15,-50-65 16,25 107-16,-25-107 15,16 130-15,-16-130 0,0 117 16,0-117-16,0 0 16,0 111-16,0-111 15,0 0-15,8 57 16,-8-57-16,0 0 0,0 0 16</inkml:trace>
  <inkml:trace contextRef="#ctx0" brushRef="#br0" timeOffset="58201.9595">29838 11741 0,'0'0'16,"0"0"-16,0 0 15,0 0-15,0 0 0,0 0 16,25 41-16,-25-41 15,41-13-15,-41 13 16,0 0-16,50-47 0,-50 47 16,74-74-16,-74 74 15,0 0-15,41-112 16,-41 112-16,0 0 16,0 0-16,9-83 15,-9 83-15,0 0 0,-25-56 16,25 56-16,-50 13 15,50-13-15,-66 80 16,66-80-16,-50 120 16,50-120-16,-24 154 0,24-154 15,0 0-15,16 130 16,-16-130-16,42 98 16,-42-98-16,0 0 0,99 38 15,-99-38-15,99-29 16,-99 29-16,91-69 15,-91 69-15,0 0 16</inkml:trace>
  <inkml:trace contextRef="#ctx0" brushRef="#br0" timeOffset="58848.9217">30582 11397 0,'0'0'0,"0"0"15,0 0-15,0 0 16,0 0-16,-50 0 16,50 0-16,-57 13 15,57-13-15,-67 57 0,67-57 16,-66 88-16,66-88 15,-58 103-15,58-103 16,0 0-16,0 0 16,-16 92-16,16-92 0,16 57 15,-16-57-15,0 0 16,58 13-16,-58-13 16,0 0-16,66-47 15,-66 47-15,58-88 16,-58 88-16,0 0 0,0 0 15,0 0-15,0 0 16,0 0-16,50-88 16,-50 88-16,0 0 0,33-61 15,-33 61-15,0 0 16,0 0-16,0 0 16,50 51-16,-50-51 15,49 84-15,-49-84 0,33 102 16,-33-102-16,33 108 15,-33-108-15,33 116 16,-33-116-16,9 121 0,-9-121 16,-25 130-16,25-130 15,-66 130-15,66-130 16,-108 112-16,108-112 16,-107 89-16,107-89 0,0 0 15,-108 41-15,108-41 16,-107 0-16,107 0 15,-75-56-15,75 56 16,-24-98-16,24 98 0</inkml:trace>
  <inkml:trace contextRef="#ctx0" brushRef="#br0" timeOffset="59433.5017">31136 11467 0,'0'0'16,"0"0"-16,0 0 15,-8-57-15,8 57 0,0 0 16,0 0-16,-25-32 16,25 32-16,0 0 15,-59-5-15,59 5 16,-65 57-16,65-57 0,-58 97 16,58-97-16,-25 103 15,25-103-15,0 0 16,0 0-16,7 92 0,-7-92 15,0 0-15,43 51 16,-43-51-16,58-4 16,-58 4-16,0 0 15,66-47-15,-66 47 0,58-69 16,-58 69-16,0 0 16,0 0-16,0 0 15,0 0-15,41-75 0,-41 75 16,0 0-16,24-42 15,-24 42-15,0 0 16,0 0-16,0 0 16,26 112-16,-26-112 0,0 0 15,33 88-15,-33-88 16,32 65-16,-32-65 16,49-9-16,-49 9 0,43-70 15,-43 70-15,41-115 16,-41 115-16</inkml:trace>
  <inkml:trace contextRef="#ctx0" brushRef="#br0" timeOffset="59690.9773">31607 10768 0,'0'0'0,"0"0"15,0 0-15,-8 97 16,8-97-16,0 113 0,0-113 16,0 149-16,0-149 15,0 181-15,0-181 16,8 186-16,-8-186 16,9 159-16,-9-159 15,0 0-15,0 0 0,0 0 16,7 106-16,-7-106 15,0 0-15</inkml:trace>
  <inkml:trace contextRef="#ctx0" brushRef="#br0" timeOffset="59921.8585">31533 11359 0,'0'0'0,"0"0"0,0 0 15,49 14-15,-49-14 16,0 0-16,58 0 16,-58 0-16,91-18 0,-91 18 15,0 0-15,82-47 16</inkml:trace>
  <inkml:trace contextRef="#ctx0" brushRef="#br0" timeOffset="60146.7531">32029 11359 0,'0'0'0,"0"0"0,0 94 15,0-94-15,0 79 16,0-79-16,0 0 16,8 93-16,-8-93 15,0 0-15,0 0 0,9 60 16,-9-60-16,0 0 16,0 0-16</inkml:trace>
  <inkml:trace contextRef="#ctx0" brushRef="#br0" timeOffset="60402.1017">32029 10918 0,'0'0'0,"0"0"0,0 0 16,0 0-16,0 0 15,58 4-15,-58-4 16,0 0-16,0 0 0,0 0 16,0 0-16,57 5 0</inkml:trace>
  <inkml:trace contextRef="#ctx0" brushRef="#br0" timeOffset="61063.881">32360 11197 0,'0'0'0,"0"0"16,0 0-16,0 0 16,-9 70-16,9-70 0,0 88 15,0-88-15,17 107 16,-17-107-16,0 0 16,0 0-16,0 0 0,24 107 15,-24-107-15,0 0 0,0 0 16,0 0-16,0 0 15,26 61-15,-26-61 16,0 0-16,0 0 0,65-52 16,-65 52-16,34-88 15,-34 88-15,0 0 16,41-103-16,-41 103 16,0 0-16,0 0 0,0 0 15,0 0-15,24-69 16,-24 69-16,0 0 15,0 0-15</inkml:trace>
  <inkml:trace contextRef="#ctx0" brushRef="#br0" timeOffset="61488.2207">32649 11573 0,'0'0'0,"0"0"15,0 0-15,0 0 16,0 0-16,41-14 0,-41 14 16,41-51-16,-41 51 15,0 0-15,0 0 16,59-75-16,-59 75 16,0 0-16,49-83 0,-49 83 15,0 0-15,0 0 16,0 0-16,0 0 15,17-74-15,-17 74 0,-17-18 16,17 18-16,-49 50 16,49-50-16,-50 112 15,50-112-15,-41 144 0,41-144 16,-18 130-16,18-130 16,0 0-16,0 0 15,26 93-15,-26-93 16,0 0-16,65 43 0,-65-43 15,109-10-15,-109 10 16,124-47-16,-124 47 16,124-79-16,-124 79 15,91-87-15</inkml:trace>
  <inkml:trace contextRef="#ctx0" brushRef="#br0" timeOffset="63540.9065">21782 5907 0,'0'0'0,"0"0"16,0 0-16,0 0 15,0 0-15,0 0 16,0 0-16,0 0 16,0 0-16,-74 61 15,74-61-15,-17-107 0,17 107 16,17-126-16,-17 126 15,16-149-15,-16 149 16,25-135-16,-25 135 16,0 0-16,0 0 0,0 0 15,0 0-15,25-112 16,-25 112-16,0 0 0,33-41 16,-33 41-16,50 36 15,-50-36-15,58 113 16,-58-113-16,49 163 15,-49-163-15,42 163 16,-42-163-16,0 0 0,33 148 16,-33-148-16,0 0 15,0 0-15,0 0 16,0 0-16,0 0 0,24 107 16,-24-107-16,0 33 15,0-33-15,-57-28 16,57 28-16,-67-79 15,67 79-15,-91-88 0,91 88 16,0 0-16,-115-61 16,115 61-16,0 0 0,-100-42 15,100 42-15,0 0 16,0 0-16,0 0 16,0 0-16,-82-4 15,82 4-15,0 0 0,0 0 16,0 0-16,25-34 15,-25 34-15,107-55 16,-107 55-16,149-74 16,-149 74-16,149-89 15,-149 89-15,149-75 0,-149 75 16,0 0-16,0 0 16,0 0-16,115-50 15,-115 50-15,0 0 0,75-10 16,-75 10-16,16 60 15,-16-60-15,-33 108 16,33-108-16,-82 144 16,82-144-16,-91 177 0,91-177 15,-100 181-15,100-181 16,-74 177-16,74-177 16,-50 140-16,50-140 15,0 0-15</inkml:trace>
  <inkml:trace contextRef="#ctx0" brushRef="#br0" timeOffset="64163.1337">23180 5745 0,'0'0'15,"0"0"-15,-9 88 16,9-88-16,0 98 16,0-98-16,0 0 0,0 0 15,0 102-15,0-102 16,0 0-16,0 0 0,0 0 15,0 0-15,0 74 16,0-74-16,0 0 16,0 0-16,0 0 15,0 0-15,25-111 0,-25 111 16,25-126-16,-25 126 16,33-107-16,-33 107 15,0 0-15,0 0 16,58-61-16,-58 61 0,66-18 15,-66 18-15,58 41 16,-58-41-16,50 80 16,-50-80-16,41 102 15,-41-102-15,0 0 0,0 0 16,0 0-16,33 98 16,-33-98-16,41 51 15,-41-51-15</inkml:trace>
  <inkml:trace contextRef="#ctx0" brushRef="#br0" timeOffset="64526.4972">23940 5725 0,'0'0'0,"-8"94"16,8-94-16,-8 135 15,8-135-15,0 0 16,0 130-16,0-130 0,0 0 16,0 0-16,16 93 15,-16-93-15,33 28 16,-33-28-16,50-46 16,-50 46-16,41-84 0,-41 84 15,25-116-15,-25 116 16,8-117-16,-8 117 15,0 0-15,-24-92 16,24 92-16,0 0 0,-50-48 16,50 48-16,0 0 15,-66 5-15,66-5 16,0 0-16,0 0 0,-33 38 16,33-38-16</inkml:trace>
  <inkml:trace contextRef="#ctx0" brushRef="#br0" timeOffset="64993.9666">25479 4874 0,'0'0'0,"0"0"15,0 0-15,-49 0 16,49 0-16,-75 19 15,75-19-15,-82 46 16,82-46-16,-75 79 16,75-79-16,-82 103 0,82-103 15,-58 121-15,58-121 16,-33 130-16,33-130 16,-17 149-16,17-149 15,0 135-15,0-135 0,8 130 16,-8-130-16,17 126 15,-17-126-15,16 107 16,-16-107-16,0 0 16,17 83-16,-17-83 0,0 0 15,0 33-15</inkml:trace>
  <inkml:trace contextRef="#ctx0" brushRef="#br0" timeOffset="65210.3927">24867 5921 0,'0'0'0,"0"0"0,9-37 16,-9 37-16,41-42 15,-41 42-15,66-60 16,-66 60-16,99-57 0,-99 57 15,116-64-15,-116 64 16,0 0-16</inkml:trace>
  <inkml:trace contextRef="#ctx0" brushRef="#br0" timeOffset="65584.3105">25405 5805 0,'0'0'0,"0"0"0,0 0 16,-8 70-16,8-70 15,0 0-15,8 70 16,-8-70-16,0 0 16,0 0-16,0 0 0,0 0 15,0 0-15,0 0 16,33 69-16,-33-69 0,0 0 15,8 37-15,-8-37 16,0 0-16,0 0 16,17-97-16,-17 97 0,8-112 15,-8 112-15,0 0 16,25-107-16,-25 107 16,49-93-16,-49 93 15,67-65-15,-67 65 0,0 0 16,0 0-16,74-24 15,-74 24-15,91-18 16,-91 18-16</inkml:trace>
  <inkml:trace contextRef="#ctx0" brushRef="#br0" timeOffset="66034.8118">26066 5610 0,'0'0'15,"0"0"-15,0 0 0,-33-5 16,33 5-16,0 0 16,-58-28-16,58 28 15,0 0-15,-57-9 16,57 9-16,-58 28 0,58-28 16,-50 65-16,50-65 15,-33 102-15,33-102 16,-8 107-16,8-107 15,0 0-15,25 89 0,-25-89 16,0 0-16,0 0 16,41 51-16,-41-51 15,58-10-15,-58 10 0,0 0 16,58-69-16,-58 69 16,0 0-16,0 0 15,0 0-15,58-89 0,-58 89 16,0 0-16,0 0 15,0 0-15,49-60 16,-49 60-16,0 0 16,33-5-16,-33 5 0,0 0 15,33 56-15,-33-56 16,0 0-16,42 66 16,-42-66-16,49 26 0,-49-26 15</inkml:trace>
  <inkml:trace contextRef="#ctx0" brushRef="#br0" timeOffset="66297.1568">26505 5507 0,'0'0'0,"0"0"16,-50 43-16,50-43 15,-41 74-15,41-74 0,-33 101 16,33-101-16,-25 117 16,25-117-16,0 103 15,0-103-15,0 0 0,25 69 16,-25-69-16,57 14 16,-57-14-16,75-51 15,-75 51-15</inkml:trace>
  <inkml:trace contextRef="#ctx0" brushRef="#br0" timeOffset="66580.2166">26976 5018 0,'0'0'0,"0"0"0,0 0 16,0 56-16,0-56 16,8 75-16,-8-75 15,8 107-15,-8-107 16,0 130-16,0-130 0,9 164 16,-9-164-16,8 162 15,-8-162-15,0 0 16,0 0-16,8 130 15,-8-130-15,0 0 0,0 65 16</inkml:trace>
  <inkml:trace contextRef="#ctx0" brushRef="#br0" timeOffset="66814.9308">26860 5670 0,'0'0'16,"0"0"-16,0 0 0,0 0 15,42-9-15,-42 9 16,74-33-16,-74 33 16,91-51-16,-91 51 15,0 0-15,107-46 16,-107 46-16,108-61 0</inkml:trace>
  <inkml:trace contextRef="#ctx0" brushRef="#br0" timeOffset="67016.9423">27522 5638 0,'-9'37'0,"9"-37"0,0 0 16,0 0-16,-8 78 16,8-78-16,0 0 15,0 0-15,0 75 16,0-75-16,8 38 0,-8-38 16</inkml:trace>
  <inkml:trace contextRef="#ctx0" brushRef="#br0" timeOffset="67208.9799">27530 5260 0,'0'0'16,"0"0"-16,0 0 15,0 0-15,0 0 16,0 0-16,0 0 0,0 0 15,0 0-15,91-18 16,-91 18-16</inkml:trace>
  <inkml:trace contextRef="#ctx0" brushRef="#br0" timeOffset="68433.9004">27943 5614 0,'0'0'0,"-24"85"16,24-85-16,0 0 16,-25 106-16,25-106 0,0 0 15,-9 94-15,9-94 16,0 0-16,25 60 16,-25-60-16,58 23 0,-58-23 15,83-19-15,-83 19 16,66-46-16,-66 46 15,58-75-15,-58 75 16,41-79-16,-41 79 0,0 0 16,0-70-16,0 70 15,0 0-15,-58-60 16,58 60-16,0 0 0,0 0 16,-66-28-16,66 28 15,0 0-15,-66 14 16,66-14-16,0 0 15,0 0-15,0 0 0,-33 42 16,33-42-16,0 0 16,0 0-16,66-5 15,-66 5-15,0 0 0,83-55 16,-83 55-16,91-70 16,-91 70-16,0 0 15,74-24-15,-74 24 0,0 0 16,41 14-16,-41-14 15,9 42-15,-9-42 16,0 0-16,-9 70 0,9-70 16,0 0-16,-8 88 15,8-88-15,0 0 16,0 0-16,0 84 0,0-84 16,0 0-16,0 0 15,0 0-15,0 0 0,0 0 16,0 61-16,0-61 15,0 0-15,0 0 16,0 0-16,33-52 16,-33 52-16,0 0 0,33-89 15,-33 89-15,0 0 16,50-83-16,-50 83 16,0 0-16,0 0 0,58-41 15,-58 41-15,58 13 16,-58-13-16,49 61 15,-49-61-15,0 0 0,0 0 16,33 84-16,-33-84 16,0 0-16,0 0 15,0 0-15,0 0 0,25 74 16,-25-74-16,33 9 16,-33-9-16,50-46 15,-50 46-15,66-97 16,-66 97-16,66-117 0,-66 117 15,58-107-15,-58 107 16,66-98-16,-66 98 16,0 0-16,0 0 0,0 0 15,0 0-15,0 0 16,51-70-16,-51 70 16,0 0-16,41-37 15,-41 37-15,0 0 0,0 0 16,-74 61-16,74-61 15,0 0-15,0 0 16,-67 64-16,67-64 0,0 0 16,-58 75-16,58-75 15,0 0-15,0 0 16,-17 70-16,17-70 16,0 0-16,33 46 0,-33-46 15,0 0-15,0 0 16,66 28-16,-66-28 0,0 0 15,0 0-15,109 19 16,-109-19-16,0 0 16,74 18-16,-74-18 15,0 0-15,33 33 16,-33-33-16,-16 51 0,16-51 16,-58 66-16,58-66 15,0 0-15,0 0 16,-74 60-16,74-60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30T16:19:53.82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3786 7642 0,'-50'5'0,"50"-5"15,-132 14-15,132-14 16,-141 32-16,141-32 16,0 0-16,0 0 0,-115 47 15,115-47-15,-50 70 16,50-70-16,50 69 16,-50-69-16,124 61 15,-124-61-15,165 46 0,-165-46 16,174 61-16,-174-61 15,140 65-15,-140-65 16,91 84-16,-91-84 0,17 103 16,-17-103-16,-58 107 15,58-107-15,-116 111 16,116-111-16,-124 89 16,124-89-16,-140 46 0,140-46 15,-116 9-15,116-9 16,-75-32-16,75 32 15,-16-79-15</inkml:trace>
  <inkml:trace contextRef="#ctx0" brushRef="#br0" timeOffset="469.0922">4920 7917 0,'0'0'0,"0"0"16,-58 8-16,58-8 15,-67 0-15,67 0 16,-91 24-16,91-24 0,-116 65 16,116-65-16,-91 108 15,91-108-15,-58 135 16,58-135-16,-8 144 0,8-144 15,41 98 1,-41-98-16,83 42 0,-83-42 16,124-15-16,-124 15 15,124-74-15,-124 74 16,125-116-16,-125 116 16,83-154-16,-83 154 0,0 0 15,0 0-15,0 0 16,0 0-16,49-131 0,-49 131 15,33-55-15,-33 55 16,9 42-16,-9-42 16,8 111-16,-8-111 0,25 141 15,-25-141-15,41 106 16,-41-106-16,83 51 16,-83-51-16,91-9 15,-91 9-15,91-74 0</inkml:trace>
  <inkml:trace contextRef="#ctx0" brushRef="#br0" timeOffset="1052.4174">5614 7856 0,'0'0'0,"0"0"15,9 102-15,-9-102 16,8 141-16,-8-141 15,25 148-15,-25-148 0,0 0 16,0 0-16,0 0 16,0 0-16,24 131 0,-24-131 15,9 46-15,-9-46 16,0 0-16,0 0 16,0 0-16,0-157 0,0 157 0,0-164 15,0 164-15,16-178 16,-16 178-16,50-134 15,-50 134-15,58-74 16,-58 74-16,91-5 0,-91 5 16,82 56-16,-82-56 15,67 125-15,-67-125 16,33 158-16,-33-158 16,0 0-16,0 0 0,0 0 15,0 0-15,16 155 16,-16-155-16,0 0 15,0 93-15,0-93 0,0 0 16,0 0-16,8-103 16,-8 103-16,33-149 15,-33 149-15,58-144 16,-58 144-16,67-107 0,-67 107 16,74-42-16,-74 42 15,74 37-15,-74-37 16,75 93-16,-75-93 0,33 130 15,-33-130-15,8 144 16,-8-144-16,8 132 16,-8-132-16,25 55 0,-25-55 15</inkml:trace>
  <inkml:trace contextRef="#ctx0" brushRef="#br0" timeOffset="1452.5679">6871 8065 0,'0'0'0,"0"0"0,0 0 15,58 0-15,-58 0 0,91-14 16,-91 14-16,124-32 16,-124 32-16,116-56 15,-116 56-15,91-70 16,-91 70-16,58-88 0,-58 88 15,-9-83-15,9 83 16,-66-57-16,66 57 16,-107-9-16,107 9 0,-124 51 15,124-51-15,-141 103 16,141-103-16,-91 135 16,91-135-16,-33 154 15,33-154-15,33 125 0,-33-125 16,99 107-16,-99-107 15,166 65-15,-166-65 16,190 14-16,-190-14 16,198-56-16,-198 56 0,182-97 15,-182 97-15,149-117 16,-149 117-16,132-117 16,-132 117-16</inkml:trace>
  <inkml:trace contextRef="#ctx0" brushRef="#br0" timeOffset="1920.6232">9393 7540 0,'0'0'16,"0"0"-16,0 0 0,0 0 16,-17-33-16,17 33 15,-49-28-15,49 28 16,-83 0-16,83 0 16,0 0-16,-91 33 0,91-33 15,0 0-15,-49 56 16,49-56-16,33 83 15,-33-83-15,107 94 16,-107-94-16,149 83 0,-149-83 16,165 84-16,-165-84 15,134 84-15,-134-84 16,82 83-16,-82-83 16,17 70-16,-17-70 0,-41 66 15,41-66-15,-101 42 16,101-42-16,-132 23 15,132-23-15,-149-19 16,149 19-16,-124-42 0,124 42 16,-91-79-16,91 79 15</inkml:trace>
  <inkml:trace contextRef="#ctx0" brushRef="#br0" timeOffset="2170.2984">9948 7010 0,'0'0'0,"0"0"0,8 121 16,-8-121-16,17 168 15,-17-168-15,25 223 16,-25-223-16,33 246 15,-33-246-15,41 223 0,-41-223 16,0 0-16,58 154 16,-58-154-16,66 74 15,-66-74-15,66-18 0</inkml:trace>
  <inkml:trace contextRef="#ctx0" brushRef="#br0" timeOffset="2538.3567">10609 7600 0,'0'0'16,"0"0"-16,0 0 0,0 0 15,-24 61-15,24-61 16,-25 93-16,25-93 16,-17 139-16,17-139 0,9 135 15,-9-135-15,49 112 16,-49-112-16,83 61 15,-83-61-15,124 9 16,-124-9-16,116-42 0,-116 42 16,99-94-16,-99 94 15,66-134-15,-66 134 16,0-149-16,0 149 16,-50-140-16,50 140 0,-107-102 15,107 102-15,-124-60 16,124 60-16,-141-24 15,141 24-15,-107 14 16,107-14-16,-75 43 0,75-43 16,-16 36-16</inkml:trace>
  <inkml:trace contextRef="#ctx0" brushRef="#br0" timeOffset="2741.1881">11395 7717 0,'0'0'0,"0"0"15,41 111-15,-41-111 16,42 158-16,-42-158 0,41 192 16,-41-192-16,25 200 15,-25-200-15,25 172 16,-25-172-16,0 0 0,16 107 15</inkml:trace>
  <inkml:trace contextRef="#ctx0" brushRef="#br0" timeOffset="3108.1368">11246 7596 0,'0'0'0,"0"0"15,50-33-15,-50 33 0,124-23 16,-124 23-16,165-5 16,-165 5-16,190 23 15,-190-23-15,0 0 16,149 56-16,-149-56 0,0 0 15,83 79-15,-83-79 16,0 98-16,0-98 16,-75 88-16,75-88 15,-107 70-15,107-70 0,-124 56 16,124-56-16,0 0 16,-124 37-16,124-37 15,0 0-15,0 0 0,-75 19 16,75-19-16</inkml:trace>
  <inkml:trace contextRef="#ctx0" brushRef="#br0" timeOffset="3574.1218">12321 7791 0,'0'0'0,"0"0"0,0 0 16,83-23-16,-83 23 15,107-28-15,-107 28 16,141-47-16,-141 47 0,116-65 16,-116 65-16,0 0 15,82-79-15,-82 79 16,0 0-16,33-84 0,-33 84 15,-58-46-15,58 46 16,-115-9-16,115 9 16,-141 55-16,141-55 15,-157 126-15,157-126 0,-116 149 16,116-149-16,-58 159 16,58-159-16,33 139 15,-33-139-15,100 116 16,-100-116-16,165 75 15,-165-75-15,198 28 0,-198-28 16,199-19-16,-199 19 16,190-56-16,-190 56 15,157-98-15,-157 98 16,0 0-16,108-98 0,-108 98 16</inkml:trace>
  <inkml:trace contextRef="#ctx0" brushRef="#br0" timeOffset="18587.3812">17804 7596 0,'0'0'0,"0"0"16,-116-28-1,116 28-15,-132 23 0,132-23 16,-141 51-16,141-51 15,0 0-15,-107 89 16,107-89-16,-41 97 0,41-97 16,41 103-16,-41-103 15,116 79-15,-116-79 16,190 37-16,-190-37 16,207-9-16,-207 9 0,165-61 15,-165 61-15,108-121 16,-108 121-16,24-144 15,-24 144-15,-33-149 0,33 149 16,-107-121-16,107 121 16,-124-84-16,124 84 15,-141-33-15,141 33 16,0 0-16,-107 15 0,107-15 16,-58 42-16</inkml:trace>
  <inkml:trace contextRef="#ctx0" brushRef="#br0" timeOffset="18804.153">18557 7554 0,'0'0'0,"0"0"15,41 97-15,-41-97 16,58 145-16,-58-145 15,66 190-15,-66-190 0,66 224 16,-66-224-16,58 209 16,-58-209-16,0 0 15,50 168-15,-50-168 0,41 70 16</inkml:trace>
  <inkml:trace contextRef="#ctx0" brushRef="#br0" timeOffset="19137.8285">18333 7363 0,'0'0'0,"0"0"15,66-56-15,-66 56 16,133-42-16,-133 42 15,182-9-15,-182 9 0,182 37 16,-182-37-16,157 65 16,-157-65-16,74 93 15,-74-93-15,0 107 16,0-107-16,-66 112 0,66-112 16,-116 93-16,116-93 15,-124 75-15,124-75 16,-124 51-16,124-51 15,0 0-15,-107 14 0,107-14 16</inkml:trace>
  <inkml:trace contextRef="#ctx0" brushRef="#br0" timeOffset="19354.8006">19484 7651 0,'8'42'0,"-8"-42"0,33 121 15,-33-121-15,50 186 16,-50-186-16,57 233 16,-57-233-16,42 228 15,-42-228-15,0 0 0,33 149 16</inkml:trace>
  <inkml:trace contextRef="#ctx0" brushRef="#br0" timeOffset="19705.3908">19160 7517 0,'0'0'15,"0"0"-15,33-56 0,-33 56 16,91-61-16,-91 61 16,167-42-16,-167 42 15,198-4-15,-198 4 16,174 42-16,-174-42 0,115 69 16,-115-69-16,33 93 15,-33-93-15,-33 107 16,33-107-16,-91 93 15,91-93-15,-107 75 16,107-75-16,0 0 0,-91 56 16,91-56-16,0 0 15,-74 18-15,74-18 16,-9-42-16,9 42 0,75-69 16,-75 69-16</inkml:trace>
  <inkml:trace contextRef="#ctx0" brushRef="#br0" timeOffset="20056.2956">20352 7438 0,'0'0'16,"0"0"-16,-83 41 16,83-41-16,-91 70 15,91-70-15,-66 84 0,66-84 16,-25 89-16,25-89 15,50 78-15,-50-78 16,124 56-16,-124-56 16,157 23-16,-157-23 0,157-18 15,-157 18-15,99-70 16,-99 70-16,50-121 16,-50 121-16,-25-135 15,25 135-15,-66-130 0,66 130 16,-108-88-16,108 88 15,-132-47-15,132 47 16,-132 4-16,132-4 0,-91 48 16,91-48-16,-8 41 15,8-41-15,99 10 16</inkml:trace>
  <inkml:trace contextRef="#ctx0" brushRef="#br0" timeOffset="20407.0676">21137 7214 0,'0'0'15,"0"0"-15,-107 10 16,107-10-16,-108 23 0,108-23 16,0 0-16,-91 42 15,91-42-15,0 0 16,-57 51-16,57-51 0,41 51 15,-41-51-15,132 42 16,-132-42-16,157 37 16,-157-37-16,157 47 15,-157-47-15,0 0 0,100 46 16,-100-46-16,41 70 16,-41-70-16,-8 66 15,8-66-15,-66 50 16,66-50-16,-91 42 0,91-42 15,-116 0-15,116 0 16,-91-51-16,91 51 16</inkml:trace>
  <inkml:trace contextRef="#ctx0" brushRef="#br0" timeOffset="20593.677">21716 7400 0,'0'0'16,"0"0"-16,0 79 15,0-79-15,0 84 0,0-84 16,0 0-16,-8 93 16,8-93-16,8 61 15,-8-61-15,0 0 0</inkml:trace>
  <inkml:trace contextRef="#ctx0" brushRef="#br0" timeOffset="20741.5018">21493 6851 0,'0'0'0,"0"0"0,0 0 15,0 0-15,0 0 16,0 0-16,66-13 15</inkml:trace>
  <inkml:trace contextRef="#ctx0" brushRef="#br0" timeOffset="20982.3832">22320 7000 0,'0'0'16,"0"0"-16,25 84 16,-25-84-16,41 116 0,-41-116 15,33 149-15,-33-149 16,33 163-16,-33-163 16,33 144-16,-33-144 15,0 0-15,17 93 0,-17-93 16,0 0-16</inkml:trace>
  <inkml:trace contextRef="#ctx0" brushRef="#br0" timeOffset="21142.14">22171 7317 0,'0'0'0,"0"0"15,0 0-15,0 0 0,0 0 16,83 0-16,-83 0 15,157 8-15,-157-8 16,198 10-16,-198-10 0</inkml:trace>
  <inkml:trace contextRef="#ctx0" brushRef="#br0" timeOffset="21509.3969">22824 7525 0,'0'0'0,"0"0"16,0 0-16,75-13 15,-75 13-15,115-23 0,-115 23 16,124-42-16,-124 42 16,0 0-16,108-56 15,-108 56-15,0 0 16,49-69-16,-49 69 0,-41-57 15,41 57-15,-99-14 16,99 14-16,-132 38 16,132-38-16,-133 69 15,133-69-15,-58 84 0,58-84 16,0 93-16,0-93 16,83 84-16,-83-84 15,165 74-15,-165-74 16,215 52-16,-215-52 0,199 4 15,-199-4-15,173-50 16,-173 50-16</inkml:trace>
  <inkml:trace contextRef="#ctx0" brushRef="#br0" timeOffset="22044.0217">24512 7312 0,'0'0'0,"0"0"0,0 0 16,0 0-16,25 33 16,-25-33-16,41 46 15,-41-46-15,58 65 16,-58-65-16,0 0 0,74 89 15,-74-89-15,0 0 16,0 0-16,0 0 16,0 0-16,42 60 0,-42-60 15,0 0-15,0 0 16,-58-93-16,58 93 16,-58-139-16,58 139 15,-33-140-15,33 140 0,0-126 16,0 126-16,41-93 15,-41 93-15,91-46 16,-91 46-16,116-5 0,-116 5 16,107 23-16,-107-23 15</inkml:trace>
  <inkml:trace contextRef="#ctx0" brushRef="#br0" timeOffset="22394.8865">25198 7400 0,'0'0'0,"0"0"16,58-27 0,-58 27-16,108-28 0,-108 28 15,140-46-15,-140 46 16,116-75-16,-116 75 15,0 0-15,66-84 0,-66 84 16,8-75-16,-8 75 16,-58-37-16,58 37 15,-99 0-15,99 0 0,-116 56 16,116-56-16,0 0 16,-115 79-16,115-79 15,-50 111-15,50-111 16,41 117-16,-41-117 15,133 93-15,-133-93 0,190 51 16,-190-51-16,215-10 16</inkml:trace>
  <inkml:trace contextRef="#ctx0" brushRef="#br0" timeOffset="22645.4277">26339 7019 0,'0'0'16,"0"0"-16,-66-5 0,66 5 15,-74 33-15,74-33 16,-66 65-16,66-65 16,-34 93-16,34-93 15,17 117-15,-17-117 16,83 111-16,-83-111 0,140 98 15,-140-98-15,157 55 16,-157-55-16,157-13 16</inkml:trace>
  <inkml:trace contextRef="#ctx0" brushRef="#br0" timeOffset="22844.9771">26819 7214 0,'0'0'0,"0"0"16,0 60-16,0-60 15,8 84-15,-8-84 0,17 121 16,-17-121-16,24 126 16,-24-126-16,42 112 15,-42-112-15,49 37 16</inkml:trace>
  <inkml:trace contextRef="#ctx0" brushRef="#br0" timeOffset="23046.0171">26496 6642 0,'0'0'0,"0"0"0,0 0 16,17 23-16,-17-23 16,33 34-16,-33-34 15</inkml:trace>
  <inkml:trace contextRef="#ctx0" brushRef="#br0" timeOffset="23262.6729">27290 7270 0,'0'37'0,"0"-37"16,17 93-16,-17-93 16,33 145-16,-33-145 15,41 172-15,-41-172 16,33 190-16,-33-190 15,33 182-15,-33-182 0,25 112 16,-25-112-16</inkml:trace>
  <inkml:trace contextRef="#ctx0" brushRef="#br0" timeOffset="23613.8475">27108 7089 0,'0'0'0,"0"0"0,0 0 15,66-38-15,-66 38 16,133-4-16,-133 4 16,173 37-16,-173-37 0,199 66 15,-199-66-15,140 92 16,-140-92-16,0 0 15,66 93-15,-66-93 16,-41 79-16,41-79 16,-91 56-16,91-56 0,-124 33 15,124-33-15,-132 9 16,132-9-16,0 0 16,-99-13-16,99 13 15,-42-48-15,42 48 0,33-65 16,-33 65-16</inkml:trace>
  <inkml:trace contextRef="#ctx0" brushRef="#br0" timeOffset="24036.5394">28009 7107 0,'0'0'15,"0"0"-15,0 0 16,0 56-16,0-56 0,0 0 15,0 79 1,0-79-16,0 0 0,9 98 16,-9-98-16,0 0 15,0 0-15,0 0 16,0 0-16,0 0 0,0 0 16,16 88-16,-16-88 15,9 28-15,-9-28 16,0-37-16,0 37 15,8-97-15,-8 97 0,25-122 16,-25 122-16,41-111 16,-41 111-16,58-89 15,-58 89-15,66-55 16,-66 55-16,83-14 0,-83 14 16,0 0-16,0 0 15,82 14-15,-82-14 16,0 0-16,0 0 0,0 0 15,0 0-15,0 0 16,91 28-16,-91-28 16,75 27-16,-75-27 0,0 0 15</inkml:trace>
  <inkml:trace contextRef="#ctx0" brushRef="#br0" timeOffset="24934.5827">28911 7051 0,'0'0'0,"0"0"0,0 0 16,-58 52-16,58-52 15,-50 51-15,50-51 16,-58 70-16,58-70 16,0 0-16,-33 79 0,33-79 15,9 88-15,-9-88 16,74 74-16,-74-74 15,99 57-15,-99-57 0,116 13 16,-116-13-16,100-36 16,-100 36-16,50-94 15,-50 94-15,16-121 16,-16 121-16,-33-130 16,33 130-16,-74-107 0,74 107 15,-84-70-15,84 70 16,-83-32-16,83 32 15,-90-5-15,90 5 0,0 0 16,-83 28-16,83-28 16,-25 42-16,25-42 15,66 23-15,-66-23 16</inkml:trace>
  <inkml:trace contextRef="#ctx0" brushRef="#br0" timeOffset="25150.478">29681 7028 0,'0'0'0,"0"0"16,0 0-16,0 0 15,0 0-15,-42 10 0,42-10 16,-49 27-16,49-27 16,-75 60-16,75-60 15,-74 80-15,74-80 0,-41 98 16,41-98-16,16 97 15,-16-97-15,75 79 16,-75-79-16,124 24 16</inkml:trace>
  <inkml:trace contextRef="#ctx0" brushRef="#br0" timeOffset="25551.2102">30202 7038 0,'0'0'0,"0"0"0,-66-5 15,66 5-15,-83 14 16,83-14-16,-108 42 16,108-42-16,-91 65 15,91-65-15,0 0 0,-57 74 16,57-74-16,0 71 15,0-71-15,41 59 16,-41-59-16,83 28 0,-83-28 16,107-18-16,-107 18 15,91-46-15,-91 46 16,0 0-16,91-75 0,-91 75 16,0 0-16,0 0 15,0 0-15,58-42 16,-58 42-16,58-9 0,-58 9 15,33 32-15,-33-32 16,49 71-16,-49-71 16,75 74-16,-75-74 15,91 41-15,-91-41 0</inkml:trace>
  <inkml:trace contextRef="#ctx0" brushRef="#br0" timeOffset="25818.4412">30780 6470 0,'0'0'0,"0"0"15,0 121-15,0-121 16,17 140-16,-17-140 15,33 181-15,-33-181 16,33 200-16,-33-200 0,33 187 16,-33-187-16,0 0 15,42 129-15,-42-129 16,57 33-16</inkml:trace>
  <inkml:trace contextRef="#ctx0" brushRef="#br0" timeOffset="27521.7516">21807 9033 0,'0'0'15,"0"0"-15,0 0 0,0 0 16,0 0-16,41-37 16,-82 0-16,41 37 15,-116-5-15,116 5 16,-157 19-16,157-19 0,-157 46 16,157-46-16,-99 71 15,99-71-15,-17 83 16,17-83-16,67 84 0,-67-84 15,148 88-15,-148-88 16,191 107-16,-191-107 16,181 126-16,-181-126 15,124 130-15,-124-130 16,50 134-16,-50-134 0,-25 126 16,25-126-16,-99 79 15,99-79-15,-165 43 16,165-43-16,-174-38 15,174 38-15,-165-102 0,57-57 16</inkml:trace>
  <inkml:trace contextRef="#ctx0" brushRef="#br0" timeOffset="27755.3084">22187 8741 0,'9'37'0,"-9"-37"15,25 115-15,-25-115 0,41 200 16,-8 43-16,-33-243 16,33 242-16,-33-242 15,41 200-15,-41-200 16,0 0-16,33 125 0,-33-125 15,67 28-15</inkml:trace>
  <inkml:trace contextRef="#ctx0" brushRef="#br0" timeOffset="28072.228">22849 9433 0,'0'0'16,"-17"24"-16,17-24 0,-33 69 15,33-69-15,-41 126 16,41-126-16,-25 149 16,25-149-16,8 130 15,-8-130-15,75 102 0,-75-102 16,116 57-16,-116-57 16,140-5-16,-140 5 15,116-70-15,-116 70 16,58-121-16,-58 121 0,-8-172 15,8 172-15,-67-177 16,67 177-16,-132-135 16,132 135-16,-165-88 15,165 88-15,-157-23 0,157 23 16,0 0-16,-133 23 16</inkml:trace>
  <inkml:trace contextRef="#ctx0" brushRef="#br0" timeOffset="28289.5535">23825 9810 0,'8'51'0,"8"98"16,9 51-16,-25-200 0,33 219 15,-33-219-15,25 218 16,-25-218-16,0 0 16,25 158-16,-9-134 15,-16-24-15</inkml:trace>
  <inkml:trace contextRef="#ctx0" brushRef="#br0" timeOffset="28606.7967">23552 9401 0,'0'0'15,"0"0"-15,0 0 16,107-10-16,67 6 0,33 23 16,-16 14-16,-191-33 15,157 54-15,-157-54 16,124 71-16,-124-71 15,41 78-15,-41-78 0,-25 94 16,25-94-16,-107 83 16,107-83-16,-141 80 15,141-80-15,-174 55 16,174-55-16,-149 28 16,149-28-16,0 0 0,-116-4 15,116 4-15,-33-47 16,33 47-16</inkml:trace>
  <inkml:trace contextRef="#ctx0" brushRef="#br0" timeOffset="28991.4793">24694 9787 0,'0'0'16,"0"0"-16,116-37 15,-116 37-15,157-47 0,-157 47 16,173-70-16,-173 70 16,141-92-16,-141 92 15,74-112-15,-74 112 16,0-98-16,0 98 0,-82-60 16,82 60-16,-133-19 15,133 19-15,-173 51 16,173-51-16,-149 88 15,149-88-15,-99 117 16,99-117-16,0 134 0,0-134 16,91 145-16,-91-145 15,165 130-15,-165-130 16,223 102-16,-223-102 16,223 66-16,-223-66 0,207 0 15,-207 0-15,174-56 16,-174 56-16</inkml:trace>
  <inkml:trace contextRef="#ctx0" brushRef="#br0" timeOffset="125572.0134">8260 11587 0,'-58'117'31,"-24"41"-31,-1 0 0,83-158 0,0 0 0,-99 162 16,99-162-16,-116 187 15,116-187-15,-132 204 16,132-204-16,-141 209 0,141-209 15,-132 197-15,132-197 16,0 0-16,0 0 16,-99 143-16,99-143 15,-25 70-15,25-70 0,49-28 16,-49 28-16,116-121 16,-116 121-16</inkml:trace>
  <inkml:trace contextRef="#ctx0" brushRef="#br0" timeOffset="125901.7429">8905 11648 0,'-33'33'16,"33"-33"-16,-66 97 16,66-97-16,-99 158 0,99-158 15,-116 196-15,116-196 16,-116 204-16,116-204 16,-107 191-16,107-191 15,-75 172-15,75-172 16,-74 149-16,74-149 0,0 0 15,-33 116-15,33-116 16,0 0-16,0 66 16</inkml:trace>
  <inkml:trace contextRef="#ctx0" brushRef="#br0" timeOffset="126687.338">8955 12518 0,'0'0'0,"0"0"16,8 64-16,-8-64 0,8 80 15,-8-80-15,0 102 16,0-102-16,0 117 15,0-117-15,0 0 16,0 0-16,0 0 0,0 0 16,0 0-16,-16 98 15,16-98-15,0 0 16,-25 51-16,25-51 0,-17-25 16,17 25-16,0-78 15,0 78-15,17-112 16,-17 112-16,33-116 15,-33 116-15,0 0 0,41-92 16,-41 92-16,0 0 16,58-61-16,-58 61 15,0 0-15,66-24 16,-66 24-16,58 37 0,-58-37 16,58 74-16,-58-74 15,42 108-15,-42-108 16,16 116-16,-16-116 15,0 0-15,8 102 0,-8-102 16,0 0-16,0 0 16,0 0-16,0 0 0,0 0 15,0 0-15,0 0 16,0 61-16,0-61 16,0 0-16,0 0 15,42-51-15,-42 51 0,58-93 16,-58 93-16,0 0 15,0 0-15,66-94 16,-66 94-16,0 0 16,0 0-16,74-69 0,-74 69 15,0 0-15,66-23 16,-66 23-16,59 32 16,-59-32-16,33 79 0,-33-79 15,25 107-15,-25-107 16,8 112-16,-8-112 15,0 0-15,9 98 0,-9-98 16,0 0-16,16 69 16,-16-69-16,33 24 15,-33-24-15,75-24 16,-75 24-16</inkml:trace>
  <inkml:trace contextRef="#ctx0" brushRef="#br0" timeOffset="126939.005">10378 12397 0,'0'0'0,"0"0"15,58-10-15,-58 10 16,91-14-16,-91 14 16,132-9-16,-132 9 0,132 5 15,-132-5-15,0 0 16,116 13-16,-116-13 16</inkml:trace>
  <inkml:trace contextRef="#ctx0" brushRef="#br0" timeOffset="127136.7339">10452 12857 0,'0'0'0,"0"0"15,0 0-15,75 0 16,-75 0-16,124 0 0,-124 0 15,190-18-15,-190 18 16,207-38-16</inkml:trace>
  <inkml:trace contextRef="#ctx0" brushRef="#br0" timeOffset="127789.2022">11759 11699 0,'0'0'0,"0"0"16,91-14-16,-91 14 16,157 0-16,-157 0 15,190 14-15,-190-14 16,182 33-16,-182-33 0,0 0 16,132 50-16,-132-50 15,66 57-15,-66-57 16,-41 74-16,41-74 0,-91 79 15,91-79-15,-124 79 16,124-79-16,0 0 16,0 0-16,-132 75 15,132-75-15,0 0 0,0 0 16,0 0-16,-91 51 16,91-51-16,0 36 15,0-36-15,99 29 0,-99-29 16,165 19-16,-165-19 15,182 32-15,-182-32 16,174 60-16,-174-60 16,124 80-16,-124-80 0,66 88 15,-66-88-15,0 84 16,0-84-16,-49 93 16,49-93-16,-91 83 0,91-83 15,-124 70-15,124-70 16,-158 47-16,158-47 15,-165 23-15,165-23 16,-174-10-16,174 10 0,-148-18 16,148 18-16</inkml:trace>
  <inkml:trace contextRef="#ctx0" brushRef="#br0" timeOffset="129141.5378">18474 11959 0,'16'145'16,"-16"-145"-16,33 190 0,-33-190 15,25 210 1,-25-210-16,33 214 0,-33-214 16,33 186-16,-33-186 15,33 153-15,-33-153 16,25 107-16,-25-107 0,0 0 15,42 75-15,-42-75 16,58 27-16</inkml:trace>
  <inkml:trace contextRef="#ctx0" brushRef="#br0" timeOffset="129525.6697">19699 13085 0,'0'0'0,"0"0"16,0 0-16,0 0 15,0 0-15,-58 37 0,58-37 16,-116 42-16,116-42 15,-149 47-15,149-47 16,-199 55-16,199-55 16,-215 47-16,215-47 0,-207 33 15,207-33-15,-198 13 16,198-13-16,-174 0 16,174 0-16,-157 0 15,157 0-15,-124-4 0,124 4 16,0 0-16,-116-5 15,116 5-15,-58-9 16,58 9-16,0 0 0</inkml:trace>
  <inkml:trace contextRef="#ctx0" brushRef="#br0" timeOffset="130377.127">19616 12694 0,'0'0'16,"0"0"-16,0 0 16,41 28-16,-41-28 0,42 57 15,-42-57-15,41 97 16,-41-97-16,33 111 16,-33-111-16,0 0 15,25 117-15,-25-117 0,0 0 16,0 0-16,0 0 15,0 0-15,0 97 16,0-97-16,0 0 0,-8 38 16,8-38-16,-17-42 15,17 42-15,-16-103 16,16 103-16,0-130 0,0 130 16,0 0-16,8-139 15,-8 139-15,0 0 16,0 0-16,25-112 0,-25 112 15,0 0-15,49-56 16,-49 56-16,75 5 16,-75-5-16,66 51 15,-66-51-15,41 94 0,-41-94 16,41 101-16,-41-101 16,0 0-16,25 97 15,-25-97-15,0 0 16,0 0-16,0 0 0,0 0 15,17 80-15,-17-80 16,0 0-16,0 0 0,0 0 16,8-46-16,-8 46 15,0-117-15,0 117 16,17-130-16,-17 130 16,0 0-16,33-116 0,-33 116 15,0 0-15,33-84 16,-33 84-16,0 0 15,66-37-15,-66 37 0,66 9 16,-66-9-16,58 51 16,-58-51-16,41 79 15,-41-79-15,33 103 0,-33-103 16,25 116-16,-25-116 16,0 0-16,25 126 15,-25-126-15,0 0 16,58 83-16,-58-83 0,74 24 15,-74-24-15</inkml:trace>
  <inkml:trace contextRef="#ctx0" brushRef="#br0" timeOffset="130610.6198">20997 12582 0,'0'0'0,"0"0"16,107 0-16,-107 0 16,133 0-16,-133 0 15,148 0-15,-148 0 16,133 0-16,-133 0 0</inkml:trace>
  <inkml:trace contextRef="#ctx0" brushRef="#br0" timeOffset="130817.5686">21187 13136 0,'0'0'0,"0"0"16,132 0-16,-132 0 16,182 0-16</inkml:trace>
  <inkml:trace contextRef="#ctx0" brushRef="#br0" timeOffset="131546.1205">22130 12407 0,'0'0'0,"0"0"0,0 0 0,107 4 16,-107-4-16,165 0 16,-165 0-16,191 0 15,-191 0-15,198-10 0</inkml:trace>
  <inkml:trace contextRef="#ctx0" brushRef="#br0" timeOffset="131885.9359">23105 11607 0,'0'0'0,"0"0"0,0 0 16,25 78-16,-25-78 15,33 116-15,-33-116 16,33 168-16,-33-168 0,17 186 15,-17-186-15,16 167 16,-16-167-16</inkml:trace>
  <inkml:trace contextRef="#ctx0" brushRef="#br0" timeOffset="132213.5969">23891 11801 0,'0'0'0,"0"0"16,-25 70-16,25-70 15,-25 107-15,25-107 16,-58 149-16,58-149 15,-66 181-15,66-181 16,-83 191-16,83-191 16,-107 191-16,107-191 0,-99 172 15,99-172-15,0 0 16,0 0-16,-83 125 0,83-125 16,-17 61-16,17-61 15,50 0-15</inkml:trace>
  <inkml:trace contextRef="#ctx0" brushRef="#br0" timeOffset="132734.6797">23849 12582 0,'0'0'16,"0"0"-16,100-18 15,-100 18-15,140-14 0,-140 14 16,175 5-16,-175-5 16,157 27-16,-157-27 15,0 0-15,116 38 16,-116-38-16,41 65 0,-41-65 16,-33 70-16,33-70 15,-83 65-15,83-65 16,-115 70-16,115-70 0,-124 56 15,124-56-15,0 0 16,0 0-16,0 0 16,0 0-16,-109 36 15,109-36-15,-41 19 0,41-19 16,41-4-16,-41 4 16,133-5-16,-133 5 15,182 23-15,-182-23 0,199 61 16,-199-61-16,149 88 15,-149-88-15,82 102 16,-82-102-16,0 103 16,0-103-16,-82 97 15,82-97-15,-133 75 16,133-75-16,-182 41 0,182-41 16,-198 15-16,198-15 15,-200-5-15,200 5 16,0 0-16,-140-28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30T16:23:02.81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FFFFFF"/>
    </inkml:brush>
  </inkml:definitions>
  <inkml:trace contextRef="#ctx0" brushRef="#br0">25347 5167 0,'0'0'16,"0"0"-16,0 0 0,33 51 15,-33-51-15,0 0 16,41 80-16,-41-80 16,0 0-16,0 0 0,0 0 15,0 0-15,25 84 16,-25-84-16,0 0 16,0 0-16,9 55 15,-9-55-15,0 0 0,0 0 16,-9-103-16,9 103 15,0 0-15,0-106 16,0 106-16,0 0 16,25-103-16,-25 103 0,0 0 15,58-69-15,-58 69 16,74-19-16,-74 19 16,67 33-16,-67-33 0,66 79 15,-66-79-15,0 0 16,33 97-16,-33-97 15,0 0-15,0 0 0,0 0 16,0 0-16,0 0 16,0 0-16,16 79 15,-16-79-15,0 0 0,0 0 16,0 0-16,0 0 16,0 0-16,33-93 0,-33 93 15,42-93-15,-42 93 16,0 0-16,49-83 0,-49 83 15,0 0-15,66-42 16,-66 42-16,0 0 16,91 0-16,-91 0 15,67 51-15,-67-51 0,49 88 16,-49-88-16,0 0 16,0 0-16,25 98 15,-25-98-15,0 0 0,33 65 16,-33-65-16,41 5 15,-41-5-15</inkml:trace>
  <inkml:trace contextRef="#ctx0" brushRef="#br0" timeOffset="231.0131">26472 4967 0,'0'0'0,"0"0"16,66-14-16,-66 14 15,91-9-15,-91 9 0,115-10 16,-115 10-16,0 0 16,0 0-16,100-3 15,-100 3-15,0 0 16,0 0-16</inkml:trace>
  <inkml:trace contextRef="#ctx0" brushRef="#br0" timeOffset="417.8592">26620 5200 0,'0'0'0,"0"0"16,0 0-16,75-9 15,-75 9-15,107-5 0,-107 5 16,133-14-16,-133 14 16,132-28-16,-132 28 15</inkml:trace>
  <inkml:trace contextRef="#ctx0" brushRef="#br0" timeOffset="2696.2268">27571 4577 0,'0'0'0,"0"0"16,0 0-16,-8 88 16,8-88-16,-17 102 15,17-102-15,0 0 16,0 0-16,-24 107 0,24-107 16,0 0-16,0 0 15,0 0-15,0 0 16,0 83-16,0-83 15,58 25-15,-58-25 16,107 0-16,-107 0 0,157-10 16,-157 10-16,157 0 15,-157 0-15,0 0 16,124-19-16,-124 19 16</inkml:trace>
  <inkml:trace contextRef="#ctx0" brushRef="#br0" timeOffset="2955.6676">27993 4465 0,'0'0'16,"0"0"-16,0 0 0,8 74 15,-8-74-15,8 121 16,-8-121-16,17 168 16,-17-168-16,17 214 15,-17-214-15,24 237 16,-24-237-16,17 238 16,-17-238-16</inkml:trace>
  <inkml:trace contextRef="#ctx0" brushRef="#br0" timeOffset="5063.6514">2231 5023 0,'0'0'16,"0"0"-16,0 0 16,9 140-16,7 28 15,-16-168-15,25 194 16,-25-194-1,25 215-15,-25-215 0,9 228 16,-9-228 0,7 205-16,-7-205 0,0 167 15,0-167 1,-16 116-16</inkml:trace>
  <inkml:trace contextRef="#ctx0" brushRef="#br0" timeOffset="5344.061">1546 6568 0,'0'0'0,"0"0"16,65-9-16,43-5 15,-108 14-15,173-14 16,-173 14-16,199-29 16,-199 29-16,240-36 15,-240 36 1,231-15-16,-231 15 16,215-13-16,-215 13 15,166-24-15</inkml:trace>
  <inkml:trace contextRef="#ctx0" brushRef="#br0" timeOffset="5995.4461">3158 5959 0,'0'0'0,"0"0"15,0 74-15,0-74 16,8 88-16,-8-88 16,16 130-16,-16-130 15,0 0-15,0 0 16,0 0 0,25 131-16,-25-131 0,0 0 15,8 65 1,-8-65-16,0 0 15,0 0-15,9-140 16,-9 140-16,16-139 16,-16 139-16,58-117 15,-58 117-15,91-60 16,-91 60-16,91 0 16,-91 0-1,91 75-15,-91-75 0,74 144 16,-74-144-1,0 0-15,0 0 16,0 0-16,67 163 16,-67-163-16,0 0 15,24 97-15,-24-97 16,0 0-16,0 0 16,-16-111-16,16 111 15,0-159-15,0 159 16,41-162-16,-41 162 15,58-113-15,-58 113 16,74-41-16,-74 41 16,100 47-16,-100-47 15,82 125 1,-82-125-16,58 182 16,-58-182-16,0 0 15,58 176-15,-58-176 16,58 88-16</inkml:trace>
  <inkml:trace contextRef="#ctx0" brushRef="#br0" timeOffset="6215.0978">4464 5842 0,'0'0'0,"0"0"16,66 9-16,-66-9 15,132 0-15,-132 0 16,149 0-16,-149 0 16,0 0-16,150 0 15</inkml:trace>
  <inkml:trace contextRef="#ctx0" brushRef="#br0" timeOffset="6432.7763">4613 6317 0,'0'0'0,"0"0"15,74-10-15,-74 10 16,116-5-16,-116 5 16,166-3-16,-166 3 15,174-10-15,-174 10 16</inkml:trace>
  <inkml:trace contextRef="#ctx0" brushRef="#br0" timeOffset="6679.9051">5796 6000 0,'0'0'0,"0"0"0,91-23 16,-91 23 0,149-9-16,-149 9 15,198-14-15,-198 14 16</inkml:trace>
  <inkml:trace contextRef="#ctx0" brushRef="#br0" timeOffset="6951.0968">6838 5079 0,'0'0'0,"0"0"15,8 65-15,-8-65 16,9 112-16,-1 50 16,-8-162-16,8 187 15,-8-187-15,0 0 16,17 140-16,-17-140 16</inkml:trace>
  <inkml:trace contextRef="#ctx0" brushRef="#br0" timeOffset="7197.6117">7524 5205 0,'0'0'0,"-24"23"16,-43 60-16,-24 62 15,91-145-15,-107 191 16,107-191-16,-99 219 16,99-219-16,0 0 15,-108 209-15,108-209 16,-49 102-16</inkml:trace>
  <inkml:trace contextRef="#ctx0" brushRef="#br0" timeOffset="7523.7566">7599 5656 0,'0'0'16,"0"0"-16,-17 69 15,17-69-15,-25 108 16,25-108-16,-33 140 15,33-140-15,0 0 16,0 0-16,0 0 16,-41 144-16,41-144 15,-17 88-15,17-88 16,42 28 0,-42-28-16,107-23 15,-107 23-15,174-28 16,-174 28-16,174-9 15,-174 9-15,148-10 16,-148 10-16</inkml:trace>
  <inkml:trace contextRef="#ctx0" brushRef="#br0" timeOffset="7749.1428">8062 5763 0,'0'0'0,"0"0"15,-25 103-15,17 50 16,16 38-16,0 9 16,-8-200-16,9 200 15,-9-200-15,0 204 16,0-204-16</inkml:trace>
  <inkml:trace contextRef="#ctx0" brushRef="#br0" timeOffset="19927.5446">2248 7786 0,'0'0'16,"0"0"-16,0 0 0,0 0 16,8 61-1,-8-61-15,25 93 0,-25-93 16,41 125-16,-41-125 16,58 136-16,-58-136 15,100 98-15,-100-98 0,90 46 16,-90-46-16,116-9 15,-116 9-15,124-69 16,-124 69-16,108-103 16,-108 103-16,0 0 0,74-126 15,-74 126-15,0 0 16,0 0-16,0 0 0,0 0 16,50-93-16,-50 93 15,0 0-15,0 0 16,16 69-16,-16-69 15,17 168-15,-17-168 0,25 219 16,-25-219-16,41 241 16,-41-241-16,50 257 15,-50-257-15,41 232 16,-41-232-16,25 210 0,-25-210 16,-9 172-16,9-172 15,-57 120-15,57-120 16,-100 66-16,100-66 0,-124 14 15,124-14-15,-115-38 16,115 38-16,-100-79 16,100 79-16,-58-111 15,58 111-15,-16-135 0,16 135 16,41-131-16,-41 131 16,108-126-16,-108 126 15,140-111-15,-140 111 16,149-89-16,-149 89 15,0 0-15,0 0 16,116-64-16,-116 64 0,0 0 16,83-51-16,-83 51 15,0 0-15,0 0 16</inkml:trace>
  <inkml:trace contextRef="#ctx0" brushRef="#br0" timeOffset="20674.7394">3976 7707 0,'0'0'0,"0"0"0,0 75 15,0-75-15,17 102 16,-17-102-16,16 149 15,-16-149-15,8 186 16,-8-186-16,0 0 16,0 173-16,0-173 0,9 93 15</inkml:trace>
  <inkml:trace contextRef="#ctx0" brushRef="#br0" timeOffset="20841.8501">3786 8140 0,'0'0'0,"0"0"15,41 18-15,-41-18 16,99-4-16,-99 4 16,191-23-16,-191 23 0,215-52 15</inkml:trace>
  <inkml:trace contextRef="#ctx0" brushRef="#br0" timeOffset="21343.2059">4679 7665 0,'0'0'16,"0"0"-16,0 0 15,74-14-15,-74 14 16,117-4-16,-117 4 0,132 14 16,-132-14-16,0 0 15,100 38-15,-100-38 16,24 55-16,-24-55 16,-33 79-16,33-79 0,0 0 15,-74 74-15,74-74 16,0 0-16,0 0 15,0 0-15,-74 61 16,74-61-16,-42 51 0,42-51 16,50 37-16,-50-37 15,91 37-15,-91-37 16,124 38-16,-124-38 0,0 0 16,99 51-16,-99-51 15,41 70-15,-41-70 16,-8 79-16,8-79 15,-74 84-15,74-84 16,-116 75-16,116-75 0,-116 36 16,116-36-16,0 0 15,-116 5-15,116-5 16,-83-38-16,83 38 0,-17-83 16,17 83-16</inkml:trace>
  <inkml:trace contextRef="#ctx0" brushRef="#br0" timeOffset="21509.8088">5598 8061 0,'0'0'0,"0"0"0,58-10 15,-58 10-15,124-28 16,-124 28-16,173-18 15,-173 18-15,174-28 16</inkml:trace>
  <inkml:trace contextRef="#ctx0" brushRef="#br0" timeOffset="21693.7585">5747 8447 0,'0'0'16,"0"0"-16,91-9 16,-91 9-16,148-19 0,-148 19 15,199-23-15,-199 23 16,190-37-16</inkml:trace>
  <inkml:trace contextRef="#ctx0" brushRef="#br0" timeOffset="22027.2162">6722 8019 0,'0'0'0,"0"0"0,0 0 0,50 14 16,-50-14-16,99 5 15,-99-5-15,149 4 16,-149-4-16,182-19 16</inkml:trace>
  <inkml:trace contextRef="#ctx0" brushRef="#br0" timeOffset="22261.2421">7500 7349 0,'0'0'0,"0"0"16,0 0-16,33 89 16,-33-89-16,24 111 15,-24-111-15,9 158 0,-9-158 16,-9 140-16,9-140 15,17 75-15</inkml:trace>
  <inkml:trace contextRef="#ctx0" brushRef="#br0" timeOffset="22465.5425">8070 7438 0,'-16'23'16,"16"-23"-16,-25 84 16,25-84-16,-50 162 0,50-162 15,-83 215-15,83-215 16,-74 232-16,74-232 16,0 0-16,-58 177 15,58-177-15</inkml:trace>
  <inkml:trace contextRef="#ctx0" brushRef="#br0" timeOffset="22763.3213">8153 7856 0,'0'0'15,"0"0"-15,0 0 16,-17 69-16,17-69 0,-16 94 15,16-94-15,-25 116 16,25-116-16,-25 117 16,25-117-16,0 0 15,0 0-15,0 0 0,-16 89 16,16-89-16,33 46 16,-33-46-16,91 9 15,-91-9-15,132-14 16,-132 14-16,0 0 0,140-28 15,-140 28-15,124-46 16,-124 46-16</inkml:trace>
  <inkml:trace contextRef="#ctx0" brushRef="#br0" timeOffset="22996.5092">8558 7893 0,'0'0'16,"0"0"-16,0 61 16,0-61-16,16 107 0,-16-107 15,33 158-15,-33-158 16,17 191-16,-17-191 16,0 200-16,0-200 15,-8 186-15,8-186 0,0 0 16,8 107-16</inkml:trace>
  <inkml:trace contextRef="#ctx0" brushRef="#br0" timeOffset="23346.6393">9161 7265 0,'0'0'0,"0"0"15,0 0-15,-33 75 16,33-75-16,-33 111 15,33-111-15,-49 168 0,16 36 16,33-204-16,-17 215 16,17-215-16,8 214 15,-8-214-15,25 200 16,-25-200-16,0 0 0,42 154 16,-42-154-16,49 79 15,-49-79-15</inkml:trace>
  <inkml:trace contextRef="#ctx0" brushRef="#br0" timeOffset="23647.6993">9236 7912 0,'0'0'0,"0"0"15,50-56-15,-50 56 16,99-51-16,-99 51 0,140-42 16,-140 42-16,141-14 15,-141 14-15,117 37 16,-117-37-16,82 70 16,-82-70-16,33 121 15,-33-121-15,25 145 0,-25-145 16,25 153-16,-25-153 15,50 121-15,-50-121 16,82 56-16</inkml:trace>
  <inkml:trace contextRef="#ctx0" brushRef="#br0" timeOffset="23887.102">10039 7758 0,'0'0'0,"0"0"16,-41 84-16,41-84 0,-67 116 16,67-116-16,-74 159 15,74-159-15,-74 163 16,74-163-16,0 0 15,0 0-15,0 0 0,-50 121 16</inkml:trace>
  <inkml:trace contextRef="#ctx0" brushRef="#br0" timeOffset="24075.303">10494 8033 0,'41'-5'15,"-41"5"-15,132-14 16,-132 14-16,207-28 0,-207 28 16</inkml:trace>
  <inkml:trace contextRef="#ctx0" brushRef="#br0" timeOffset="24616.6848">11899 7442 0,'0'0'15,"0"0"-15,0 0 0,-58 23 16,58-23-16,-82 28 16,82-28-16,-108 32 15,108-32-15,-115 29 0,115-29 16,0 0-16,-100 28 16,100-28-16,0 0 15,0 0-15,0 0 0,0 0 16,-66 14-16,66-14 15,0 0-15,0 0 16,-58 18-16,58-18 0,0 0 16,-33 42-16,33-42 15,0 0-15,9 56 16,-9-56-16,57 51 16,-57-51-16,100 37 0,-100-37 15,148 19-15,-148-19 16,174 14-16,-174-14 15,149 32-15,-149-32 0,107 66 16,-107-66-16,25 83 16,-25-83-16,-25 93 15,25-93-15,-82 108 16,82-108-16,-108 102 16,108-102-16,-116 70 0,116-70 15,-107 19-15,107-19 16</inkml:trace>
  <inkml:trace contextRef="#ctx0" brushRef="#br0" timeOffset="24933.7249">11627 6945 0,'33'9'0,"-33"-9"15,91 37-15,-91-37 16,165 93-16,50 51 16,8 42-16,-223-186 0,174 196 15,-34 13-15,-40-5 16,-100-204-16,49 183 15,-49-183-15,0 190 16,0-190-16,-41 210 16,41-210-16,-83 223 15,83-223-15,-116 210 0</inkml:trace>
  <inkml:trace contextRef="#ctx0" brushRef="#br0" timeOffset="26904.0259">3025 10322 0,'0'0'0,"0"0"16,0 0-16,0 79 15,0-79-15,10 116 0,-10-116 16,15 158-16,-15-158 15,50 167-15,-50-167 16,49 136-16,-49-136 16,66 65-16,-66-65 0,100 15 15,-100-15-15,115-51 16,-115 51-16,108-99 16,-108 99-16,0 0 15,0 0-15,0 0 0,83-112 16,-83 112-16,0 0 15,66-79-15,-66 79 0,0 0 16,0 0-16,41 79 16,-41-79-16,8 163 15,-8-163-15,9 219 16,-9-219-16,16 237 16,-16-237-16,-16 218 15,16-218-15,-33 168 0,33-168 16,-67 112-16,67-112 15,0 0-15,-74 46 16,74-46-16,0 0 0,-91-4 16,91 4-16,0 0 15,-74-51-15,74 51 16,-50-84-16,50 84 16,25-107-16,-25 107 0,66-121 15,-66 121-15,99-125 16,-99 125-16,99-126 15,-99 126-15,116-116 16,-116 116-16</inkml:trace>
  <inkml:trace contextRef="#ctx0" brushRef="#br0" timeOffset="27137.8496">4274 10396 0,'0'0'0,"0"0"16,0 98-16,0-98 16,8 120-16,-8-120 0,17 164 15,-17-164-15,8 177 16,-8-177-16,0 0 15,0 139-15,0-139 0,0 0 16</inkml:trace>
  <inkml:trace contextRef="#ctx0" brushRef="#br0" timeOffset="27292.1261">4199 10862 0,'0'0'0,"0"0"16,124-20-16,-124 20 16,149-28-16,-149 28 15,174-60-15</inkml:trace>
  <inkml:trace contextRef="#ctx0" brushRef="#br0" timeOffset="27758.3735">4870 10247 0,'0'0'0,"0"0"16,0 0-16,66 5 16,-66-5-16,108 0 0,-108 0 15,140 19-15,-140-19 16,0 0-16,0 0 15,116 19-15,-116-19 16,58 32-16,-58-32 0,0 56 16,0-56-16,0 0 15,-41 61-15,41-61 16,0 0-16,0 0 0,-58 55 16,58-55-16,-50 65 15,50-65-15,17 70 16,-17-70-16,66 74 15,-66-74-15,91 75 0,-91-75 16,82 79-16,-82-79 16,0 0-16,50 79 15,-50-79-15,0 84 0,0-84 16,-41 84-16,41-84 16,-75 69-16,75-69 15,-82 34-15,82-34 16,-83-10-16,83 10 0,-33-61 15,33 61-15,41-93 16</inkml:trace>
  <inkml:trace contextRef="#ctx0" brushRef="#br0" timeOffset="27928.0025">6110 10522 0,'33'14'16,"-33"-14"-16,100 23 16,-100-23-16,149 5 15,-149-5-15,173-5 0</inkml:trace>
  <inkml:trace contextRef="#ctx0" brushRef="#br0" timeOffset="28106.334">6251 10941 0,'0'0'0,"0"0"0,83 18 16,-83-18-16,148-18 15,-148 18-15,182-33 16</inkml:trace>
  <inkml:trace contextRef="#ctx0" brushRef="#br0" timeOffset="28323.6012">7276 10490 0,'0'0'0,"0"0"16,99 4-16,-99-4 15,141-19-15,-141 19 16,190-61-16</inkml:trace>
  <inkml:trace contextRef="#ctx0" brushRef="#br0" timeOffset="28540.1328">8045 9639 0,'0'0'15,"9"26"-15,-9-26 16,33 80-16,-33-80 15,33 149-15,-33-149 0,16 186 16,-16-186-16,8 162 16,-8-162-16</inkml:trace>
  <inkml:trace contextRef="#ctx0" brushRef="#br0" timeOffset="28757.8504">8674 9839 0,'-9'36'0,"9"-36"15,-33 93-15,33-93 16,-74 149-16,74-149 16,-83 200-16,83-200 15,-99 219-15,99-219 16,0 0-16,-83 177 0,83-177 15,-41 88-15</inkml:trace>
  <inkml:trace contextRef="#ctx0" brushRef="#br0" timeOffset="29034.6691">8781 10359 0,'0'0'0,"0"0"15,-16 60-15,16-60 16,-9 94-16,9-94 16,-16 120-16,16-120 0,-25 145 15,25-145-15,0 0 16,0 0-16,0 0 16,-25 121-16,25-121 15,0 79-15,0-79 0,50 19 16,-50-19-16,107-23 15,-107 23-15,141-38 16,-141 38-16,0 0 16,0 0-16,124-32 0</inkml:trace>
  <inkml:trace contextRef="#ctx0" brushRef="#br0" timeOffset="29258.6373">9095 10499 0,'0'0'0,"0"0"15,0 74-15,0-74 0,0 0 16,0 126-16,0-126 16,0 186-16,0-186 15,-24 219-15,24-219 0,0 0 16,-25 190-16,25-190 15,-17 84-15</inkml:trace>
  <inkml:trace contextRef="#ctx0" brushRef="#br0" timeOffset="29559.2601">9294 10350 0,'0'0'16,"0"0"-16,0 0 0,66-19 15,-66 19-15,107-5 16,-107 5-16,149 10 16,-149-10-16,134 28 15,-134-28-15,99 41 0,-99-41 16,58 75-16,-58-75 15,33 107-15,-33-107 16,8 121-16,-8-121 0,8 131 16,-8-131-16,0 0 15,33 102-15,-33-102 16</inkml:trace>
  <inkml:trace contextRef="#ctx0" brushRef="#br0" timeOffset="29793.3241">10056 10308 0,'0'0'15,"0"0"-15,-42 111 16,42-111-16,-66 145 0,66-145 15,-91 167-15,91-167 16,-91 159-16,91-159 16,-50 102-16</inkml:trace>
  <inkml:trace contextRef="#ctx0" brushRef="#br0" timeOffset="30093.3246">10882 10126 0,'0'0'0,"0"0"0,17 116 16,-17-116-16,16 163 16,-16-163-16,25 196 15,-25-196-15</inkml:trace>
  <inkml:trace contextRef="#ctx0" brushRef="#br0" timeOffset="30262.9355">10750 10578 0,'0'0'0,"0"0"16,0 0-16,108-5 15,-108 5-15,148-9 16,-148 9-16</inkml:trace>
  <inkml:trace contextRef="#ctx0" brushRef="#br0" timeOffset="30861.8187">12181 9526 0,'0'0'0,"0"0"16,0 0-16,-67 5 16,67-5-16,-74 5 15,74-5-15,0 0 0,0 0 16,-74 9-16,74-9 16,0 0-16,0 0 0,0 0 15,0 0-15,0 0 16,-91 23-16,91-23 15,-67 33-15,67-33 0,0 0 16,-49 56-16,49-56 16,0 0-16,-25 60 15,25-60-15,0 0 16,8 61-16,-8-61 0,58 37 16,-58-37-16,108 9 15,-108-9-15,132 0 16,-132 0-16,0 0 15,116 9-15,-116-9 0,74 38 16,-74-38-16,17 60 16,-17-60-16,-33 75 15,33-75-15,-67 84 0,67-84 16,-107 78-16,107-78 16,-124 51-16,124-51 15,-83 23-15,83-23 16</inkml:trace>
  <inkml:trace contextRef="#ctx0" brushRef="#br0" timeOffset="31074.4947">12677 9824 0,'-17'37'0,"17"-37"16,-33 93-16,-17 56 0,50-149 16,-91 177-16,91-177 15,-82 182-15,82-182 16,0 0-16,-83 152 0,83-152 16</inkml:trace>
  <inkml:trace contextRef="#ctx0" brushRef="#br0" timeOffset="31396.1981">12776 10247 0,'0'0'15,"0"0"-15,0 0 16,0 75-16,0-75 0,0 79 15,0-79-15,8 107 16,-8-107-16,0 0 16,0 0-16,8 102 0,-8-102 15,0 0-15,17 80 16,-17-80-16,41 36 16,-41-36-16,83 14 0,-83-14 15,107-9-15,-107 9 16,0 0-16,108-9 15,-108 9-15,0 0 16,99-23-16</inkml:trace>
  <inkml:trace contextRef="#ctx0" brushRef="#br0" timeOffset="31596.642">13198 10299 0,'0'0'0,"0"0"0,0 130 16,0-130-16,8 158 15,-8-158-15,25 209 16,-25-209-16,24 237 16,-24-237-16,33 225 15</inkml:trace>
  <inkml:trace contextRef="#ctx0" brushRef="#br0" timeOffset="32198.1682">4514 11973 0,'0'0'0,"0"0"0,0 0 16,0 0-16,66 5 16,-66-5-16,124-14 0,-124 14 15,158-32-15,-158 32 16,157-56-16</inkml:trace>
  <inkml:trace contextRef="#ctx0" brushRef="#br0" timeOffset="32631.7729">5317 11653 0,'0'0'0,"0"0"16,0 0-16,33 32 16,-33-32-16,91 33 15,-91-33-15,124 46 16,-124-46-16,0 0 0,107 56 15,-107-56-15,0 0 16,42 61-16,-42-61 16,-17 51-16,17-51 0,0 0 15,-66 50-15,66-50 16,0 0-16,0 0 16,0 0-16,-75 48 15,75-48-15,-24 55 16,24-55-16,33 79 0,-33-79 15,74 84-15,-74-84 16,83 74-16,-83-74 16,0 0-16,41 79 0,-41-79 15,0 0-15,-8 80 16,8-80-16,-66 74 16,66-74-16,0 0 0,-91 52 15,91-52-15,0 0 16,0 0-16,-91 18 15,91-18-15,-33-14 16</inkml:trace>
  <inkml:trace contextRef="#ctx0" brushRef="#br0" timeOffset="33078.1088">11296 11630 0,'0'0'0,"0"0"16,0 0-16,0 0 15,66 18-15,-66-18 0,124 10 16,-124-10-16,207 9 16,-207-9-16</inkml:trace>
  <inkml:trace contextRef="#ctx0" brushRef="#br0" timeOffset="33533.9173">12164 11476 0,'0'0'15,"0"0"-15,0 0 0,74 0 16,-74 0-16,141 0 15,-141 0-15,174 9 16,-174-9-16,0 0 0,0 0 16,0 0-16,181 23 15,-181-23-15,91 33 16,-91-33-16,-8 51 0,8-51 16,-66 47-16,66-47 15,0 0-15,0 0 16,0 0-16,-83 46 15,83-46-15,0 0 0,-66 37 16,66-37-16,8 60 16,-8-60-16,100 66 15,-100-66-15,149 70 16,-149-70-16,165 79 0,-165-79 16,0 0-16,107 69 15,-107-69-15,25 66 16,-25-66-16,-41 65 0,41-65 15,-91 60-15,91-60 16,-141 37-16,141-37 16,-157 14-16</inkml:trace>
  <inkml:trace contextRef="#ctx0" brushRef="#br0" timeOffset="34419.4893">5325 13476 0,'0'0'0,"0"0"16,-25 88-16,25-88 15,-41 145-15,41-145 0,-33 190 16,33-190-16,-17 187 16,17-187-16,58 130 15,-58-130-15,91 74 16,-91-74-16,141 5 16,-141-5-16,173-56 0,-173 56 15,149-98-15,-149 98 16,0 0-16,0 0 15,0 0-15,0 0 0,124-102 16,-124 102-16,58-41 16,-58 41-16,8 51 15,-8-51-15,-25 139 16,25-139-16,-49 223 0,-1 38 16,1-20-16,49-241 15,-67 200-15,67-200 16,-74 163-16,74-163 0,-91 122 15,91-122-15,0 0 16,0 0-16,0 0 16,0 0-16,-107 64 15,107-64-15,-67-18 0,67 18 16,-16-107-16,16 107 16,49-182-16,-49 182 15,124-190-15,-124 190 16,158-154-16,-158 154 0,157-84 15,-157 84-15,0 0 16,132-51-16,-132 51 16,91-37-16,-91 37 0,83-51 15</inkml:trace>
  <inkml:trace contextRef="#ctx0" brushRef="#br0" timeOffset="34642.0138">6764 14007 0,'0'0'0,"0"0"16,66 4-16,-66-4 15,116-4-15,-116 4 16,173 0-16,-173 0 15,0 0-15,0 0 0,141 9 16,-141-9-16</inkml:trace>
  <inkml:trace contextRef="#ctx0" brushRef="#br0" timeOffset="34820.0631">6871 14453 0,'0'0'0,"0"0"0,0 0 15,25 42-15,-25-42 16,83 32-16,-83-32 16,157 14-16,-157-14 15,182-4-15,-182 4 0,190-33 16</inkml:trace>
  <inkml:trace contextRef="#ctx0" brushRef="#br0" timeOffset="35055.9107">7946 13816 0,'0'0'0,"0"0"16,0 0-16,74 9 16,-74-9-16,108-4 0,-108 4 15,174-14-15,-174 14 16</inkml:trace>
  <inkml:trace contextRef="#ctx0" brushRef="#br0" timeOffset="35287.7747">8798 13173 0,'0'0'0,"0"0"0,0 0 15,0 0-15,8 89 16,-8-89-16,25 111 0,-25-111 15,16 126-15,-16-126 16,17 108-16,-17-108 16,58 55-16,-58-55 0</inkml:trace>
  <inkml:trace contextRef="#ctx0" brushRef="#br0" timeOffset="35496.8406">9310 13355 0,'0'0'16,"0"0"-16,-33 102 15,33-102-15,-49 135 16,49-135-16,-83 181 0,83-181 16,-116 210-16,116-210 15,0 0-15,-107 186 16,107-186-16,-66 112 15,66-112-15</inkml:trace>
  <inkml:trace contextRef="#ctx0" brushRef="#br0" timeOffset="35804.6436">9426 13899 0,'0'0'0,"0"0"0,0 0 16,-8 66-16,8-66 16,-17 84-16,17-84 0,-33 98 15,33-98-15,-41 102 16,41-102-16,0 0 16,0 0-16,0 0 0,0 0 15,-25 88-15,25-88 16,25 51-16,-25-51 15,99 28-15,-99-28 16,149 14-16,-149-14 0,0 0 16,158 0-16,-158 0 15,0 0-15,124-23 16</inkml:trace>
  <inkml:trace contextRef="#ctx0" brushRef="#br0" timeOffset="36004.9478">9865 14021 0,'0'0'16,"0"0"-16,0 0 15,-24 74-15,24-74 0,-42 121 16,42-121-16,-33 172 16,33-172-16,-33 205 15,33-205-15,-50 190 16,50-190-16,0 0 0,-17 130 15,17-130-15</inkml:trace>
  <inkml:trace contextRef="#ctx0" brushRef="#br0" timeOffset="36339.8794">10180 13858 0,'0'0'0,"0"0"0,41 0 16,-41 0-16,74 0 16,-74 0-16,116 9 0,-116-9 15,124 32-15,-124-32 16,108 48-16,-108-48 15,74 54-15,-74-54 16,50 85-16,-50-85 0,16 93 16,-16-93-16,17 111 15,-17-111-15,24 108 16,-24-108-16,50 78 0,-50-78 16,75 23-16</inkml:trace>
  <inkml:trace contextRef="#ctx0" brushRef="#br0" timeOffset="36556.3611">10965 13899 0,'0'0'16,"0"0"-16,-58 99 15,58-99-15,-66 139 16,66-139-16,-74 153 0,74-153 16,-83 154-16,83-154 15,0 0-15,-58 121 0</inkml:trace>
  <inkml:trace contextRef="#ctx0" brushRef="#br0" timeOffset="38581.0498">11775 14132 0,'0'0'0,"0"0"0,0 0 16,0 0-16,58 0 15,-58 0-15,99 5 16,-99-5-16,158 4 0,-158-4 16,181 14-16</inkml:trace>
  <inkml:trace contextRef="#ctx0" brushRef="#br0" timeOffset="42505.4505">12710 13164 0,'0'0'0,"0"0"15,0 0-15,0 0 0,0 0 16,0 0-16,0 0 15,0 0-15,0 0 0,0 0 16,0 0-16,0 0 16,0 0-16,49 18 0,-49-18 15,100 19-15,-100-19 16,115 29-16,-115-29 16,116 18-16,-116-18 15,0 0-15,116 5 0,-116-5 16,0 0-16,0 0 15,91-10-15,-91 10 16,0 0-16,0 0 0,0 0 16,0 0-16,0 0 15,0 0-15,66-4 0,-66 4 16,0 0-16,0 0 16,0 55-16,0-55 15,-41 88-15,41-88 16,-75 112-16,75-112 15,-83 122-15,83-122 0,0 0 16,-66 116-16,66-116 16,0 0-16,0 0 15,-49 93-15,49-93 0,0 0 16,0 0-16,0 0 16,0 0-16,0 0 0,-42 84 15,42-84-15,0 0 16,-16 46-16,16-46 15,0 0-15,0 0 0</inkml:trace>
  <inkml:trace contextRef="#ctx0" brushRef="#br0" timeOffset="42902.8157">13776 13411 0,'0'0'0,"0"0"16,-41 97-16,41-97 16,-66 145-16,66-145 0,-91 186 15,91-186-15,-91 210 16,91-210-16,-91 200 16,91-200-16,-66 158 15,66-158-15,0 0 16,0 0-16,0 0 0,-50 102 15,50-102-15,0 0 16,-8 51-16,8-51 16,0 0-16</inkml:trace>
  <inkml:trace contextRef="#ctx0" brushRef="#br0" timeOffset="43263.0635">13867 13960 0,'0'0'0,"0"0"15,0 0-15,-25 79 16,25-79-16,-24 79 0,24-79 15,-25 93-15,25-93 16,0 0-16,0 0 16,-33 88-16,33-88 15,0 0-15,8 74 0,-8-74 16,58 38-16,-58-38 16,74 19-16,-74-19 15,100 0-15,-100 0 0,0 0 16,115-9-16,-115 9 15,0 0-15,100-10 16,-100 10-16</inkml:trace>
  <inkml:trace contextRef="#ctx0" brushRef="#br0" timeOffset="43487.4879">14132 13955 0,'0'0'0,"0"0"15,-8 112-15,8-112 0,-9 182 16,9 55-16,-16 4 16,16-241-16,-17 210 15,17-210-15,-8 162 16,8-162-16</inkml:trace>
  <inkml:trace contextRef="#ctx0" brushRef="#br1" timeOffset="58918.2246">20418 6331 0,'0'0'0,"0"0"0,0 0 16,-8 46-16,8-46 15,0 93-15,0-93 16,16 144-16,-16-144 16,0 0-16,33 149 0,-33-149 15,66 130-15,-66-130 16,0 0-16,67 66 16,-67-66-16,74 9 0,-74-9 15,99-51-15,-99 51 16,91-103-16,-91 103 15,75-125-15,-75 125 16,0 0-16,0 0 0,0 0 16,0 0-16,58-121 15,-58 121-15,33-66 16,-33 66-16,24 15 0,-24-15 16,17 102-16,-17-102 15,0 172-15,0-172 16,-8 219-16,8-219 15,-25 214-15,25-214 0,-33 200 16,33-200-16,-50 172 16,50-172-16,-66 135 15,66-135-15,0 0 0,0 0 16,0 0-16,-66 88 16,66-88-16,-50 19 15,50-19-15,-16-52 16,16 52-16,33-130 0,-33 130 15,82-167-15,-82 167 16,116-177-16,-116 177 16,124-167-16</inkml:trace>
  <inkml:trace contextRef="#ctx0" brushRef="#br1" timeOffset="59180.4453">21882 6382 0,'0'0'0,"0"0"16,82 0-16,-82 0 0,99 0 15,-99 0-15,0 0 16</inkml:trace>
  <inkml:trace contextRef="#ctx0" brushRef="#br1" timeOffset="59385.688">21708 6819 0,'0'0'0,"0"0"15,0 0-15,116-5 16,-116 5-16,124-14 15,-124 14-15,157-32 0</inkml:trace>
  <inkml:trace contextRef="#ctx0" brushRef="#br1" timeOffset="60028.0317">22642 6451 0,'0'0'16,"0"0"-16,-8 80 16,8-80-16,8 116 15,-8-116-15,0 0 0,8 149 16,-8-149-16,0 0 15,0 0-15,0 0 16,0 0-16,0 0 0,0 0 16,17 111-16,-17-111 15,17 28-15,-17-28 0,33-74 16,-33 74-16,49-144 16,-49 144-16,66-172 15,-66 172-15,0 0 0,75-131 16,-75 131-16,107-69 15,-107 69-15,83-5 16,-83 5-16,66 65 16,-66-65-16,33 120 15,-33-120-15,17 136 0,-17-136 16,0 0-16,0 0 16,-9 125-16,9-125 0,0 0 15,0 0-15,0 0 16,-8 65-16,8-65 15,0 0-15,0 0 16,42-152-16,-42 152 0,74-174 16,-74 174-16,0 0 15,91-143-15,-91 143 16,91-75-16,-91 75 16,99 0-16,-99 0 0,74 70 15,-74-70-15,42 140 16,-42-140-16,16 185 15,-16-185-15,0 0 16,0 191-16,0-191 0,0 0 16</inkml:trace>
  <inkml:trace contextRef="#ctx0" brushRef="#br1" timeOffset="60371.0543">23957 6424 0,'0'0'16,"0"0"-16,0 0 0,0 0 16,0-47-16,0 47 15,41-52-15,-41 52 16,99-46-16,-99 46 0,134-13 15,-134 13-15,124 41 16,-124-41-16,107 70 16,-107-70-16,75 116 15,-75-116-15,41 126 0,-41-126 16,17 116-16,-17-116 16,0 0-16,24 98 15,-24-98-15,0 0 16,50 56-16,-50-56 15</inkml:trace>
  <inkml:trace contextRef="#ctx0" brushRef="#br1" timeOffset="60671.1689">24859 6168 0,'-25'28'0,"25"-28"15,-57 93-15,57-93 0,-75 144 16,75-144-16,-91 200 16,91-200-16,-107 223 15,107-223-15,-116 214 16,116-214-16,0 0 15,0 0-15,-75 163 0,75-163 16,-33 66-16,33-66 16,25-38-16,-25 38 0</inkml:trace>
  <inkml:trace contextRef="#ctx0" brushRef="#br1" timeOffset="60939.164">25455 6038 0,'0'0'16,"0"0"-16,0 0 15,-9 64-15,9-64 16,0 89-16,0-89 0,0 134 15,0-134-15,0 177 16,0-177-16,-16 197 16,16-197-16,0 0 15,-25 166-15,25-166 16,-8 103-16</inkml:trace>
  <inkml:trace contextRef="#ctx0" brushRef="#br1" timeOffset="61174.5555">25231 6619 0,'0'0'15,"0"0"-15,99-9 16,-99 9-16,133-24 16,-133 24-16,157-32 0,-157 32 15,165-52-15</inkml:trace>
  <inkml:trace contextRef="#ctx0" brushRef="#br1" timeOffset="61817.1311">26339 5917 0,'0'42'0,"0"-42"16,0 116-16,0-116 15,17 172-15,-17-172 16,16 195-16,-16-195 0,25 182 16,-25-182-16,0 0 15,17 149-15,-17-149 16,0 0-16,0 0 0,0 0 15,0 0-15,8 88 16,-8-88-16,0 0 16,0 0-16,41-61 0,-41 61 15,58-121-15,-58 121 16,75-120-16,-75 120 16,107-103-16,-107 103 15,99-65-15,-99 65 16,100-28-16,-100 28 0,107 10 15,-107-10-15,74 51 16,-74-51-16,67 88 16,-67-88-16,41 107 15,-41-107-15,8 116 0,-8-116 16,-8 112-16,8-112 16,-50 103-16,50-103 15,-82 83-15,82-83 16,-124 56-16,124-56 15,-124 14-15,124-14 0,-133-14 16,133 14-16,-124-28 16,124 28-16,0 0 15,0 0-15,-91-33 16,91 33-16,0 0 0</inkml:trace>
  <inkml:trace contextRef="#ctx0" brushRef="#br1" timeOffset="64078.5895">19798 9215 0,'0'0'0,"0"0"0,0 0 15,66 4-15,-66-4 16,91 0-16,-91 0 16,124-9-16</inkml:trace>
  <inkml:trace contextRef="#ctx0" brushRef="#br1" timeOffset="64662.3099">20492 8639 0,'0'0'0,"0"0"15,50-48-15,-50 48 16,74-50-16,-74 50 16,108-48-16,-108 48 0,116-36 15,-116 36-15,107-5 16,-107 5-16,0 0 15,58 23-15,-58-23 16,8 51-16,-8-51 0,-41 84 16,41-84-16,-83 98 15,83-98-15,-99 88 16,99-88-16,0 0 0,0 0 16,0 0-16,-66 79 15,66-79-15,0 0 16,-17 56-16,17-56 15,0 0-15,42 42 0,-42-42 16,0 0-16,82 23 16,-82-23-16,0 0 0,100 23 15,-100-23-15,0 0 16,82 52-16,-82-52 16,33 65-16,-33-65 15,-24 88-15,24-88 0,-67 93 16,67-93-16,-99 93 15,99-93-15,-116 89 16,116-89-16,0 0 16,0 0-16,-99 55 0</inkml:trace>
  <inkml:trace contextRef="#ctx0" brushRef="#br1" timeOffset="64993.299">21534 8680 0,'0'0'0,"0"0"16,0 0-16,0 0 16,0 0-16,58 0 0,-58 0 15,83 0-15,-83 0 16,116 0-16,-116 0 15</inkml:trace>
  <inkml:trace contextRef="#ctx0" brushRef="#br1" timeOffset="65221.6516">21526 9126 0,'0'0'16,"0"0"-16,66 5 16,-66-5-16,99-14 0,-99 14 15,133-24-15</inkml:trace>
  <inkml:trace contextRef="#ctx0" brushRef="#br1" timeOffset="65999.0809">22452 8982 0,'0'0'0,"0"0"16,50-4-16,-50 4 0,66-19 15,-66 19-15,82-23 16,-82 23-16,91-46 15</inkml:trace>
  <inkml:trace contextRef="#ctx0" brushRef="#br1" timeOffset="66282.9552">23138 8140 0,'0'0'16,"0"0"-16,0 0 0,-8 70 16,8-70-16,-8 89 15,8-89-15,0 120 16,0-120-16,0 0 15,0 126-15,0-126 16,0 0-16,8 84 0,-8-84 16</inkml:trace>
  <inkml:trace contextRef="#ctx0" brushRef="#br1" timeOffset="66516.869">23643 8182 0,'0'0'0,"0"0"0,-33 56 15,33-56-15,-58 93 16,58-93-16,-75 144 16,75-144-16,-99 182 15,99-182-15,-116 223 16,116-223-16,-91 210 0,91-210 15,0 0-15,0 0 16,-57 129-16</inkml:trace>
  <inkml:trace contextRef="#ctx0" brushRef="#br1" timeOffset="67258.2157">23568 8880 0,'0'0'0,"0"0"15,0 0-15,0 0 16,-33-23-16,33 23 16,0 0-16,0 0 15,0 0-15,0 0 0,25-75 16,-25 75-16,0 0 15,58-37-15,-58 37 0,0 0 16,0 0-16,0 0 16,0 0-16,0 0 15,0 0-15,0 0 16,0 0-16,49-19 16,-49 19-16,0 0 0,0 0 15,0 0-15,0 0 0,0 0 16,0 0-16,0 0 15,0 0-15,0 0 16,0 0-16,34-4 16,-34 4-16,0 0 0,0 0 15,0 0-15,0 0 16,0 0-16,0 0 0,0 0 16,0 0-16,0 0 15,0 0-15,0 0 16,0 0-16,0 0 0,33 37 15,-33-37-15,0 0 16,0 60-16,0-60 16,0 0-16,-9 71 0,9-71 15,0 0-15,0 0 16,0 0-16,0 0 16,-8 69-16,8-69 15,0 0-15,0 0 0,25 42 16,-25-42-16,41 0 15,-41 0-15,66-19 0,-66 19 16,0 0-16,67-32 16,-67 32-16,0 0 15,66-33-15,-66 33 16,0 0-16,66-14 0,-66 14 16,0 0-16,0 0 15,74 0-15,-74 0 16,0 0-16,76-4 0,-76 4 15,49-47-15,-49 47 16</inkml:trace>
  <inkml:trace contextRef="#ctx0" brushRef="#br1" timeOffset="67519.0011">24198 8467 0,'0'0'0,"0"0"0,-34 59 16,34-59-16,-25 80 16,25-80-16,-25 130 15,25-130-15,-17 177 16,17-177-16,-24 200 0,24-200 16,-17 200-16,17-200 15,-8 167-15,8-167 16,8 116-16,-8-116 15,0 0-15,25 61 0,-25-61 16</inkml:trace>
  <inkml:trace contextRef="#ctx0" brushRef="#br1" timeOffset="67976.095">24950 7735 0,'0'0'0,"0"0"16,-41 56-16,41-56 0,-42 74 16,42-74-16,-49 117 15,49-117-15,-58 140 16,58-140-16,-58 177 0,58-177 16,-50 194-16,50-194 15,-41 197-15,41-197 16,-33 190-16,33-190 15,-8 162-15,8-162 0,8 149 16,-8-149-16,33 117 16,-33-117-16,0 0 15,41 83-15,-41-83 16,0 0-16,58 56 0,-58-56 16,0 0-16,0 0 15,50 24-15,-50-24 16</inkml:trace>
  <inkml:trace contextRef="#ctx0" brushRef="#br1" timeOffset="68681.0574">25562 8168 0,'0'0'16,"0"0"-16,-91 28 16,91-28-16,-91 28 0,91-28 15,0 0-15,-83 37 16,83-37-16,0 0 16,-66 42-16,66-42 0,0 0 15,0 0-15,-74 28 16,74-28-16,0 0 15,0 0-15,-75 33 16,75-33-16,0 0 0,-49 65 16,49-65-16,0 0 15,-42 79-15,42-79 16,0 0-16,0 0 16,0 74-16,0-74 0,25 37 15,-25-37-15,42 0 16,-42 0-16,82-32 15,-82 32-15,83-46 0,-83 46 16,0 0-16,83-33 16,-83 33-16,0 0 15,91 0-15,-91 0 0,0 0 16,49 56-16,-49-56 16,0 116-16,0-116 15,-49 121-15,49-121 16,0 0-16,-75 112 0,75-112 15,0 0-15,0 0 16,0 0-16,-58 65 16,58-65-16,0 0 0,0 0 15,-8-98-15,8 98 16</inkml:trace>
  <inkml:trace contextRef="#ctx0" brushRef="#br1" timeOffset="69063.3428">25694 7758 0,'0'0'0,"0"0"16,17 47-16,-17-47 0,58 46 15,-58-46-15,82 71 16,-82-71-16,83 88 16,-83-88-16,108 97 0,-108-97 15,74 117-15,-74-117 16,58 126-16,-58-126 16,25 135-16,-25-135 15,0 134-15,0-134 0,-33 145 16,33-145-16,-50 162 15,50-162-15,-74 164 16,74-164-16,-83 139 16,83-139-16,0 0 0,-50 88 15,50-88-15,0 0 16,0 0-16</inkml:trace>
  <inkml:trace contextRef="#ctx0" brushRef="#br1" timeOffset="69329.2968">26744 7931 0,'0'0'15,"0"0"-15,0 0 16,0 0-16,0 0 0,9 88 15,-9-88-15,16 130 16,-16-130-16,8 177 16,-8-177-16,0 187 15,0-187-15,0 0 0,0 0 16,0 0-16,-8 158 16,8-158-16</inkml:trace>
  <inkml:trace contextRef="#ctx0" brushRef="#br1" timeOffset="69538.6614">26472 8326 0,'0'0'0,"0"0"15,0 0-15,0 0 16,0 0-16,82-23 15,-82 23-15,124-46 0,-124 46 16,133-65-16,-133 65 16,157-70-16,-157 70 15</inkml:trace>
  <inkml:trace contextRef="#ctx0" brushRef="#br1" timeOffset="70090.8045">27257 7656 0,'0'0'0,"0"0"16,0 0-16,0 56 16,0-56-16,17 88 15,-17-88-15,33 135 0,-33-135 16,33 168-16,-33-168 15,25 182-15,-25-182 16,0 0-16,8 157 16,-8-157-16,0 0 0,0 0 15,0 0-15,0 0 16,-8 112-16,8-112 0,0 0 16,0 0-16,16-28 15,-16 28-15,41-120 16,-41 120-16,58-139 15,-58 139-15,91-113 0,-91 113 16,83-70-16,-83 70 16,0 0-16,83-28 15,-83 28-15,0 0 0,82 23 16,-82-23-16,83 75 16,-83-75-16,33 113 15,-33-113-15,8 120 16,-8-120-16,-24 103 0,24-103 15,-75 69-15,75-69 16,-99 47-16,99-47 16,-116 23-16,116-23 15,0 0-15,-124 0 0,124 0 16,0 0-16,0 0 16,-91-19-16,91 19 15,0 0-15</inkml:trace>
  <inkml:trace contextRef="#ctx0" brushRef="#br1" timeOffset="72916.8587">19823 10699 0,'41'-5'0,"-41"5"0,107-19 15</inkml:trace>
  <inkml:trace contextRef="#ctx0" brushRef="#br1" timeOffset="73564.4489">20484 10261 0,'0'0'0,"0"0"15,0 0-15,0 0 16,66-19-16,-66 19 0,91-18 16,-91 18-16,124-14 15,-124 14-15,0 0 16,116 0-16,-116 0 15,0 0-15,83 29 0,-83-29 16,33 60-16,-33-60 16,-25 83-16,25-83 15,-66 98-15,66-98 0,0 0 16,-75 88-16,75-88 16,0 0-16,0 0 15,0 0-15,0 0 0,-49 71 16,49-71-16,0 0 15,0 46-15,0-46 16,58 14-16,-58-14 0,0 0 16,82 0-16,-82 0 15,0 0-15,83 9 16,-83-9-16,50 51 16,-50-51-16,8 70 0,-8-70 15,-41 103-15,41-103 16,-83 111-16,83-111 15,-99 126-15,99-126 0,0 0 16,0 0-16,-108 107 16,108-107-16,-74 56 15,74-56-15,-33-19 16</inkml:trace>
  <inkml:trace contextRef="#ctx0" brushRef="#br1" timeOffset="73844.0541">21592 10396 0,'0'0'0,"0"0"16,0 0-16,0 0 15,50-9-15,-50 9 0,74-9 16,-74 9-16,116-10 16,-116 10-16,0 0 15,0 0-15</inkml:trace>
  <inkml:trace contextRef="#ctx0" brushRef="#br1" timeOffset="74064.9128">21534 10782 0,'0'0'16,"0"0"-16,0 0 16,83-4-16,-83 4 0,91-14 15,-91 14-15,124-33 16</inkml:trace>
  <inkml:trace contextRef="#ctx0" brushRef="#br1" timeOffset="74406.3558">22783 10219 0,'0'0'0,"0"0"15,0 0-15,0 0 0,91 5 16,-91-5-16,115 0 16,-115 0-16</inkml:trace>
  <inkml:trace contextRef="#ctx0" brushRef="#br1" timeOffset="75051.4944">23808 9754 0,'0'0'0,"0"0"0,0 0 15,0 0-15,0 0 0,0 0 16,0 0-16,-41 10 15,41-10-15,-58 23 16,58-23-16,0 0 16,-83 37-16,83-37 0,0 0 15,0 0-15,0 0 16,0 0-16,0 0 16,0 0-16,0 0 0,-91 37 15,91-37-15,0 0 16,0 0-16,-58 38 15,58-38-15,0 0 16,0 0-16,-33 55 0,33-55 16,0 0-16,0 0 15,-16 61-15,16-61 16,0 0-16,0 0 0,0 0 0,0 0 16,8 37-16,-8-37 15,0 0-15,41-5 16,-41 5-16,0 0 15,75-23-15,-75 23 0,0 0 16,91-14-16,-91 14 16,0 0-16,66 9 15,-66-9-15,0 0 0,41 56 16,-41-56-16,0 84 16,0-84-16,-49 93 15,49-93-15,-83 107 16,83-107-16,-108 88 0,108-88 15,0 0-15,0 0 16,-82 79-16,82-79 16,0 0-16,-50 42 0,50-42 15,0 0-15</inkml:trace>
  <inkml:trace contextRef="#ctx0" brushRef="#br1" timeOffset="75283.9888">24164 9945 0,'-17'28'0,"17"-28"15,-58 69-15,58-69 16,-91 122-16,91-122 15,-107 149-15,107-149 16,-108 177-16,108-177 16,-91 172-16</inkml:trace>
  <inkml:trace contextRef="#ctx0" brushRef="#br1" timeOffset="75651.7868">24089 10401 0,'0'0'16,"0"0"-16,0 0 0,0 0 15,-33 46-15,33-46 16,0 0-16,-25 75 15,25-75-15,-8 107 16,8-107-16,0 0 0,0 0 16,0 0-16,0 0 15,0 0-15,-8 93 16,8-93-16,25 65 0,-25-65 16,33 18-16,-33-18 15,0 0-15,0 0 16,58-4-16,-58 4 15,0 0-15,75-19 0,-75 19 16,0 0-16,83-37 16</inkml:trace>
  <inkml:trace contextRef="#ctx0" brushRef="#br1" timeOffset="75885.5164">24429 10303 0,'0'0'16,"0"0"-16,-33 61 0,33-61 15,-16 75-15,16-75 16,-17 120-16,17-120 16,0 158-16,0-158 15,8 205-15,-8-205 16,-8 210-16,8-210 0,0 176 15,0-176-15,0 0 16</inkml:trace>
  <inkml:trace contextRef="#ctx0" brushRef="#br1" timeOffset="76907.4242">25273 9931 0,'0'0'16,"0"0"-16,-9 60 16,9-60-16,0 74 0,0-74 15,-8 103-15,8-103 16,8 117-16,-8-117 15,0 125-15,0-125 0,0 0 16,9 130-16,-9-130 16,0 0-16</inkml:trace>
  <inkml:trace contextRef="#ctx0" brushRef="#br1" timeOffset="77210.1545">25140 10359 0,'0'0'0,"0"0"16,0 0-16,42-19 0,-42 19 15,74-18-15,-74 18 16,108-9-16,-108 9 16,124-10-16,-124 10 0</inkml:trace>
  <inkml:trace contextRef="#ctx0" brushRef="#br1" timeOffset="77961.1127">26157 9675 0,'-8'42'0,"8"-42"16,-8 122-16,8-122 16,-17 180-16,17-180 15,0 214-15,0-214 16,-8 206-16,8-206 0,0 0 15,0 0-15,0 0 16,0 0-16,-8 152 0,8-152 16,0 0-16,-9 80 15,9-80-15,0 0 16,0 0-16,42-75 16,-42 75-16,49-106 15,-49 106-15,58-122 0,-58 122 16,66-97-16,-66 97 15,91-75-15,-91 75 16,0 0-16,83-51 0,-83 51 16,83-14-16,-83 14 15,82 37-15,-82-37 16,50 71-16,-50-71 16,0 0-16,25 83 0,-25-83 15,0 92-15,0-92 16,0 0-16,-41 85 15,41-85-15,-75 65 0,75-65 16,-91 46-16,91-46 16,0 0-16,-107 29 15,107-29-15,0 0 0,0 0 16,0 0-16,-100 8 16,100-8-16,0 0 15</inkml:trace>
  <inkml:trace contextRef="#ctx0" brushRef="#br1" timeOffset="85036.6669">19732 12997 0,'0'0'0,"0"0"0,58 23 15,-58-23-15,82 23 16,-82-23-16,116 10 0,-116-10 16,116-5-16</inkml:trace>
  <inkml:trace contextRef="#ctx0" brushRef="#br1" timeOffset="85591.3901">20542 12508 0,'0'0'0,"0"0"16,0 0-16,58 14 0,-58-14 15,74 5-15,-74-5 16,100 0-16,-100 0 15,115 0-15,-115 0 0,0 0 16,108 4-16,-108-4 16,0 0-16,0 0 0,0 0 15,91 15-15,-91-15 0,0 0 16,58 23-16,-58-23 16,24 46-16,-24-46 15,-33 70-15,33-70 16,-58 88-16,58-88 0,-74 93 15,74-93-15,-83 103 16,83-103-16,-74 112 16,74-112-16,-83 98 15,83-98-15,0 0 0,0 0 16,-58 87-16,58-87 16,0 0-16,-16 28 15,16-28-15</inkml:trace>
  <inkml:trace contextRef="#ctx0" brushRef="#br1" timeOffset="85877.0059">21576 12597 0,'0'0'0,"0"0"15,-58 46-15,58-46 16,-75 75-16,75-75 16,-107 121-16,107-121 15,-116 153-15,116-153 16,-124 181-16,124-181 0,-107 191 16,107-191-16,-91 177 15,91-177-15,-58 135 16,58-135-16,0 0 0,0 0 15,0 0-15</inkml:trace>
  <inkml:trace contextRef="#ctx0" brushRef="#br1" timeOffset="86534.1054">21162 13457 0,'-16'24'16,"16"-24"-16,0 0 0,-33 69 15,33-69-15,0 0 16,-25 84-16,25-84 16,0 0-16,-9 89 0,9-89 15,0 0-15,9 84 16,-9-84-16,0 0 15,0 0-15,33 60 16,-33-60-16,0 0 0,74 23 16,-74-23-16,0 0 15,75 9-15,-75-9 16,0 0-16,0 0 16,91 0-16,-91 0 0,0 0 15,0 0-15,0 0 16,0 0-16,99-9 15,-99 9-15,0 0 0,49-23 16,-49 23-16,25-60 16,-25 60-16,8-70 15,-8 70-15,-8-93 0,8 93 16,0 0-16,0 0 16,0 0-16,0-89 15,0 89-15,0 0 16,-8-51-16,8 51 0,0 0 15,0 0-15,0 0 16,-50 65-16,50-65 16,-24 93-16,24-93 0,-25 107 15,25-107-15,-9 126 16,9-126-16,0 139 16,0-139-16,9 149 15,-9-149-15,0 149 0,0-149 16,0 0-16,0 0 15,16 116-15,-16-116 16,17 56-16,-17-56 0,0 0 16,0 0-16</inkml:trace>
  <inkml:trace contextRef="#ctx0" brushRef="#br1" timeOffset="86857.6086">22221 12862 0,'0'0'0,"0"0"16,0 0-16,0 0 15,0 0-15,57 28 16,-57-28-16,67 9 0,-67-9 16,0 0-16,0 0 15,0 0-15,82-5 16</inkml:trace>
  <inkml:trace contextRef="#ctx0" brushRef="#br1" timeOffset="87110.9681">22270 13205 0,'0'0'0,"0"0"15,0 0-15,58 10 16,-58-10-16,74 0 16,-74 0-16,91-4 15,-91 4-15,91-10 0,-91 10 16,0 0-16</inkml:trace>
  <inkml:trace contextRef="#ctx0" brushRef="#br1" timeOffset="87989.288">23519 12169 0,'0'0'0,"0"0"0,0 0 15,-17 42-15,17-42 16,0 70-16,0-70 16,17 106-16,-17-106 15,16 144-15,-16-144 0,25 163 16,-25-163-16,33 163 15,-33-163-15,0 130 16,0-130-16,0 0 16,0 0-16,0 0 0,0 0 15,0 0-15,0 103 16,0-103-16,0 0 16,0 51-16,0-51 0,8-33 15,-8 33-15,33-93 16,-33 93-16,58-111 15,-58 111-15,66-103 0,-66 103 16,83-83-16,-83 83 16,0 0-16,83-52 15,-83 52-15,0 0 16,74-9-16,-74 9 0,0 0 16,66 33-16,-66-33 15,0 0-15,33 69 16,-33-69-16,9 89 15,-9-89-15,-25 79 0,25-79 16,-58 84-16,58-84 16,-83 74-16,83-74 15,-107 56-15,107-56 16,0 0-16,0 0 0,-99 32 16,99-32-16,0 0 15,0 0-15,-67-4 16,67 4-16,0 0 0</inkml:trace>
  <inkml:trace contextRef="#ctx0" brushRef="#br1" timeOffset="95290.4675">27083 12597 0,'-16'33'0,"16"-33"16,-8 97-16,8-97 15,0 154-15,0-154 0,24 172 16,-24-172-16,33 158 16,-33-158-16,0 0 15,42 135-15,-42-135 16,0 0-16,58 74 0,-58-74 15,74 19-15,-74-19 16,75-70-16,-75 70 16,74-116-16,-74 116 0,66-149 15,-66 149-15,75-145 16,-75 145-16,0 0 16,57-120-16,-57 120 0,0 0 15,0 0-15,50-66 16,-50 66-16,33 9 15,-33-9-15,17 103 16,-17-103-16,-9 163 0,9-163 16,-16 228-16,16-228 15,-25 265-15,-8 10 16,0-29-16,33-246 16,-41 214-16,-26-9 15,67-205-15,-66 195 0,66-195 16,-66 186-16,66-186 15,-83 172-15,83-172 16,-91 116-16,91-116 16,0 0-16,-66 52 0,66-52 15,-58-47-15,58 47 16,-8-139-16,33-61 16,33-9-16,-58 209 15,74-191-15,-74 191 16,116-195-16,-116 195 0,116-182 15,-116 182-15,140-172 16,-140 172-16,100-144 16,-100 144-16</inkml:trace>
  <inkml:trace contextRef="#ctx0" brushRef="#br1" timeOffset="95767.6583">28332 12708 0,'0'0'16,"0"0"-16,0 0 0,0 0 15,91 10-15,-91-10 16,0 0-16,107 4 15,-107-4-15,0 0 0,0 0 16,0 0-16</inkml:trace>
  <inkml:trace contextRef="#ctx0" brushRef="#br1" timeOffset="95978.4395">28431 13057 0,'0'0'16,"0"0"-16,0 0 16,99 0-16,-99 0 0,100-9 15,-100 9-15,0 0 16</inkml:trace>
  <inkml:trace contextRef="#ctx0" brushRef="#br1" timeOffset="97857.3607">29052 12504 0,'0'0'15,"0"0"-15,0 0 16,0 0-16,0 0 0,58 4 16,-58-4-16,58-4 15,-58 4-15,75-23 16,-75 23-16</inkml:trace>
  <inkml:trace contextRef="#ctx0" brushRef="#br1" timeOffset="98146.3583">29573 11610 0,'0'0'0,"0"0"0,0 0 15,0 0-15,0 66 16,0-66-16,9 88 16,-9-88-16,0 121 15,0-121-15,0 154 0,0-154 16,-9 168-16,9-168 15,0 0-15,0 0 16,-16 139-16,16-139 0</inkml:trace>
  <inkml:trace contextRef="#ctx0" brushRef="#br1" timeOffset="98380.4737">30136 11736 0,'0'0'0,"0"0"15,0 0-15,0 0 16,-25 61-16,25-61 0,-50 93 16,50-93-16,-83 143 15,83-143-15,-99 197 16,99-197-16,-107 195 15,107-195-15,-108 172 16</inkml:trace>
  <inkml:trace contextRef="#ctx0" brushRef="#br1" timeOffset="98763.4226">29929 12448 0,'0'0'15,"0"0"-15,0 0 16,-17 51-16,17-51 0,-8 65 16,8-65-16,-8 89 15,8-89-15,0 0 16,-9 88-16,9-88 15,0 0-15,0 0 0,0 0 16,17 74-16,-17-74 16,0 0-16,33 42 15,-33-42-15,83 19 0,-83-19 16,0 0-16,82 0 16,-82 0-16,0 0 15,0 0-15,91-10 0,-91 10 16,0 0-16,0 0 15,75-27-15,-75 27 16,0 0-16</inkml:trace>
  <inkml:trace contextRef="#ctx0" brushRef="#br1" timeOffset="98984.8813">30260 12494 0,'0'0'0,"-17"33"0,-8 51 16,25-84-16,-33 130 15,33-130-15,-33 163 16,33-163-16,-25 200 16,25-200-16,-33 214 0,33-214 15,-25 186-15,25-186 16,0 0-16</inkml:trace>
  <inkml:trace contextRef="#ctx0" brushRef="#br1" timeOffset="99475.5884">30656 12425 0,'0'0'0,"0"0"16,0 0-16,0 0 15,0 0-15,0 0 0,0 0 16,0 0-16,0 0 16,0 0-16,0 0 15,0 0-15,67-38 0,-67 38 16,81-32-16,-81 32 16,92-28-16,-92 28 15,0 0-15,108-5 0,-108 5 16,90 47-16,-90-47 15,59 93-15,-59-93 16,33 125-16,-33-125 16,7 144-16,-7-144 0,0 140 15,0-140-15,0 0 16,-7 116-16,7-116 16,0 0-16,0 0 15,7 66-15,-7-66 0</inkml:trace>
  <inkml:trace contextRef="#ctx0" brushRef="#br1" timeOffset="99799.8542">31474 12048 0,'0'0'0,"0"0"0,0 0 15,0 0-15,0 0 16,-32 37-16,32-37 0,-50 70 16,50-70-16,-66 107 15,66-107-15,-107 135 16,107-135-16,-108 167 15,108-167-15,-116 167 16,116-167-16,-115 145 0,115-145 16,0 0-16,-83 93 15</inkml:trace>
  <inkml:trace contextRef="#ctx0" brushRef="#br1" timeOffset="100319.8687">31855 12294 0,'0'0'16,"0"0"-16,57-4 16,-57 4-16,84-5 0,-84 5 15,83-4-15,-83 4 16,0 0-16,0 0 0</inkml:trace>
  <inkml:trace contextRef="#ctx0" brushRef="#br1" timeOffset="100839.444">32327 11382 0,'0'0'0,"0"0"16,0 0-16,0 0 15,24 25-15,-24-25 16,0 0-16,82 13 16,-82-13-16,108 5 0,-108-5 15,116-10-15,-116 10 16,0 0-16,115-18 16,-115 18-16,0 0 0,0 0 15,0 0-15,0 0 16,84-5-16,-84 5 15,33 38-15,-33-38 0,-18 69 16,18-69-16,-58 108 16,58-108-16,-90 115 15,90-115-15,-82 126 16,82-126-16,0 0 16,-75 111-16,75-111 0,0 0 15</inkml:trace>
  <inkml:trace contextRef="#ctx0" brushRef="#br1" timeOffset="101141.1391">33319 11481 0,'0'0'0,"0"0"0,0 0 15,-67 78-15,67-78 16,-74 103-16,74-103 0,-99 139 16,99-139-16,-132 163 15,132-163-15,-134 182 16,134-182-16,-123 167 15,123-167-15,0 0 16,-99 158-16,99-158 0</inkml:trace>
  <inkml:trace contextRef="#ctx0" brushRef="#br1" timeOffset="101569.6797">32930 12276 0,'0'0'15,"0"0"-15,0 0 16,0 0-16,0 0 0,0 0 15,-17 79-15,17-79 16,0 78-16,0-78 16,0 113-16,0-113 15,0 0-15,0 107 0,0-107 16,0 0-16,0 0 16,0 0-16,0 97 15,0-97-15,0 0 0,0 0 16,26 75-16,-26-75 15,0 0-15,41 37 16,-41-37-16,0 0 16,73-5-16,-73 5 0,0 0 15,76-37-15,-76 37 16,0 0-16,66-61 16</inkml:trace>
  <inkml:trace contextRef="#ctx0" brushRef="#br1" timeOffset="101820.2593">33278 12304 0,'0'0'0,"0"0"0,0 0 15,-34 65-15,34-65 16,-16 79-16,16-79 0,-18 107 15,18-107-15,-8 144 16,8-144-16,-7 172 16,7-172-16,-8 191 15,8-191-15,-9 200 0,9-200 16</inkml:trace>
  <inkml:trace contextRef="#ctx0" brushRef="#br1" timeOffset="107498.9877">15539 9247 0,'-42'43'0,"42"-43"0,-91 106 15,91-106-15,-107 172 16,107-172-16,-75 210 16,75-210-16,-41 241 15,41-241-15,0 252 16,0-252-16,41 209 15,-41-209-15,83 153 0,-83-153 16,116 84-16,-116-84 16,132 14-16,-132-14 15,141-46-15,-141 46 0,124-89 16,-124 89-16,115-139 16,-115 139-16,91-177 15,-91 177-15,67-219 16,-67 219-16,24-232 15,-24 232-15,0-214 0,0 214 16,-41-196-16,41 196 16,-74-162-16,74 162 15,-100-121-15,100 121 16,-124-61-16,124 61 0,-149-14 16,149 14-16,-157 61 15,157-61-15,-165 111 16,165-111-16,-124 140 15</inkml:trace>
  <inkml:trace contextRef="#ctx0" brushRef="#br1" timeOffset="107818.4244">16407 9085 0,'8'37'0,"-8"-37"15,41 117-15,9 63 16,8 20-16,-25-4 15,-33-196-15,8 181 0,-8-181 16,-8 172-16,8-172 16,-25 154-16,25-154 15,0 0-15,0 0 16,-25 97-16,25-97 0</inkml:trace>
  <inkml:trace contextRef="#ctx0" brushRef="#br1" timeOffset="108283.3704">16109 9010 0,'17'-23'0,"-17"23"0,74-70 15,-74 70-15,157-65 16,-157 65-16,199-37 16,-199 37-16,181 0 15,-181 0-15,166 42 0,-166-42 16,116 74-16,-116-74 16,49 93-16,-49-93 15,0 98-15,0-98 16,-66 107-16,66-107 0,-107 112 15,107-112-15,-116 106 16,116-106-16,-108 94 16,108-94-16,0 0 15,-58 83-15,58-83 0,-8 89 16,8-89-16,50 78 16,-50-78-16,107 84 15,-107-84-15,141 93 0,-141-93 16,157 107-16,-157-107 15,174 126-15,-174-126 16,140 130-16,-140-130 16,0 0-16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30T16:25:44.10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FFFFFF"/>
    </inkml:brush>
  </inkml:definitions>
  <inkml:trace contextRef="#ctx0" brushRef="#br0">23477 4725 0,'0'0'15,"0"0"-15,0 0 16,0 0-16,17 28 0,-17-28 15,25 52-15,-25-52 16,24 65-16,-24-65 16,0 0-16,0 0 15,25 79-15,-25-79 0,0 0 16,0 0-16,0 0 16,0 0-16,0 0 0,33 65 15,-33-65-15,0 0 16,0 0-16,0 0 15,17-37-15,-17 37 0,8-94 16,-8 94-16,8-111 16,-8 111-16,0 0 15,17-102-15,-17 102 0,0 0 16,33-65-16,-33 65 16,50-28-16,-50 28 15,66 18-15,-66-18 16,66 75-16,-66-75 0,74 107 15,-74-107-15,0 0 16,42 111-16,-42-111 16,0 0-16,0 0 0,0 0 15,0 0-15,0 0 16,0 0-16,0 0 0,33 84 16,-33-84-16,0 0 15,0 0-15,25-61 16,-25 61-16,8-97 15,-8 97-15,0 0 16,25-107-16,-25 107 0,0 0 16,33-89-16,-33 89 15,58-41-15,-58 41 0,83 14 16,-83-14-16,58 65 16,-58-65-16,50 93 15,-50-93-15,25 97 16,-25-97-16,0 0 15,16 93-15,-16-93 0,0 0 16,17 52-16,-17-52 16,33-9-16,-33 9 15</inkml:trace>
  <inkml:trace contextRef="#ctx0" brushRef="#br0" timeOffset="247.9977">24669 4605 0,'0'0'15,"0"0"-15,0 0 16,66-10-16,-66 10 15,99-4-15,-99 4 0,108 0 16,-108 0-16,107-6 16,-107 6-16,0 0 15</inkml:trace>
  <inkml:trace contextRef="#ctx0" brushRef="#br0" timeOffset="453.8161">24686 4814 0,'0'0'0,"0"0"16,0 0-16,0 0 0,49 14 15,-49-14-15,124 5 16,-124-5-16,174-10 15</inkml:trace>
  <inkml:trace contextRef="#ctx0" brushRef="#br0" timeOffset="11389.7461">25421 4642 0,'0'0'0,"0"0"15,0 0-15,-49 65 16,49-65-16,-33 60 0,33-60 16,-17 84-16,17-84 15,25 83-15,-25-83 16,58 66-16,-58-66 15,124 37-15,-124-37 16,157 0-16,-157 0 0,182-52 16,-182 52-16,149-78 15,-149 78-15,107-122 16,-107 122-16,33-125 16,-33 125-16,-41-126 0,41 126 15,-124-106-15,124 106 16,-157-75-16,157 75 15,-199-28-15,199 28 16,-173 34-16,173-34 16,-149 101-16,149-101 0,-74 122 15</inkml:trace>
  <inkml:trace contextRef="#ctx0" brushRef="#br0" timeOffset="12925.4668">3629 5288 0,'0'0'15,"0"0"-15,0 0 0,0 0 16,0 0-16,0 0 16,0 0-16,0-32 15,-33 50-15,33-18 0,-58 89 16,58-89-16,-116 144 16,116-144-16,-157 195 15,0 24-15,0-19 16,157-200-16,-132 181 0,-1-22 15,133-159 1,-124 153-16,124-153 0,-124 136 16,124-136-16,0 0 15,-91 115-15,91-115 16,0 0-16,-41 80 0,41-80 16,0 0-16,74-103 15</inkml:trace>
  <inkml:trace contextRef="#ctx0" brushRef="#br0" timeOffset="13240.0503">4026 5395 0,'-25'19'16,"25"-19"-16,-91 61 16,91-61-16,-141 130 0,-41 38 15,17 18 1,165-186-16,-157 186 0,33 4 16,124-190-16,-124 186 15,124-186-15,-91 168 16,91-168-16,-74 135 0,74-135 15,0 0-15,0 0 16,-42 101-16,42-101 16,0 0-16</inkml:trace>
  <inkml:trace contextRef="#ctx0" brushRef="#br0" timeOffset="13911.2162">3637 6368 0,'-8'42'15,"8"-42"-15,-17 89 16,17-89-16,-16 120 16,16-120-16,-17 140 15,17-140-15,0 0 0,0 0 16,0 0-16,0 0 15,0 0-15,0 0 0,-8 111 16,8-111-16,0 52 16,0-52-16,8-33 0,-8 33 15,25-116-15,-25 116 16,50-149-16,-50 149 16,0 0-16,66-131 15,-66 131-15,0 0 0,74-88 16,-74 88-16,75-23 15,-75 23-15,57 46 16,-57-46-16,50 97 16,-50-97-16,25 126 0,-25-126 15,0 0-15,0 0 16,0 0-16,0 0 16,0 122-16,0-122 0,0 0 15,0 0-15,-8 74 16,8-74-16,8-33 15,-8 33-15,25-125 0,-25 125 16,49-164-16,-49 164 16,0 0-16,66-143 15,-66 143-15,0 0 0,67-80 16,-67 80-16,66-9 16,-66 9-16,49 52 15,-49-52-15,17 106 16,-17-106-16,0 0 0,8 126 15,-8-126-15,0 0 16,0 125-16,0-125 16,0 0-16,25 98 15,-25-98-15,50 24 0,-50-24 16,66-51-16,-66 51 16</inkml:trace>
  <inkml:trace contextRef="#ctx0" brushRef="#br0" timeOffset="14128.1865">4953 6289 0,'0'0'0,"0"0"16,49 0-16,-49 0 15,91 0-15,-91 0 16,116 0-16,-116 0 0,0 0 16,132-10-16,-132 10 15</inkml:trace>
  <inkml:trace contextRef="#ctx0" brushRef="#br0" timeOffset="14311.4216">4953 6568 0,'0'0'0,"0"0"15,25 32-15,-25-32 16,74 5-16,-74-5 16,124-5-16,-124 5 15,165-27-15,-165 27 16</inkml:trace>
  <inkml:trace contextRef="#ctx0" brushRef="#br0" timeOffset="14765.7308">6433 5959 0,'0'0'0,"-25"23"15,25-23-15,-41 79 16,41-79-16,-25 139 0,25-139 16,-8 177-16,8-177 15,33 182-15,-33-182 16,91 143-16,-91-143 15,115 94-15,-115-94 16,158 23-16,-158-23 0,181-23 16,-181 23-16,174-74 15,-174 74-15,132-122 16,-132 122-16,91-167 0,-91 167 16,25-182-16,-25 182 15,-49-167-15,49 167 16,-108-125-16,108 125 15,-157-84-15,157 84 16,-157-33-16,157 33 0,-174 24 16,174-24-16,-140 74 15,140-74-15,0 0 16</inkml:trace>
  <inkml:trace contextRef="#ctx0" brushRef="#br0" timeOffset="29443.9264">2587 8154 0,'0'0'0,"0"0"15,8 65-15,-8-65 16,17 94-16,-17-94 0,16 144 15,1 41 1,-1 12-16,-16-197 0,0 190 16,0-190-16,9 200 15,-9-200-15,8 218 16,-8-218-16,16 200 16,-16-200-16,0 0 0,17 140 15,-17-140-15,17 32 16,7-106-16</inkml:trace>
  <inkml:trace contextRef="#ctx0" brushRef="#br0" timeOffset="29758.4793">3348 8196 0,'0'0'0,"0"0"15,16 135-15,17 37 16,9 28-16,-42-200 0,33 205 16,0 9-16,-33-214 15,41 214-15,-41-214 16,25 205-16,-25-205 15,16 190-15,-16-190 0,-8 144 16,8-144-16,0 0 16,-33 65-16,33-65 15,-49-32-15</inkml:trace>
  <inkml:trace contextRef="#ctx0" brushRef="#br0" timeOffset="30009.8641">2587 8982 0,'0'0'0,"0"0"0,41 14 15,67-19-15,-108 5 16,165-9-16,-165 9 15,207-4-15,-207 4 16,207 0-16,-207 0 0,198 4 16,-198-4-16,182-4 15,-182 4-15</inkml:trace>
  <inkml:trace contextRef="#ctx0" brushRef="#br0" timeOffset="30485.3768">4480 8550 0,'0'0'0,"0"0"16,-57 79-16,57-79 15,-58 135-15,0 55 16,58-190-16,-33 200 15,33-200-15,25 196 0,-25-196 16,66 176-16,-66-176 16,132 131-16,-132-131 15,182 93-15,-182-93 16,199 46-16,-199-46 0,224-14 16,-224 14-16,206-65 15,-206 65-15,157-116 16,-157 116-16,116-162 15,-116 162-15,33-197 16,-33 197-16,-16-200 0,16 200 16,-91-185-16,91 185 15,-132-164-15,132 164 16,-166-134-16,166 134 16,-173-102-16,173 102 0,-166-61 15,166 61-15,0 0 16,-125-23-16,125 23 15,0 0-15,-74 9 0,74-9 16,0 0-16,0 0 16</inkml:trace>
  <inkml:trace contextRef="#ctx0" brushRef="#br0" timeOffset="30734.238">6044 8135 0,'0'0'0,"0"0"0,99 84 15,26 33-15,23 27 16,-148-144-16,141 144 0,-141-144 15,132 154-15,-132-154 16,124 125-16,-124-125 16</inkml:trace>
  <inkml:trace contextRef="#ctx0" brushRef="#br0" timeOffset="31028.4334">7185 8135 0,'-24'19'0,"24"-19"0,-58 70 15,58-70-15,-100 135 16,100-135-16,-99 200 15,99-200-15,-91 228 16,91-228-16,-74 209 0,74-209 16,0 0-16,-25 177 15,25-177-15,0 0 16,0 102-16,0-102 0</inkml:trace>
  <inkml:trace contextRef="#ctx0" brushRef="#br0" timeOffset="31278.3859">6722 8931 0,'0'0'15,"0"0"-15,0 121 0,0-121 16,0 135-16,0-135 16,17 167-16,-17-167 15,25 224-15,-25-224 16,8 213-16,-8-213 0</inkml:trace>
  <inkml:trace contextRef="#ctx0" brushRef="#br0" timeOffset="38042.1576">4051 11527 0,'0'0'16,"0"0"-16,0 0 0,0 0 16,8 70-1,-8-70-15,25 102 0,-25-102 16,49 149-16,-49-149 15,75 139-15,-75-139 16,91 89-16,-91-89 0,115 28 16,-115-28-16,133-42 15,-133 42-15,148-98 16,-148 98-16,124-125 16,-124 125-16,0 0 0,0 0 15,0 0-15,0 0 16,0 0-16,109-117 15,-109 117-15,50-51 0,-50 51 16,16 23-16,-16-23 16,0 126-16,0 65 15,0 18-15,0-209 16,8 200-16,-8-200 0,0 200 16,0-200-16,0 200 15,0-200-15,-24 185 16,24-185-16,-50 159 0,50-159 15,-83 102-15,83-102 16,-83 42-16,83-42 16,-83-18-16,83 18 15,-91-79-15,91 79 0,-66-126 16,66 126-16,-33-139 16,33 139-16,16-135 15,-16 135-15,66-121 16,-66 121-16,124-111 0,-124 111 15,142-103-15,-142 103 16,149-94-16,-149 94 16,124-92-16,-124 92 15,83-89-15,-83 89 16,66-83-16,-66 83 0,58-70 16</inkml:trace>
  <inkml:trace contextRef="#ctx0" brushRef="#br0" timeOffset="38264.0713">5714 11569 0,'0'0'16,"0"0"-16,0 0 15,82-5-15,-82 5 0,141 0 16,-141 0-16,165 5 16,-165-5-16,0 0 15,157 4-15,-157-4 0</inkml:trace>
  <inkml:trace contextRef="#ctx0" brushRef="#br0" timeOffset="38460.2515">5887 12099 0,'0'0'0,"0"0"0,99 9 16,-99-9-16,166 10 15,-166-10-15,198 14 16,-198-14-16,190 4 15,-190-4-15</inkml:trace>
  <inkml:trace contextRef="#ctx0" brushRef="#br0" timeOffset="39432.3376">8054 10824 0,'0'0'16,"0"0"-16,-58 38 15,58-38-15,-108 32 16,108-32-16,-132 42 16,132-42-16,-149 47 0,149-47 15,0 0-15,0 0 16,0 0-16,-124 27 15,124-27-15,0 0 0,0 0 16,-91 19-16,91-19 16,-91 33-16,91-33 15,-74 42-15,74-42 0,-58 78 16,58-78-16,0 0 16,-33 94-16,33-94 15,0 0-15,-9 88 16,9-88-16,42 66 15,-42-66-15,66 37 0,-66-37 16,116 4-16,-116-4 16,157-18-16,-157 18 15,190-28-15,-190 28 0,198 18 16,-198-18-16,207 84 16,-207-84-16,157 149 15,-157-149-15,91 181 16,-91-181-16,0 196 15,0-196-15,-91 180 16,91-180-16,-165 164 0,165-164 16,-215 121-16,215-121 15,-240 69-15,240-69 16,-231 14-16,231-14 0,-215-32 16,215 32-16,0 0 15,-158-70-15</inkml:trace>
  <inkml:trace contextRef="#ctx0" brushRef="#br0" timeOffset="40188.9381">11957 4321 0,'42'-5'0,"-42"5"0,0 0 16,99-9-16,-99 9 16,132 0-16,-132 0 0,0 0 15,141 0-15,-141 0 16</inkml:trace>
  <inkml:trace contextRef="#ctx0" brushRef="#br0" timeOffset="40337.4023">12073 4511 0,'0'0'15,"0"0"-15,0 0 0,66-4 16,-66 4-16,124 0 15,-124 0-15</inkml:trace>
  <inkml:trace contextRef="#ctx0" brushRef="#br0" timeOffset="59902.5885">11469 6414 0,'0'0'16,"0"0"-16,-49 61 15,49-61-15,-33 93 0,33-93 16,-9 97-16,9-97 16,17 89-16,-17-89 15,74 60-15,-74-60 0,108 14 16,-108-14-16,140-28 16,-140 28-16,124-69 15,-124 69-15,100-107 0,-100 107 16,82-117-16,-82 117 15,0 0-15,0 0 16,0 0-16,0 0 0,33-107 16,-33 107-16,0 0 15,9-60-15,-9 60 16,0 0-16,0 0 0,0 121 16,0-121-16,33 158 15,-33-158-15,58 200 16,-58-200-16,66 214 15,-66-214-15,58 209 0,-58-209 16,25 191-16,-25-191 16,-25 167-16,25-167 15,-83 131-15,83-131 16,-107 69-16,107-69 16,-108 14-16,108-14 0,-116-37 15,116 37-15,0 0 16,-74-78-16,74 78 15,-25-113-15,25 113 0,33-125 16,-33 125-16,108-112 16,-108 112-16,148-98 15,-148 98-15,158-88 16,-158 88-16,148-89 0</inkml:trace>
  <inkml:trace contextRef="#ctx0" brushRef="#br0" timeOffset="60110.143">12792 6665 0,'0'0'0,"0"0"0,133-27 16,-133 27-16,149-28 16</inkml:trace>
  <inkml:trace contextRef="#ctx0" brushRef="#br0" timeOffset="60671.2455">14140 6075 0,'0'0'0,"0"0"16,0 0-16,0 0 16,-66 0-16,66 0 0,-83 18 15,83-18-15,-107 28 16,107-28-16,0 0 0,-116 33 15,116-33-15,0 0 16,0 0-16,-74 28 16,74-28-16,0 0 0,0 0 15,0 0-15,-67 18 16,67-18-16,0 0 16,-41 28-16,41-28 15,0 0-15,-25 47 0,25-47 16,0 0-16,0 0 15,0 0-15,0 70 16,0-70-16,42 46 0,-42-46 16,99 19-16,-99-19 15,140 0-15,-140 0 16,158 0-16,-158 0 16,148 28-16,-148-28 0,100 64 15,-100-64-15,58 89 16,-58-89-16,8 108 15,-8-108-15,-42 101 0,42-101 16,-82 93-16,82-93 16,-124 75-16,124-75 15,-108 46-15,108-46 16,-99 0-16,99 0 0,-58-51 16</inkml:trace>
  <inkml:trace contextRef="#ctx0" brushRef="#br0" timeOffset="60871.2595">14670 6331 0,'50'-10'0,"-50"10"15,132-22-15,-132 22 0,199-24 16,-199 24-16,206 4 16,-206-4-16</inkml:trace>
  <inkml:trace contextRef="#ctx0" brushRef="#br0" timeOffset="61039.0234">14770 6674 0,'0'0'0,"0"0"0,0 0 15,82 0-15,-82 0 16,141-4-16,-141 4 16,207-19-16</inkml:trace>
  <inkml:trace contextRef="#ctx0" brushRef="#br0" timeOffset="61473.0647">16200 6084 0,'0'0'0,"0"0"16,0 0-16,-33 23 16,33-23-16,-41 56 15,41-56-15,-50 103 16,50-103-16,-33 130 16,33-130-16,16 121 0,-16-121 15,83 102-15,-83-102 16,132 60-16,-132-60 15,141 20-15,-141-20 16,116-52-16,-116 52 0,74-107 16,-74 107-16,8-149 15,-8 149-15,-49-153 16,49 153-16,-99-121 16,99 121-16,-116-79 0,116 79 15,-132-33-15,132 33 16,0 0-16,-108 0 15,108 0-15,-58 0 0</inkml:trace>
  <inkml:trace contextRef="#ctx0" brushRef="#br0" timeOffset="61759.4185">17606 5470 0,'0'0'0,"0"0"0,0 0 15,0 0-15,0 0 16,-66 70-16,66-70 16,-100 126-16,100-126 15,-115 176-15,115-176 0,-91 219 16,91-219-16,-58 228 15,58-228-15,-9 218 16,9-218-16,0 0 0,50 182 16,-50-182-16,74 88 0,-74-88 15,100 9-15</inkml:trace>
  <inkml:trace contextRef="#ctx0" brushRef="#br0" timeOffset="62040.4624">17540 6182 0,'0'0'0,"0"0"16,33-61-16,-33 61 16,82-46-16,-82 46 15,133-24-15,-133 24 0,140 10 16,-140-10-16,124 56 15,-124-56-15,91 79 16,-91-79-16,33 103 16,-33-103-16,8 115 0,-8-115 15,9 107-15,-9-107 16,41 93-16,-41-93 16,74 42-16</inkml:trace>
  <inkml:trace contextRef="#ctx0" brushRef="#br0" timeOffset="62275.4732">18317 6107 0,'0'0'0,"0"0"0,-75 66 16,75-66-16,-82 102 15,82-102-15,-116 149 0,116-149 16,-91 162-16,91-162 16,0 0-16,-41 131 15,41-131-15,33 33 16</inkml:trace>
  <inkml:trace contextRef="#ctx0" brushRef="#br0" timeOffset="62474.6452">18738 5912 0,'0'0'16,"17"23"-16,-17-23 0,25 79 16,-25-79-16,41 140 15,-41-140-15,41 186 16,-41-186-16,42 210 15,-42-210-15,0 0 16,33 172-16</inkml:trace>
  <inkml:trace contextRef="#ctx0" brushRef="#br0" timeOffset="62629.474">18598 6266 0,'0'0'0,"0"0"0,0 0 16,49 0-16,-49 0 16,125 0-16,-125 0 15,181-10-15</inkml:trace>
  <inkml:trace contextRef="#ctx0" brushRef="#br0" timeOffset="63058.6173">19384 5902 0,'0'0'0,"0"0"16,67-27-16,-67 27 16,99-5-16,-99 5 15,149 29-15,-149-29 16,132 60-16,-132-60 0,99 107 15,-99-107-15,25 130 16,-25-130-16,-58 144 16,58-144-16,-99 135 15,99-135-15,-116 102 0,116-102 16,-124 56-16,124-56 16,-107 0-16,107 0 15,0 0-15,-83-47 0,83 47 16,-34-84-16,34 84 15,26-102-15,-26 102 16,82-93-16,-82 93 16,133-41-16,-133 41 15,165 13-15,-165-13 0,132 75 16,-132-75-16,0 0 16,0 0-16,108 93 15,-108-93-15</inkml:trace>
  <inkml:trace contextRef="#ctx0" brushRef="#br0" timeOffset="63326.6542">19740 5251 0,'33'9'0,"58"42"16,41 38-16,17 28 16,-149-117-16,157 149 15,-16 41-15,8 15 16,-149-205-16,99 200 0,-99-200 16,83 200-16,-83-200 15,33 195-15,-33-195 16,-25 158-16,25-158 0</inkml:trace>
  <inkml:trace contextRef="#ctx0" brushRef="#br0" timeOffset="64512.2988">12230 8303 0,'0'0'0,"0"0"0,0 121 16,0-121-16,8 140 15,-8-140-15,9 186 16,-9-186-16,49 172 16,-49-172-16,75 130 0,-75-130 15,91 74-15,-91-74 16,91 19-16,-91-19 15,107-37-15,-107 37 0,91-79 16,-91 79-16,83-107 16,-83 107-16,0 0 15,0 0-15,0 0 16,0 0-16,66-83 0,-66 83 16,41-29-16,-41 29 15,17 61-15,-17-61 16,0 144-16,0-144 0,-9 214 15,9-214-15,-33 256 16,33-256-16,-57 214 16,57-214-16,0 0 0,0 0 15,-83 130-15,83-130 0,-75 42 16,75-42-16,-74-42 16,74 42-16,-41-93 15,41 93-15,-33-117 0,33 117 16,33-129-16,-33 129 15,58-136-15,-58 136 16,115-121-16,-115 121 16,157-107-16,-157 107 15,133-97-15,-133 97 0</inkml:trace>
  <inkml:trace contextRef="#ctx0" brushRef="#br0" timeOffset="64698.1162">13379 8801 0,'0'0'16,"0"0"-16,83-19 15,-83 19-15,141-23 0,-141 23 16,190-37-16</inkml:trace>
  <inkml:trace contextRef="#ctx0" brushRef="#br0" timeOffset="65197.295">14753 8308 0,'0'0'0,"-33"5"15,33-5-15,-83 23 16,83-23-16,-107 37 16,107-37-16,0 0 0,-109 42 15,109-42-15,0 0 16,0 0-16,0 0 16,0 0-16,0 0 0,0 0 15,0 0-15,-91 32 0,91-32 16,0 0-16,-58 38 15,58-38-15,0 0 16,-41 51-16,41-51 16,0 0-16,-8 74 0,8-74 15,0 0-15,16 75 16,-16-75-16,50 46 16,-50-46-16,99 23 0,-99-23 15,142 5-15,-142-5 16,149 0-16,-149 0 15,140 37-15,-140-37 16,91 56-16,-91-56 0,33 84 16,-33-84-16,0 0 15,-8 97-15,8-97 16,-50 103-16,50-103 16,-91 93-16,91-93 0,0 0 15,-99 70-15,99-70 16</inkml:trace>
  <inkml:trace contextRef="#ctx0" brushRef="#br0" timeOffset="65381.5791">15588 8708 0,'132'-9'16,"-132"9"-16,141 0 16,-141 0-16,182 14 15</inkml:trace>
  <inkml:trace contextRef="#ctx0" brushRef="#br0" timeOffset="65555.1776">15878 9191 0,'33'-4'0,"-33"4"0,124-9 15,-124 9-15</inkml:trace>
  <inkml:trace contextRef="#ctx0" brushRef="#br0" timeOffset="65948.3295">17052 8513 0,'0'0'0,"0"0"16,-66 46-16,66-46 16,-67 70-16,67-70 0,-33 93 15,33-93-15,9 102 16,-9-102-16,99 102 16,-99-102-16,165 98 15,-165-98-15,207 61 16,-207-61-16,215 8 0,-215-8 15,173-74-15,-173 74 16,116-139-16,-116 139 16,33-177-16,-33 177 15,-33-172-15,33 172 0,-116-135 16,116 135-16,-148-97 16,148 97-16,-191-52 15,191 52-15,-190 5 0</inkml:trace>
  <inkml:trace contextRef="#ctx0" brushRef="#br0" timeOffset="66749.8531">13735 10499 0,'0'0'0,"0"0"0,0 134 15,0-134-15,25 154 16,-25-154-16,66 159 16,-66-159-16,83 130 0,-83-130 15,107 56-15,-107-56 16,116-24-16,-116 24 16,99-98-16,-99 98 15,83-145-15,-83 145 0,0 0 16,0 0-16,0 0 15,0 0-15,58-143 0,-58 143 16,16-80-16,-16 80 16,0 0-16,0 0 15,0 149-15,0-149 16,0 201-16,0-201 16,17 241-16,-17-241 0,0 252 15,0-252-15,0 0 16,-25 196-16,25-196 15,-66 111-15,66-111 0,-83 33 16,83-33-16,-91-24 16,91 24-16,-91-74 15,91 74-15,0 0 16,-49-79-16,49 79 0,0 0 16,-17-98-16,17 98 15,41-97-15,-41 97 0,133-98 16,-133 98-16,173-79 15,-173 79-15,192-79 16,-192 79-16,173-89 16,-173 89-16</inkml:trace>
  <inkml:trace contextRef="#ctx0" brushRef="#br0" timeOffset="66950.4193">15340 10713 0,'41'-5'0,"-41"5"16,124-28-16,-124 28 0</inkml:trace>
  <inkml:trace contextRef="#ctx0" brushRef="#br0" timeOffset="67135.3923">15497 11253 0,'0'0'0,"0"0"0,108-38 15,-108 38-15</inkml:trace>
  <inkml:trace contextRef="#ctx0" brushRef="#br0" timeOffset="67721.9272">17473 10359 0,'0'0'0,"0"0"15,-107 32-15,107-32 0,-108 42 16,108-42-16,-140 57 16,140-57-16,-132 60 15,132-60-15,0 0 16,0 0-16,0 0 0,0 0 15,0 0-15,0 0 0,0 0 16,0 0-16,-108 46 16,108-46-16,0 0 15,0 0-15,-74 37 16,74-37-16,0 0 0,-25 47 16,25-47-16,0 0 15,16 46-15,-16-46 16,58 47-16,-58-47 0,91 23 15,-91-23-15,157 5 16,-157-5-16,190-10 16,-190 10-16,191 14 15,-191-14-15,132 57 0,-132-57 16,74 93-16,-74-93 16,17 126-16,-17-126 15,-58 134-15,58-134 0,-132 117 16,132-117-16,-182 78 15,182-78-15,-199 20 16</inkml:trace>
  <inkml:trace contextRef="#ctx0" brushRef="#br1" timeOffset="80744.6628">25794 5907 0,'0'0'15,"0"0"-15,0 0 16,0 0-16,0 0 0,0 0 16,0 0-16,-42 0 15,42 0-15,-74 14 16,74-14-16,-108 29 15,108-29-15,-132 41 0,132-41 16,-132 37-16,132-37 16,0 0-16,-116 19 15,116-19-15,0 0 0,0 0 16,0 0-16,-91 14 16,91-14-16,-50 32 15,50-32-15,-24 70 16,24-70-16,-17 98 0,17-98 15,0 0-15,0 0 16,0 98-16,0-98 16,0 0-16,0 0 0,0 0 15,17 79-15,-17-79 16,57 37-16,-57-37 16,91-9-16,-91 9 15,100-28-15,-100 28 16,115-24-16,-115 24 0,108-4 15,-108 4-15,91 23 16,-91-23-16,58 56 16,-58-56-16,25 79 15,-25-79-15,-25 106 0,25-106 16,-58 136-16,58-136 16,-99 130-16,99-130 15,-124 130-15,124-130 16,-124 121-16,124-121 0,-100 83 15,100-83-15,0 0 16,-91 38-16,91-38 16,-33-51-16</inkml:trace>
  <inkml:trace contextRef="#ctx0" brushRef="#br1" timeOffset="81011.7354">26480 6251 0,'0'0'16,"0"0"-16,0 0 0,66-18 15,-66 18-15,99-23 16,-99 23-16,124-28 16,-124 28-16,124-28 15,-124 28-15</inkml:trace>
  <inkml:trace contextRef="#ctx0" brushRef="#br1" timeOffset="81245.8788">26480 6725 0,'0'0'15,"0"0"-15,0 0 16,74-8-16,-74 8 15,108-18-15,-108 18 0,132-34 16,-132 34-16,141-32 16</inkml:trace>
  <inkml:trace contextRef="#ctx0" brushRef="#br1" timeOffset="81980.2315">28043 5925 0,'0'0'0,"-17"34"15,-16 54-15,33-88 16,-58 144-16,58-144 0,-41 177 15,41-177-15,-25 191 16,25-191-16,16 166 16,-16-166-16,50 108 15,-50-108-15,83 51 16,-83-51-16,91-10 0,-91 10 16,107-55-16,-107 55 15,91-97-15,-91 97 16,91-145-16,-91 145 15,83-163-15,-83 163 0,41-176 16,-41 176-16,8-163 16,-8 163-16,-24-140 15,24 140-15,-75-97 16,75 97-16,-99-42 0,99 42 16,-116 5-16,116-5 15,-140 41-15,140-41 16,-124 79-16,124-79 15,-100 93-15,100-93 0,0 0 16</inkml:trace>
  <inkml:trace contextRef="#ctx0" brushRef="#br1" timeOffset="82314.4816">29201 5321 0,'0'0'0,"0"0"16,-58 36-16,58-36 16,-74 71-16,74-71 15,-84 112-15,84-112 0,-83 172 16,9 37-1,16 15-15,58-224 0,-25 209 16,25-209-16,-8 223 16,8-223-16,17 200 15,-17-200-15,58 145 16,-58-145-16,74 46 0,-74-46 16,83-23-16,-83 23 15,0 0-15</inkml:trace>
  <inkml:trace contextRef="#ctx0" brushRef="#br1" timeOffset="82508.7106">29243 6321 0,'0'0'0,"0"0"0,0 0 16,0 0-16,41-4 15,-41 4-15,83-15 16,-83 15-16,124-36 16,-124 36-16,115-38 0,-115 38 15,0 0-15</inkml:trace>
  <inkml:trace contextRef="#ctx0" brushRef="#br1" timeOffset="83015.5213">29772 5828 0,'0'0'0,"0"0"0,25-51 16,-25 51-16,49-42 15,-49 42-15,91-33 16,-91 33-16,116-9 15,-116 9-15,99 38 16,-99-38-16,66 102 0,-66-102 16,8 158-16,-8-158 15,-41 186-15,41-186 16,-74 200-16,74-200 16,-91 182-16,91-182 0,-99 148 15,99-148-15,0 0 16,0 0-16,0 0 15,-83 93-15,83-93 0,-66 14 16,66-14-16,-33-69 16,33 69-16,16-121 15,-16 121-15,58-122 16,-58 122-16,83-102 16,-83 102-16,99-55 0,-99 55 15,107-10-15,-107 10 16,0 0-16,100 38 15,-100-38-15,74 78 16,-74-78-16,0 0 0,0 0 16,50 80-16,-50-80 15,33 4-15</inkml:trace>
  <inkml:trace contextRef="#ctx0" brushRef="#br1" timeOffset="83366.68">30508 5367 0,'0'0'0,"0"0"15,24 51-15,-24-51 16,50 84-16,-50-84 0,91 108 15,-91-108-15,91 140 16,-91-140-16,83 157 16,-83-157-16,66 159 15,-66-159-15,41 162 0,-41-162 16,-8 154-16,8-154 16,-43 168-16,43-168 15,-56 185-15,56-185 16,-75 172-16,75-172 15,-74 140-15,74-140 0,0 0 16,-50 60-16,50-60 16,-49-42-16</inkml:trace>
  <inkml:trace contextRef="#ctx0" brushRef="#br1" timeOffset="83642.5014">31632 5735 0,'0'61'15,"0"-61"-15,0 154 16,0-154-16,8 213 0,-8-213 15,9 219-15,-9-219 16,0 0-16,0 0 16,8 177-16,-8-177 15,0 0-15,-17 88 0,17-88 16</inkml:trace>
  <inkml:trace contextRef="#ctx0" brushRef="#br1" timeOffset="83812.7737">31333 6354 0,'0'0'0,"0"0"15,0 0-15,50-19 16,-50 19-16,91-36 0,-91 36 16,149-66-16,-149 66 15,158-93-15,-158 93 16</inkml:trace>
  <inkml:trace contextRef="#ctx0" brushRef="#br1" timeOffset="84372.1107">32202 5521 0,'0'0'0,"0"0"16,9 89-16,-9-89 16,16 115-16,-16-115 15,24 182-15,-24-182 0,10 218 16,-10-218-16,0 225 16,0-225-16,0 0 15,0 0-15,0 0 16,0 0-16,0 0 0,-25 175 15,25-175-15,-17 89 16,17-89-16,0 0 16,0 0-16,42-148 0,-42 148 15,74-149-15,-74 149 16,98-135-16,-98 135 16,108-83-16,-108 83 15,100-43-15,-100 43 0,82 10 16,-82-10-16,75 51 15,-75-51-15,58 79 16,-58-79-16,15 106 0,-15-106 16,-8 108-16,8-108 15,-41 97-15,41-97 16,-91 89-16,91-89 16,-115 69-16,115-69 15,-141 60-15,141-60 0,0 0 16,-148 29-16,148-29 15,0 0-15,-125 0 16,125 0-16,-107 0 16,107 0-16,0 0 0</inkml:trace>
  <inkml:trace contextRef="#ctx0" brushRef="#br1" timeOffset="85553.8838">25942 7986 0,'0'0'0,"0"0"0,0 0 16,0 0-16,0 0 15,-41-37-15,41 37 16,-66-4-16,66 4 16,-99 41-16,99-41 15,-133 65-15,133-65 0,-132 74 16,132-74-16,-141 62 16,141-62-16,0 0 15,0 0-15,-99 32 0,99-32 16,0 0-16,0 0 15,0 0-15,0 0 16,0 0-16,-82 0 0,82 0 16,-33 10-16,33-10 15,0 46-15,0-46 16,8 84-16,-8-84 0,0 0 16,0 108-16,0-108 15,0 0-15,0 0 16,0 111-16,0-111 15,0 0-15,16 74 0,-16-74 16,33 33-16,-33-33 16,67-28-16,-67 28 15,82-42-15,-82 42 0,116-28 16,-116 28-16,91-5 16,-91 5-16,83 33 15,-83-33-15,49 70 16,-49-70-16,9 102 0,-9-102 15,-34 126-15,34-126 16,-66 129-16,66-129 16,-107 145-16,107-145 15,-124 126-15,124-126 0,-108 111 16,108-111-16,0 0 16,-82 56-16,82-56 15,-33-23-15</inkml:trace>
  <inkml:trace contextRef="#ctx0" brushRef="#br1" timeOffset="85787.5346">26298 8490 0,'0'0'16,"0"0"-16,74-33 16,-74 33-16,108-28 0,-108 28 15,132-33-15,-132 33 16,0 0-16,116-32 16</inkml:trace>
  <inkml:trace contextRef="#ctx0" brushRef="#br1" timeOffset="85981.0581">26372 8871 0,'0'0'0,"0"0"15,75-10-15,-75 10 16,124-37-16,-124 37 15,182-65-15,-182 65 16,198-79-16,-198 79 0</inkml:trace>
  <inkml:trace contextRef="#ctx0" brushRef="#br1" timeOffset="86589.4205">27522 7871 0,'0'0'0,"0"0"15,24 83-15,-24-83 0,34 111 16,-34-111-16,24 164 15,-24-164-15,17 195 16,-17-195-16,8 195 16,-8-195-16,0 0 0,0 0 15,0 159-15,0-159 16,0 0-16,0 0 0,0 0 16,8 93-16,-8-93 15,0 0-15,0 0 16,83-70-16,-83 70 15,91-116-15,-91 116 16,108-121-16,-108 121 0,115-79 16,-115 79-16,100-43 15,-100 43-15,107-4 16,-107 4-16,74 19 0,-74-19 16,0 0-16,50 51 15,-50-51-15,0 0 16,17 79-16,-17-79 15,-25 88-15,25-88 0,-58 79 16,58-79-16,-99 61 16,99-61-16,-116 32 15,116-32-15,-116 14 16,116-14-16,0 0 0,-99 0 0,99 0 16,0 0-16,-91-19 15,91 19-15,0 0 16,0 0-16,0 0 0,-50-13 15</inkml:trace>
  <inkml:trace contextRef="#ctx0" brushRef="#br1" timeOffset="88293.157">25215 10675 0,'0'0'0,"0"0"15,-33 56-15,33-56 16,0 74-16,0-74 15,16 99-15,-16-99 16,33 116-16,-33-116 0,0 0 16,58 112-16,-58-112 15,0 0-15,66 55 16,-66-55-16,83-14 16,-83 14-16,83-79 0,-83 79 15,74-111-15,-74 111 16,0 0-16,58-118 15,-58 118-15,0 0 0,0 0 16,41-87-16,-41 87 16,0 0-16,50-42 15,-50 42-15,41 32 16,-41-32-16,25 79 0,-25-79 16,17 127-16,-17-127 15,8 139-15,-8-139 16,-17 163-16,17-163 0,-24 167 15,24-167-15,-50 164 16,50-164-16,-66 134 16,66-134-16,-58 107 15,58-107-15,0 0 0,-50 70 16,50-70-16,0 0 16,-58 18-16,58-18 15,-24-23-15,24 23 16,0-80-16,0 80 15,41-129-15,-41 129 0,91-149 16,-91 149-16,116-168 16,-116 168-16,115-162 15,-115 162-15,100-140 16,-100 140-16,0 0 16,99-116-16</inkml:trace>
  <inkml:trace contextRef="#ctx0" brushRef="#br1" timeOffset="88510.5209">26521 10508 0,'0'0'15,"0"0"-15,0 0 0,0 0 16,33 14-16,-33-14 16,58 0-16,-58 0 15,0 0-15,91-9 0</inkml:trace>
  <inkml:trace contextRef="#ctx0" brushRef="#br1" timeOffset="88760.2523">26562 10927 0,'0'0'0,"0"0"15,58-14-15,-58 14 0,91-19 16,-91 19-16,116-29 16,-116 29-16,0 0 15,124-36-15,-124 36 0</inkml:trace>
  <inkml:trace contextRef="#ctx0" brushRef="#br1" timeOffset="98522.1221">27968 10071 0,'0'0'16,"-33"14"-16,-33 23 15,66-37-15,-75 69 0,75-69 0,-66 108 16,66-108-16,-58 148 16,58-148-16,-33 186 15,33-186-15,-16 196 16,16-196-16,16 172 0,-16-172 16,42 126-16,-42-126 15,74 70-15,-74-70 16,116 10-16,-116-10 0,107-48 15,-107 48 1,124-88-16,-124 88 0,116-125 16,-116 125-16,75-136 15,-75 136-15,49-148 16,-49 148-16,17-163 0,-17 163 16,-9-159-16,9 159 15,-41-130-15,41 130 16,-74-93-16,74 93 15,-108-52-15,108 52 0,-99-13 16,99 13-16,-91 33 16,91-33-16,-66 46 15,66-46-15,0 0 0,0 0 16</inkml:trace>
  <inkml:trace contextRef="#ctx0" brushRef="#br1" timeOffset="98971.2202">28456 10904 0,'0'0'0,"0"0"0,0 0 16,-8-57-16,8 57 16,33-69-16,-33 69 15,58-84-15,-58 84 16,0 0-16,74-70 15,-74 70-15,74-28 16,-74 28-16,58 28 0,-58-28 16,42 84-16,-42-84 15,25 121-15,-25-121 16,16 154-16,-16-154 0,0 0 16,8 135-16,-8-135 15,0 0-15,42 97 16,-42-97-16,0 0 15,41 52-15,-41-52 0,0 0 16</inkml:trace>
  <inkml:trace contextRef="#ctx0" brushRef="#br1" timeOffset="99265.0169">29028 10596 0,'0'0'16,"0"0"-16,0 0 0,-51 37 16,51-37-16,-50 66 15,50-66-15,-66 92 16,66-92-16,-66 136 15,66-136-15,-83 154 16,83-154-16,0 0 0,-66 129 16,66-129-16,0 0 15,-49 80-15,49-80 16</inkml:trace>
  <inkml:trace contextRef="#ctx0" brushRef="#br1" timeOffset="99598.9743">29548 10340 0,'0'0'0,"0"0"0,-16 74 15,16-74-15,-8 103 16,8-103-16,-9 140 16,9-140-16,0 162 15,0-162-15,9 164 16,-9-164-16,0 0 0,0 0 15,0 121-15</inkml:trace>
  <inkml:trace contextRef="#ctx0" brushRef="#br1" timeOffset="99843.3134">29375 10745 0,'0'0'0,"0"0"0,0 0 15,74 0-15,-74 0 16,83 0-16,-83 0 0,107-14 15,-107 14-15,0 0 16</inkml:trace>
  <inkml:trace contextRef="#ctx0" brushRef="#br1" timeOffset="100600.5893">30822 9940 0,'0'0'0,"0"0"16,0 0-16,0 0 16,-58 33-16,58-33 15,-66 33-15,66-33 16,-91 41-16,91-41 0,-83 56 16,83-56-16,0 0 15,0 0-15,0 0 16,0 0-16,0 0 0,-74 37 15,74-37-15,0 0 16,0 0-16,-75 28 16,75-28-16,-74 28 15,74-28-15,0 0 0,-50 51 16,50-51-16,0 0 16,0 0-16,-25 79 15,25-79-15,0 0 0,0 0 16,-8 79-16,8-79 15,0 0-15,25 52 16,-25-52-16,58 8 16,-58-8-16,74-23 0,-74 23 15,0 0-15,0 0 16,83-13-16,-83 13 16,0 0-16,91 0 0,-91 0 15,0 0-15,99 33 16,-99-33-16,0 0 15,58 55-15,-58-55 16,17 74-16,-17-74 0,-25 89 16,25-89-16,-66 93 15,66-93-15,-100 89 16,100-89-16,-99 74 16,99-74-16,-99 56 15,99-56-15,0 0 0,-91 28 16,91-28-16,0 0 15,0 0-15,-83-10 16</inkml:trace>
  <inkml:trace contextRef="#ctx0" brushRef="#br1" timeOffset="101736.6159">25471 12876 0,'0'0'0,"0"0"15,0 0-15,0 0 16,0 0-16,0 0 0,0 0 16,0 0-16,-33 5 15,0 32-15,33-37 16,-17 87-16,17-87 15,9 131-15,-9-131 0,24 149 16,-24-149-16,0 0 16,42 148-16,-42-148 15,0 0-15,0 0 16,58 89-16,-58-89 0,74 24 16,-74-24-16,58-61 15,-58 61-15,58-98 16,-58 98-16,66-116 15,-66 116-15,50-107 0,-50 107 16,0 0-16,0 0 16,0 0-16,49-65 15,-49 65-15,42-5 16,-42 5-16,41 70 0,-41-70 16,33 117-16,-33-117 15,17 158-15,-17-158 16,-9 172-16,9-172 15,-33 196-15,33-196 0,-49 200 16,49-200-16,-67 191 16,67-191-16,-74 167 15,74-167-15,-83 125 16,83-125-16,0 0 16,-74 79-16,74-79 0,0 0 15,-83 19-15,83-19 16,-58-38-16,58 38 0,-24-92 15,24 92-15,16-140 16,-16 140-16,58-171 16,-58 171-16,91-197 15,-91 197-15,124-200 16,-124 200-16,132-186 0,-132 186 16,116-159-16,-116 159 15,107-120-15,-107 120 16,83-80-16,-83 80 15,0 0-15,0 0 0,75-41 16</inkml:trace>
  <inkml:trace contextRef="#ctx0" brushRef="#br1" timeOffset="102012.9355">26571 12982 0,'0'0'0,"0"0"0,0 0 16,0 0-16,74-9 15,-74 9-15,0 0 16,83-14-16,-83 14 0,0 0 16,0 0-16,83-32 15,-83 32-15,0 0 16</inkml:trace>
  <inkml:trace contextRef="#ctx0" brushRef="#br1" timeOffset="102276.8854">26629 13304 0,'0'0'15,"0"0"-15,0 0 0,0 0 16,58 9-16,-58-9 16,66 0-16,-66 0 15,0 0-15,82-9 0,-82 9 16,0 0-16</inkml:trace>
  <inkml:trace contextRef="#ctx0" brushRef="#br1" timeOffset="103089.0879">28299 12257 0,'-25'19'15,"25"-19"-15,-58 51 16,58-51-16,-91 60 16,91-60-16,-91 46 0,91-46 15,0 0-15,0 0 16,-91 33-16,91-33 16,0 0-16,-91 10 0,91-10 15,0 0-15,-82-10 16,82 10-16,0 0 15,0 0-15,0 0 0,-75 5 16,75-5-16,-49 37 16,49-37-16,-33 74 15,33-74-15,0 0 16,-17 94-16,17-94 16,0 0-16,0 0 0,-8 93 15,8-93-15,0 0 16,16 70-16,-16-70 0,42 32 15,-42-32-15,58 0 16,-58 0-16,82-23 16,-82 23-16,91-33 15,-91 33-15,91-14 16,-91 14-16,83 10 0,-83-10 16,74 32-16,-74-32 15,75 51-15,-75-51 16,0 0-16,49 75 15,-49-75-15,25 112 0,-25-112 16,0 120-16,0-120 16,-25 135-16,25-135 15,-58 130-15,58-130 16,-74 121-16,74-121 0,-91 89 16,91-89-16,0 0 15,-91 61-15,91-61 16,-91 10-16,91-10 0,0 0 15</inkml:trace>
  <inkml:trace contextRef="#ctx0" brushRef="#br1" timeOffset="104191.2264">21344 8531 0,'-74'84'0,"74"-84"0,-91 111 16,91-111-16,-83 159 15,83-159-15,-41 214 16,41-214-16,-9 232 16,9-232-16,17 237 15,-17-237-15,58 200 16,-58-200-16,99 131 15,-99-131-15,116 69 0,-116-69 16,132-4-16,-132 4 16,116-70-16,-116 70 15,116-116-15,-116 116 0,99-154 16,-99 154-16,74-185 16,-74 185-16,50-210 15,-50 210-15,16-219 16,-16 219-16,-24-214 15,24 214-15,-50-195 0,50 195 16,-66-163-16,66 163 16,-83-121-16,83 121 15,-91-75-15,91 75 16,-116-18-16,116 18 0,-132 37 16,132-37-16,-124 98 15,124-98-15,-91 134 16</inkml:trace>
  <inkml:trace contextRef="#ctx0" brushRef="#br1" timeOffset="104498.1524">22088 8299 0,'0'0'16,"0"0"-16,0 0 15,0 93-15,0-93 0,-8 121 16,8-121-16,8 186 16,-8-186-16,0 251 15,8 28-15,-8-5 16,0-274-16,0 233 15,0-233-15,0 186 0,0-186 16,0 0-16,17 102 16,-17-102-16,0 0 15</inkml:trace>
  <inkml:trace contextRef="#ctx0" brushRef="#br1" timeOffset="105110.0892">22212 8364 0,'0'0'0,"0"0"0,0 0 16,0 0-16,0 0 15,0 0-15,-41 0 0,41 0 16,0 0-16,0 0 16,74-14-16,-74 14 15,124-14-15,-124 14 16,133 0-16,-133 0 0,124 0 16,-124 0-16,0 0 15,115 18-15,-115-18 16,0 0-16,75 38 15,-75-38-15,25 65 0,-25-65 16,-25 93-16,25-93 16,-91 107-16,91-107 15,-124 121-15,124-121 16,-132 112-16,132-112 0,-124 97 16,124-97-16,0 0 15,0 0-15,-83 74 16,83-74-16,0 0 0,0 0 15,-33 65-15,33-65 16,41 52-16,-41-52 16,99 32-16,-99-32 15,141 29-15,-141-29 0,157 51 16,-157-51-16,165 69 16,-165-69-16,157 106 15,-157-106-15,116 131 16,-116-131-16,91 140 0,-91-140 15,83 129-15,-83-129 16</inkml:trace>
  <inkml:trace contextRef="#ctx0" brushRef="#br1" timeOffset="106178.9982">9277 8880 0,'-66'98'16,"66"-98"-16,-83 135 15,83-135-15,-49 167 16,49-167-16,-8 195 0,8-195 16,41 182-16,-41-182 15,74 153-15,-74-153 16,124 103-16,-124-103 0,124 41 15,-124-41-15,141-23 16,-141 23-16,125-66 16,-125 66-16,124-120 15,-124 120-15,91-149 0,-91 149 16,83-177-16,-83 177 16,41-190-16,-41 190 15,8-177-15,-8 177 16,-33-144-16,33 144 0,-83-102 15,83 102-15,-132-47 16,132 47-16,-150 14 16,150-14-16,-140 42 15,140-42-15,-133 70 16,133-70-16,0 0 0,-82 83 16,82-83-16</inkml:trace>
  <inkml:trace contextRef="#ctx0" brushRef="#br1" timeOffset="106463.0017">10304 8522 0,'0'0'0,"0"0"0,24 93 16,-24-93-16,25 135 16,-25-135-16,33 191 15,9 27-15,-42-218 0,16 219 16,-16-219-16,8 176 16,-8-176-16,0 0 15,-8 145-15,8-145 16,0 0-16,0 79 0,0-79 15</inkml:trace>
  <inkml:trace contextRef="#ctx0" brushRef="#br1" timeOffset="106963.7502">10295 8457 0,'0'0'0,"0"0"15,0 0-15,17-65 16,-17 65-16,74-51 0,-74 51 16,116-24-16,-116 24 15,132 9-15,-132-9 16,116 52-16,-116-52 15,91 64-15,-91-64 0,41 84 16,-41-84-16,0 89 16,0-89-16,-24 88 15,24-88-15,-50 84 0,50-84 16,-74 70-16,74-70 16,0 0-16,-83 69 15,83-69-15,0 0 16,0 0-16,-66 80 0,66-80 15,-33 87-15,33-87 16,16 80-16,-16-80 16,83 60-16,-83-60 0,124 60 15,-124-60-15,140 48 16,-140-48-16,166 46 16,-166-46-16,140 55 15,-140-55-15,141 66 0,-141-66 16,0 0-16,83 74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30T16:29:16.302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FFFFFF"/>
    </inkml:brush>
  </inkml:definitions>
  <inkml:trace contextRef="#ctx0" brushRef="#br0">2496 5959 0,'0'0'0,"0"0"15,17 116-15,-17-116 16,42 125-16,-42-125 16,65 125-16,-65-125 0,91 80 15,-91-80-15,116 19 16,-116-19-16,107-61 15,-107 61-15,108-107 16,-108 107-16,99-135 16,-99 135-16,0 0 0,0 0 15,66-125-15,-66 125 16,41-75-16,-41 75 16,34 24-16,-34-24 0,33 102 15,-9 70-15,-7 23 16,-17-195-16,8 191 15,-8-191-15,25 195 16,-25-195-16,8 177 0,-8-177 16,0 168-16,0-168 15,-16 139-15,16-139 16,-57 102-16,57-102 16,-84 52-16,84-52 15,-99-10-15,99 10 0,-91-65 16,91 65-16,-41-89 15,41 89-15,0-106 16,0 106-16,75-117 16,-75 117-16,123-120 0,-123 120 15,157-121-15,-157 121 16,174-121-16,-174 121 16,0 0-16,0 0 0,124-103 15,-124 103-15,0 0 16,83-74-16</inkml:trace>
  <inkml:trace contextRef="#ctx0" brushRef="#br0" timeOffset="681.13">4621 5735 0,'8'33'0,"-8"-33"0,9 111 16,-9-111-1,8 172-15,-8-172 0,-17 196 16,17-196-16,0 0 16,0 0-16,-41 153 15</inkml:trace>
  <inkml:trace contextRef="#ctx0" brushRef="#br0" timeOffset="847.343">4249 6125 0,'0'0'0,"0"0"16,66 6-16,-66-6 15,116-10-15,-116 10 0,165-9 16,-165 9-16,182-42 16,-182 42-16</inkml:trace>
  <inkml:trace contextRef="#ctx0" brushRef="#br0" timeOffset="1064.725">5308 5568 0,'0'0'0,"0"0"15,0 116-15,0-116 16,17 167-16,-17-167 0,16 224 15,-16-224-15,9 237 16,-9-237-16,0 0 16,8 177-16,-8-177 0,33 61 15</inkml:trace>
  <inkml:trace contextRef="#ctx0" brushRef="#br0" timeOffset="1288.5835">5854 5699 0,'0'0'15,"0"0"-15,124 0 16,-124 0-16,182 0 0,-182 0 15,223 13-15,-223-13 16,207 13-16,-207-13 16</inkml:trace>
  <inkml:trace contextRef="#ctx0" brushRef="#br0" timeOffset="1482.7449">6003 6196 0,'33'0'16,"-33"0"-16,132-14 15,-132 14-15,190-14 16,-190 14-16,224-18 0,-224 18 16,190-25-16,-190 25 15</inkml:trace>
  <inkml:trace contextRef="#ctx0" brushRef="#br0" timeOffset="1816.5296">7384 5879 0,'0'0'0,"0"0"16,91 28-16,-91-28 16,149 18-16,-149-18 15,215 20-15</inkml:trace>
  <inkml:trace contextRef="#ctx0" brushRef="#br0" timeOffset="2050.2318">8525 5144 0,'0'0'16,"0"0"-16,-8 139 15,8-139-15,-9 168 0,9-168 16,-8 163-16,8-163 16</inkml:trace>
  <inkml:trace contextRef="#ctx0" brushRef="#br0" timeOffset="2283.8361">9029 5517 0,'-49'42'16,"49"-42"-16,-116 125 16,116-125-16,-149 215 0,149-215 15,-157 226-15,157-226 16,0 0-16,-99 187 15,99-187-15,-25 102 16</inkml:trace>
  <inkml:trace contextRef="#ctx0" brushRef="#br0" timeOffset="2684.5764">9004 5982 0,'0'0'0,"0"0"16,0 0-16,83 0 0,-83 0 16,132 18-16,-132-18 15,141 33-15,-141-33 16,124 69-16,-124-69 16,58 108-16,-58-108 0,-25 140 15,25-140-15,-107 167 16,107-167-16,-133 148 15,133-148-15,-157 108 16,157-108-16,-124 46 0,124-46 16,0 0-16,-91-5 15,91 5-15,-41-64 16,41 64-16,33-99 16,-33 99-16,83-101 0,-83 101 15,124-71-15,-124 71 16,132-13-16,-132 13 15,116 41-15,-116-41 0,66 70 16,-66-70-16,0 0 16,41 88-16,-41-88 15</inkml:trace>
  <inkml:trace contextRef="#ctx0" brushRef="#br0" timeOffset="2952.4528">10312 5265 0,'-17'18'0,"17"-18"15,-66 80-15,-25 59 16,-8 25-16,16 12 15,83-176-15,-66 182 16,66-182-16,-16 204 0,16-204 16,24 200-16,-24-200 15,75 172-15,-75-172 16,107 99-16</inkml:trace>
  <inkml:trace contextRef="#ctx0" brushRef="#br0" timeOffset="3269.1792">10452 5963 0,'25'-23'0,"-25"23"16,91-47-16,-91 47 15,141-42-15,-141 42 16,140-9-16,-140 9 16,100 28-16,-100-28 15,57 80-15,-57-80 0,42 120 16,-42-120-16,25 149 16,-25-149-16,41 149 15,-41-149-15,83 125 0,-83-125 16,115 61-16,-115-61 15</inkml:trace>
  <inkml:trace contextRef="#ctx0" brushRef="#br0" timeOffset="3488.3628">11263 5833 0,'-25'23'0,"-41"61"0,66-84 15,-91 130-15,91-130 16,-108 163-16,108-163 16,-74 167-16,74-167 0,-41 125 15,41-125-15</inkml:trace>
  <inkml:trace contextRef="#ctx0" brushRef="#br0" timeOffset="3670.5667">11627 6247 0,'0'0'0,"0"0"16,140-14-16,-140 14 15,190-23-15,-190 23 16,207-51-16,-207 51 0</inkml:trace>
  <inkml:trace contextRef="#ctx0" brushRef="#br0" timeOffset="4139.7149">12941 5573 0,'0'0'0,"0"0"16,-107-5-16,107 5 15,-133 33-15,133-33 16,-165 50-16,165-50 16,0 0-16,-124 61 0,124-61 15,-58 56-15,58-56 16,33 70-16,-33-70 15,108 69-15,-108-69 16,182 70-16,-182-70 0,182 84 16,-182-84-16,157 93 15,-157-93-15,82 93 16,-82-93-16,25 93 0,-25-93 16,-49 84-16,49-84 15,-116 69-15,116-69 16,-133 24-16,133-24 15,-124-15-15,124 15 0,-66-60 16,66 60-16,-8-97 16,8 97-16,66-135 15,-66 135-15,141-154 16,-141 154-16,157-144 0,-157 144 16,124-139-16,-124 139 15,66-117-15,-66 117 16,-25-97-16,25 97 15,-74-80-15</inkml:trace>
  <inkml:trace contextRef="#ctx0" brushRef="#br0" timeOffset="4424.2388">12933 5009 0,'0'0'15,"0"0"-15,132 47 16,-132-47-16,182 93 0,0 56 16,0 14-16,-182-163 15,116 186-15,-116-186 16,74 204-16,-74-204 0,17 219 15,-17-219-15,-42 223 16,42-223-16,-82 214 16,82-214-16</inkml:trace>
  <inkml:trace contextRef="#ctx0" brushRef="#br0" timeOffset="8162.7041">3554 8382 0,'0'0'0,"0"0"16,0 0-16,0 0 15,0 0-15,10 70 16,-10-70-16,15 130 0,-15-130 16,42 168-16,-42-168 15,82 163-15,-82-163 16,99 102-16,-99-102 0,116 27 16,-116-27-16,124-27 15,-124 27-15,116-79 16,-116 79-16,91-97 15,-91 97-15,0 0 0,0 0 16,66-89-16,-66 89 16,41-28-16,-41 28 15,17 69-15,-17-69 16,8 145-16,1 60 0,-9-205 16,-17 218-16,17-218 15,-41 223-15,41-223 16,-58 186-16,58-186 15,0 0-15,-66 126 0,66-126 16,-75 37-16,75-37 16,-74-51-16,74 51 15,-58-130-15,58 130 16,-8-163-16,8 163 0,41-163 16,-41 163-16,91-121 15,-91 121-15,124-84 16,-124 84-16,141-51 15,-141 51-15,107-55 0,-107 55 16,91-71-16</inkml:trace>
  <inkml:trace contextRef="#ctx0" brushRef="#br0" timeOffset="8396.4409">5110 8322 0,'8'42'16,"-8"-42"-16,25 126 16,0 69-16,-25-195 15,16 208-15,-16-208 0,0 0 16,9 187-16,-9-187 15</inkml:trace>
  <inkml:trace contextRef="#ctx0" brushRef="#br0" timeOffset="8552.8967">5002 8829 0,'0'0'0,"0"0"15,100-5-15,-100 5 16,148-18-16,-148 18 16,166-42-16,-166 42 0</inkml:trace>
  <inkml:trace contextRef="#ctx0" brushRef="#br0" timeOffset="8763.7089">5895 8164 0,'0'0'0,"0"0"15,9 78-15,-9-78 16,25 108-16,-25-108 0,41 167 16,-41-167-16,41 200 15,-41-200-15,42 200 16,-42-200-16,0 0 15,57 135-15</inkml:trace>
  <inkml:trace contextRef="#ctx0" brushRef="#br0" timeOffset="8980.9791">6590 8517 0,'33'-9'0,"75"-9"0,-108 18 15,173-10-15,-173 10 16,207-5-16,-207 5 16,182-14-16,-182 14 0</inkml:trace>
  <inkml:trace contextRef="#ctx0" brushRef="#br0" timeOffset="9155.2428">6929 8829 0,'0'0'0,"0"0"0,116 23 15,-116-23-15,173 28 16,-173-28-16,215 19 15,-215-19-15,199 14 16,-199-14-16</inkml:trace>
  <inkml:trace contextRef="#ctx0" brushRef="#br0" timeOffset="9453.7262">8343 8513 0,'0'0'0,"0"0"0,149 13 15,-149-13-15,198 19 16,-198-19-16</inkml:trace>
  <inkml:trace contextRef="#ctx0" brushRef="#br0" timeOffset="9715.8703">9410 7899 0,'0'0'15,"0"0"-15,33 97 16,-33-97-16,16 135 0,-16-135 16,17 177-16,-17-177 15,0 182-15,0-182 16,-9 125-16,9-125 0</inkml:trace>
  <inkml:trace contextRef="#ctx0" brushRef="#br0" timeOffset="9932.9725">10056 8051 0,'-9'33'0,"9"-33"15,-41 98-15,41-98 16,-66 172-16,66-172 15,-83 224-15,83-224 0,-91 218 16,91-218-16,0 0 16,-41 149-16</inkml:trace>
  <inkml:trace contextRef="#ctx0" brushRef="#br0" timeOffset="10333.5614">10130 8685 0,'0'0'0,"0"0"15,116-24-15,-116 24 16,132-19-16,-132 19 16,0 0-16,141 5 0,-141-5 15,107 61-15,-107-61 16,50 107-16,-50-107 15,-17 144-15,17-144 0,-66 167 16,66-167-16,-99 154 16,99-154-16,-108 102 15,108-102-15,0 0 16,-99 33-16,99-33 0,-74-28 16,74 28-16,-33-79 15,33 79-15,16-112 16,-16 112-16,58-103 15,-58 103-15,91-64 0,-91 64 16,132-10-16,-132 10 16,124 56-16,-124-56 15,0 0-15,91 93 0,-91-93 16,83 71-16</inkml:trace>
  <inkml:trace contextRef="#ctx0" brushRef="#br0" timeOffset="10651.1369">11006 8406 0,'0'0'0,"0"0"16,0 0-16,75-14 15,-75 14-15,99 4 0,-99-4 16,132 19-16,-132-19 16,0 0-16,124 27 15,-124-27-15,100 66 16,-100-66-16,66 93 0,-66-93 16,49 116-16,-49-116 15,0 0-15,42 125 0,-42-125 16,41 112-16,-41-112 0,58 56 15</inkml:trace>
  <inkml:trace contextRef="#ctx0" brushRef="#br0" timeOffset="10858.1902">11800 8378 0,'-25'32'0,"25"-32"16,-66 89-16,66-89 15,-107 140-15,107-140 0,-91 157 16,91-157-16,0 0 16,0 0-16,-66 126 15,66-126-15</inkml:trace>
  <inkml:trace contextRef="#ctx0" brushRef="#br0" timeOffset="11123.1683">12536 7907 0,'0'0'15,"0"0"-15,41 116 0,-41-116 16,33 159-16,-33-159 16,42 214-16,-42-214 15,33 219-15,-33-219 16,0 0-16</inkml:trace>
  <inkml:trace contextRef="#ctx0" brushRef="#br0" timeOffset="11310.6797">12305 8387 0,'0'0'0,"0"0"15,90-28-15,59 14 16,-149 14-16,199 0 16,-199 0-16,206-9 15,-206 9-15</inkml:trace>
  <inkml:trace contextRef="#ctx0" brushRef="#br0" timeOffset="11638.6076">13545 7707 0,'0'0'0,"0"0"16,16 70-16,-16-70 16,17 107-16,-17-107 15,8 144-15,-8-144 16,0 159-16,0-159 0,0 0 15,0 0-15,0 0 16,0 0-16,0 0 0,0 0 16,0 0-16,0 121 15,0-121-15,25 65 16,-25-65-16,74 9 0,-74-9 16,133-4-16,-133 4 15,148-5-15,-148 5 16,0 0-16,133-9 15,-133 9-15</inkml:trace>
  <inkml:trace contextRef="#ctx0" brushRef="#br0" timeOffset="11836.7427">14074 7712 0,'0'0'15,"0"0"-15,25 84 16,-25-84-16,16 139 16,-16-139-16,25 196 0,0 32 15,0-5-15,-25-223 16,16 205-16,-16-205 16</inkml:trace>
  <inkml:trace contextRef="#ctx0" brushRef="#br0" timeOffset="14241.0202">5978 10871 0,'0'0'0,"0"0"15,0 0-15,0 0 16,0 75-16,0-75 16,17 125-16,-17-125 15,16 154-15,-16-154 0,33 148 16,-33-148-16,58 94 16,-58-94-16,108 27 15,-108-27-15,124-32 0,-124 32 16,148-93-16,-148 93 15,125-139-15,-125 139 16,0 0-16,0 0 16,0 0-16,0 0 0,0 0 15,99-131-15,-99 131 16,33-66-16,-33 66 16,0 0-16,0 0 0,0 164 15,0-164-15,-8 210 16,8-210-16,-9 255 15,9-255-15,-8 260 16,8-260-16,-25 237 16,25-237-16,-66 177 15,66-177-15,0 0 0,-91 117 16,91-117-16,0 0 16,-99 37-16,99-37 15,-91-37-15,91 37 0,-50-117 16,50 117-16,-16-154 15,16 154-15,41-162 16,-41 162-16,99-139 16,-99 139-16,141-103 0,-141 103 15,157-79-15,-157 79 16,149-69-16,-149 69 16,116-75-16,-116 75 0,107-88 15,-107 88-15</inkml:trace>
  <inkml:trace contextRef="#ctx0" brushRef="#br0" timeOffset="14450.6599">7516 11033 0,'0'0'0,"0"0"16,157-8-16,-157 8 16,174-10-16,-174 10 15,182-14-15,-182 14 16,0 0-16</inkml:trace>
  <inkml:trace contextRef="#ctx0" brushRef="#br0" timeOffset="14627.0771">7822 11555 0,'0'0'16,"0"0"-16,83 9 16,-83-9-16,124-9 0,-124 9 15,149-14-15,-149 14 16,148-14-16</inkml:trace>
  <inkml:trace contextRef="#ctx0" brushRef="#br0" timeOffset="14893.1369">9021 10969 0,'0'0'0,"0"0"16,83-5-16,-83 5 15,132-9-15,-132 9 16,157-19-16,-157 19 0</inkml:trace>
  <inkml:trace contextRef="#ctx0" brushRef="#br0" timeOffset="15109.1232">9898 10290 0,'0'0'0,"0"0"16,25 92-16,-25-92 15,25 131-15,-25-131 16,17 162-16,-17-162 0,24 139 16,-24-139-16,42 61 15</inkml:trace>
  <inkml:trace contextRef="#ctx0" brushRef="#br0" timeOffset="15326.7185">10485 10433 0,'0'0'0,"0"0"16,-41 112-16,41-112 15,-58 163-15,58-163 16,-74 205-16,74-205 0,-75 219 16,75-219-16,0 0 15,0 0-15,-33 158 16</inkml:trace>
  <inkml:trace contextRef="#ctx0" brushRef="#br0" timeOffset="15744.2057">10576 10987 0,'0'0'0,"0"0"16,83-4-16,-83 4 16,108-9-16,-108 9 15,124 9-15,-124-9 0,99 37 16,-99-37-16,74 93 15,-74-93-15,9 140 16,-9-140-16,-58 144 16,58-144-16,0 0 0,-83 130 15,83-130-15,0 0 16,0 0-16,-91 88 16,91-88-16,-83 10 0,83-10 15,-58-84-15,58 84 16,0-131-16,0 131 15,50-125-15,-50 125 16,66-75-16,-66 75 16,83 0-16,-83 0 0,83 71 15,-83-71-15,82 101 16,-82-101-16,0 0 0,50 103 16,-50-103-16,58 42 15,-58-42-15</inkml:trace>
  <inkml:trace contextRef="#ctx0" brushRef="#br0" timeOffset="16011.6801">11560 10913 0,'0'0'0,"0"0"0,0 0 16,91 19-16,-91-19 15,116 37-15,-116-37 16,141 41-16,-141-41 0,0 0 16,124 48-16,-124-48 15,99 50-15,-99-50 16,58 74-16,-58-74 16,33 108-16,-33-108 0,41 111 15,-41-111-15,50 93 16,-50-93-16,74 42 15</inkml:trace>
  <inkml:trace contextRef="#ctx0" brushRef="#br0" timeOffset="16261.9235">12280 10913 0,'0'0'0,"0"0"0,-66 70 16,66-70-16,-58 93 0,58-93 15,-83 131-15,83-131 16,-58 143-16,58-143 16,0 0-16,0 0 15,-49 121-15,49-121 0,0 51 16</inkml:trace>
  <inkml:trace contextRef="#ctx0" brushRef="#br0" timeOffset="16464.0452">13049 11215 0,'149'-5'0,"-149"5"0,157-9 16,-157 9-16,173-14 16</inkml:trace>
  <inkml:trace contextRef="#ctx0" brushRef="#br0" timeOffset="17397.7473">13809 10433 0,'0'0'0,"108"-28"16,32 5-16,-140 23 16,182-9-16,-182 9 15,182 18-15,-182-18 16,0 0-16,134 48 0,-134-48 16,66 69-16,-66-69 15,-17 79-15,17-79 16,-82 84-16,82-84 0,-109 69 15,109-69-15,0 0 16,0 0-16,-116 61 16,116-61-16,0 0 15,0 0-15,-74 41 0,74-41 16,0 38-16,0-38 16,99 24-16,-99-24 15,182 28-15,-182-28 0,216 51 16,-216-51-16,198 84 15,-198-84-15,141 106 16,-141-106-16,50 117 16,-50-117-16,-25 117 0,25-117 15,-99 101-15,99-101 16,-141 89-16,141-89 16,-174 61-16,174-61 15,-166 27-15,166-27 0,-157 0 16,157 0-16,0 0 15</inkml:trace>
  <inkml:trace contextRef="#ctx0" brushRef="#br0" timeOffset="19105.4602">2637 10582 0,'0'0'0,"0"0"0,0 0 15,0 0-15,0 0 16,-75 0-16,75 0 16,-140 14-16,140-14 0,-166 37 15,166-37-15,-173 66 16,173-66-16,0 0 15,-133 88-15,133-88 16,-49 103-16,49-103 0,34 102 16,-34-102-16,115 102 15,-115-102-15,181 93 16,-181-93-16,183 103 16,-183-103-16,148 102 0,-148-102 15,83 102-15,-83-102 16,16 103-16,-16-103 15,-49 88-15,49-88 0,-91 74 16,91-74-16,-124 48 16,124-48-16,-116 23 15,116-23-15,0 0 16,0 0-16,-91 0 0,91 0 16,-49-38-16,49 38 15</inkml:trace>
  <inkml:trace contextRef="#ctx0" brushRef="#br0" timeOffset="19290.1472">3035 11885 0,'0'0'16,"0"0"-16,0 0 0,0 0 15,0 0-15,0 0 16,0 0-16,0 0 16</inkml:trace>
  <inkml:trace contextRef="#ctx0" brushRef="#br0" timeOffset="19602.283">3579 10936 0,'0'0'0,"0"0"0,17 117 15,-17-117-15,25 157 16,-25-157-16,24 205 16,-24-205-16,25 215 0,-25-215 15,0 0-15,33 157 16,-33-157-16,9 52 16,-9-52-16,8-42 15</inkml:trace>
  <inkml:trace contextRef="#ctx0" brushRef="#br0" timeOffset="19827.7025">3116 10927 0,'0'0'0,"0"0"15,0 0-15,58-14 16,66-14-16,-124 28 15,190-28-15,-190 28 16,215-24-16,-215 24 0,199-9 16,-199 9-16,0 0 15,0 0-15,157 5 16,-157-5-16</inkml:trace>
  <inkml:trace contextRef="#ctx0" brushRef="#br0" timeOffset="20019.9082">3587 11727 0,'0'0'16,"0"0"-16,0 0 16,75 37-16,-75-37 0,124 28 15,-124-28-15,140 5 16,-140-5-16,141-28 15</inkml:trace>
  <inkml:trace contextRef="#ctx0" brushRef="#br0" timeOffset="20181.2559">4555 11601 0,'0'0'0,"0"0"0,0 0 16,0 0-16,0 0 15</inkml:trace>
  <inkml:trace contextRef="#ctx0" brushRef="#br0" timeOffset="22507.8011">5077 10350 0,'-124'14'16,"-84"-10"-16,-15-8 16,8-10-16,0-5 15,-8-4-15,8 0 16,215 23-16,-215-10 0,-25-4 15,0 0-15,240 14 16,-231-5-16,-1 5 16,9-3-16,223 3 15,-190-10-15,190 10 0,-166-19 16,166 19-16,-165-19 16,165 19-16,0 0 15,0 0-15,-116-18 0,116 18 16,-90 9-16,90-9 15,-59 47-15,59-47 16,-25 93-16,25-93 16,-7 143-16,7-143 15,0 192-15,0-192 0,16 233 16,-16-233-16,16 269 16,-16-269-16,25 274 15,9-17-15,-34-257 16,24 214-16,-24-214 0,26 177 15,-26-177-15,24 152 16,-24-152-16,33 149 16,-33-149-16,49 122 15,-49-122-15,75 111 0,-75-111 16,108 93-16,-108-93 16,141 79-16,-141-79 15,181 66-15,34-25 16,-9-17-16,-15-15 15,-191-9-15,181 0 0,34 0 16,17 4-16,-232-4 16,240 15-16,-1 3 15,18-3-15,-257-15 16,256 13-16,0 0 16,10-13-16,-266 0 0,240 6 15,24-2-15,-7 1 16,-34 0-16,-25-5 15,-7 5-15,7-5 16,-198 0-16,199 0 0,49 9 16,0 0-1,-248-9-15,248 0 0,8 5 16,-24-10-16,-232 5 16,231 0-16,17 0 15,0 0-15,-248 0 0,240 0 16,0 0-16,8 0 15,-248 0-15,231 0 16,10 0-16,-1 0 16,-240 0-16,215 0 15,25 0-15,-1 0 16,-239 0-16,224 0 0,7 5 16,9 4-16,-240-9 15,223 9-15,9-4 16,-17 0-16,-215-5 15,215 0-15,0 0 0,0 4 16,-215-4-16,206 0 16,9 14-16,-8 5 15,-207-19-15,207 18 16,0 10-16,-9 9 16,-198-37-16,198 24 0,-198-24 15,207 28-15,-207-28 16,216 28-16,-216-28 15,232 32-15,-232-32 16,215 14-16,-215-14 16,190-5-16,-190 5 0,149-37 15,-149 37-15,107-80 16,-107 80-16,83-120 16,-83 120-16,41-158 15,-41 158-15,25-200 0,-25 200 16,0-228-16,0 228 15,0-251-15,-8-5 16,8 28-16,0 228 0,0-200 16,0 5-16,0 4 15,0 191-15,8-186 16,0-5-16,-8 191 16,9-200-16,-9 200 15,8-200-15,-8 200 16,8-210-16,-8 210 0,0-190 15,0 190-15,-8-159 16,8 159-16,-33-116 16,33 116-16,-50-84 0,50 84 15,-91-55-15,91 55 16,-99-33-16,99 33 16,-149-4-16,149 4 15,-190 18-15,-25-4 0,17 5 16,-1-10-16,199-9 15,-183 5-15,-24-14 16,-8-6-16,215 15 0,-223-9 16,0 0-16,-17 4 15,240 5-15,-240-4 16,-16 4-16,-9 0 16,50 0-16,0 0 15,0 4-15,1 1 16,23 0-16,-15-1 0,-1 1 15,-8 14-15,0-6 16,0 1-16,-8 0 16,-1-9-16,9-5 15,8 5-15,-25-5 0,-16 0 16,17 8-16,-1-8 16,9 0-16,-17 0 15,17 0-15,0-8 16,8 8-16,-25 0 15,25 0-15,16 14 16,-16-5-16,-8 5 0,16-5 16,-7 5-16,-10 5 15,-7 9-15,16-10 0,8 10 16,-17 1-16,9 7 16,0-3-16,16-5 15,9 0-15,190-28 16,-182 9-16</inkml:trace>
  <inkml:trace contextRef="#ctx0" brushRef="#br1" timeOffset="35437.7142">15869 11071 0,'0'0'0,"0"0"16,0 0-16,75 19 15,-75-19-15,74 9 16,-74-9-16,99 14 16,-99-14-16,100 14 0,-100-14 15,115 9-15,-115-9 16,108 5-16,-108-5 16,116-5-16,-116 5 0,0 0 15,91-14-15,-91 14 16,0 0-16,66-51 15,-66 51-15,41-88 16,-41 88-16,8-126 0,-8 126 16,-8-158-16,8 158 15,-33-191-15,33 191 16,-33-218-16,33 218 0,-33-248 16,0 2-16,8 18 15,25 228-15,-17-195 16,1-5-16,-1 9 15,17 191-15,-33-181 16,33 181-16,-25-205 16,25 205-16,-41-242 0,41 242 15,-41-251-15,41 251 16,-50-247-16,50 247 16,-41-232-16,41 232 15,-50-205-15,50 205 0,-41-177 16,41 177-16,-33-135 15,33 135-15,-25-102 16,25 102-16,0 0 0,0 0 16,0 0-16,-17-80 15,17 80-15,9-64 16,-9 64-16,41-37 0,-41 37 16,116-24-16,-116 24 15,149-27-15,-149 27 16,206-10-16,-206 10 15,232-9-15,-232 9 0,240-4 16,-240 4-16,231 0 16,-231 0-16,215 0 15,-215 0-15,182 0 16,-182 0-16,141 4 16,-141-4-16,0 0 0,0 0 15,0 0-15,0 0 16,0 0-16,91 0 0,-91 0 15,0 0-15,0 0 16,0 0-16,0 0 16,49-9-16,-49 9 0,0 0 15,0 0-15,0 0 16,-58-84-16,58 84 16,-91-56-16,91 56 15,-115-70-15,115 70 0,-124-74 16,124 74-16,-116-65 15,116 65-15,-99-65 16,99 65-16,0 0 0,-75-65 16,75 65-16,0 0 15,0 0-15,0 0 16,0 0-16,0 0 0,-58-38 16,58 38-16,0 0 15,-33-14-15,33 14 16,0 0-16,0 0 15,8 107-15,-8-107 0,9 117 16,-9-117-16,8 148 16,-8-148-16,8 149 15,-8-149-15,9 139 16,-9-139-16,0 0 0,16 136 16,-16-136-16,0 0 15,8 115-15,-8-115 16,0 0-16,0 0 0,17 103 15,-17-103-15,0 0 16,25 65-16,-25-65 16,49 29-16,-49-29 0,91-15 15,-91 15-15,108-33 16,-108 33-16,115-41 16,-115 41-16,141-47 0,-141 47 15,116-46-15,-116 46 16,0 0-16,0 0 15,107-37-15,-107 37 16,0 0-16,0 0 0,0 0 16,0 0-16,0 0 15,0 0-15,66-29 16,-66 29-16,0 0 0,0 0 16,0 0-16,-8-32 15,8 32-15,-58-32 16,58 32-16,-82-60 0,82 60 15,-75-66-15,75 66 16,-74-84-16,74 84 16,-66-98-16,66 98 0,-50-97 15</inkml:trace>
  <inkml:trace contextRef="#ctx0" brushRef="#br1" timeOffset="36202.3284">17391 6391 0,'0'0'0,"0"0"0,0 0 15,0 0-15,0 0 16,0 0-16,0 0 16,0 0-16,16 70 0,-16-70 15,25 116-15,-25-116 16,41 163-16,-41-163 16,25 162-16,-25-162 15,0 0-15,0 0 0,0 0 16,0 0-16,0 0 15,0 0-15,17 103 0,-17-103 16,0 0-16,0 0 16,0-80-16,0 80 15,0-129-15,0 129 16,0 0-16,0 0 16,0 0-16,8-117 0,-8 117 15,0 0-15,0 0 16,25 46-16,-25-46 0,16 136 15,-16-136-15,17 167 16,-17-167-16,0 0 16,0 0-16,0 0 0,25 126 15,-25-126 1,33 42-16,-33-42 0,33-71 16,-33 71-16,33-162 15,-33 162-15,25-204 16,-25 204-16,0 0 0,0 0 15,0 0-15,41-163 16,-41 163-16,33-56 16,-33 56-16,25 79 15,-25-79-15,16 158 0,-16-158 16,25 186-16,-25-186 16,0 0-16,0 0 15,25 136-15,-25-136 0,0 0 16,41 32-16,-41-32 15,42-61-15,-42 61 16,33-102-16,-33 102 16,0 0-16,0 0 0,25-79 15,-25 79-15,41-15 16</inkml:trace>
  <inkml:trace contextRef="#ctx0" brushRef="#br1" timeOffset="37842.2485">20435 6061 0,'0'51'0,"0"-51"0,0 121 15,0-121-15,16 181 16,-16-181-16,41 177 0,-41-177 15,67 131-15,-67-131 16,66 51-16,-66-51 16,74-14-16,-74 14 0,91-85 15,-91 85-15,99-124 16,-99 124-16,91-140 16,-91 140-16,0 0 15,91-121-15,-91 121 16,91-65-16,-91 65 15,75 14-15,-75-14 0,49 102 16,-16 60-16,-33-162 16,0 197-16,0-197 15,-33 226-15,33-226 0,-58 229 16,58-229-16,-82 204 16,82-204-16,-100 159 15,100-159-15,0 0 16,-82 88-16,82-88 15,-75 28-15,75-28 0,-41-51 16,41 51-16,0-131 16,0 131-16,66-186 15,-66 186-15,116-214 16,-116 214-16,173-204 0,-173 204 16</inkml:trace>
  <inkml:trace contextRef="#ctx0" brushRef="#br1" timeOffset="38081.1555">22196 6019 0,'0'0'0,"0"0"15,115-23-15,-115 23 16,133-19-16,-133 19 0</inkml:trace>
  <inkml:trace contextRef="#ctx0" brushRef="#br1" timeOffset="38273.2043">22469 6512 0,'0'0'0,"0"0"15,74-10 1,-74 10-16,124-27 0,-124 27 15</inkml:trace>
  <inkml:trace contextRef="#ctx0" brushRef="#br1" timeOffset="38484.9137">23701 6256 0,'0'0'15,"0"0"-15,0 0 16,57-5-16,-57 5 0,100-13 16,-100 13-16,140-28 15,-140 28-15</inkml:trace>
  <inkml:trace contextRef="#ctx0" brushRef="#br1" timeOffset="38740.6184">24710 5525 0,'0'0'0,"0"0"16,0 0-16,0 61 16,0-61-16,-8 107 15,8-107-15,-16 168 0,16-168 16,-25 209-16,25-209 16,0 0-16,0 0 15,-9 163-15</inkml:trace>
  <inkml:trace contextRef="#ctx0" brushRef="#br1" timeOffset="38957.2961">25264 5819 0,'0'0'0,"0"0"16,-41 65-16,41-65 15,-66 126-15,-42 46 0,17 28 16,91-200-16,-91 195 16,91-195-16,0 0 15,-57 168-15,57-168 0</inkml:trace>
  <inkml:trace contextRef="#ctx0" brushRef="#br1" timeOffset="39442.3889">25182 6521 0,'0'0'0,"0"0"16,0 0-16,49-60 15,-49 60-15,66-47 16,-66 47-16,83-46 0,-83 46 15,91 0-15,-91 0 16,58 56-16,-58-56 16,16 116-16,-16-116 15,-16 159-15,16-159 16,-41 152-16,41-152 0,-58 140 16,58-140-16,0 0 15,0 0-15,-66 108 16,66-108-16,0 0 0,0 0 15,-58 55-15,58-55 16,-33-14-16,33 14 16,0-56-16,0 56 15,0 0-15,16-79 0,-16 79 16,50-60-16,-50 60 16,0 0-16,66-10 15,-66 10-15,83 42 0,-83-42 16,57 79-16,-57-79 15,0 0-15,58 75 16,-58-75-16,58 23 16,-58-23-16,50-61 0,-50 61 15</inkml:trace>
  <inkml:trace contextRef="#ctx0" brushRef="#br1" timeOffset="39742.5616">25967 6299 0,'0'0'0,"0"0"16,0 0-16,0 0 15,0 0-15,0 0 16,0 0-16,0 0 0,91-10 16,-91 10-16,83-10 15,-83 10-15,91 33 16,-91-33-16,74 79 15,-74-79-15,50 121 0,-50-121 16,25 139-16,-25-139 16,16 135-16,-16-135 15,0 0-15,8 107 16,-8-107-16,0 0 0,42 61 16,-42-61-16,49-4 15,-49 4-15</inkml:trace>
  <inkml:trace contextRef="#ctx0" brushRef="#br1" timeOffset="39959.6151">26604 6368 0,'-25'32'0,"25"-32"15,-66 70-15,66-70 16,-83 121-16,83-121 16,-74 140-16,74-140 15,-66 134-15,66-134 0,0 0 16,-33 94-16</inkml:trace>
  <inkml:trace contextRef="#ctx0" brushRef="#br1" timeOffset="40152.3235">27298 6466 0,'0'0'15,"0"0"-15,83 0 16,-83 0-16,124-19 0,-124 19 15,182-42-15,-182 42 16</inkml:trace>
  <inkml:trace contextRef="#ctx0" brushRef="#br1" timeOffset="40711.1229">28365 5699 0,'0'0'0,"0"0"16,0 0-16,83-24 15,-83 24-15,115-24 16,-115 24-16,149-9 15,-149 9-15,0 0 0,149 0 16,-149 0-16,0 0 16,0 0-16,99 33 15,-99-33-15,25 75 16,-25-75-16,-49 92 0,49-92 16,-91 98-16,91-98 15,0 0-15,0 0 16,-100 88-16,100-88 15,0 0-15,-58 74 0,58-74 16,0 52-16,0-52 16,50 28-16,-50-28 15,91 28-15,-91-28 0,99 28 16,-99-28-16,0 0 16,91 32-16,-91-32 15,76 51-15,-76-51 0,0 0 16,24 61-16,-24-61 15,-49 60-15,49-60 16,-67 70-16,67-70 16,-100 79-16,100-79 15,-115 79-15,115-79 0,-116 75 16</inkml:trace>
  <inkml:trace contextRef="#ctx0" brushRef="#br1" timeOffset="42524.9377">24155 7433 0,'0'0'0,"0"0"0,-16 70 16,16-70-16,0 93 16,0-93-16,16 129 15,-16-129-15,17 140 16,-17-140-16,0 0 15,0 0-15,26 117 0,-26-117 16</inkml:trace>
  <inkml:trace contextRef="#ctx0" brushRef="#br1" timeOffset="42717.1404">23858 7805 0,'0'0'0,"0"0"16,0 0-16,0 0 0,66-19 16,-66 19-16,83-46 15,-83 46-15,107-56 16,-107 56-16,125-56 16,-125 56-16</inkml:trace>
  <inkml:trace contextRef="#ctx0" brushRef="#br1" timeOffset="42936.3345">24652 7284 0,'0'0'15,"0"0"-15,-8 65 16,8-65-16,0 93 15,0-93-15,-8 140 0,8-140 16,0 0-16,0 0 16,0 140-16,0-140 15,0 0-15</inkml:trace>
  <inkml:trace contextRef="#ctx0" brushRef="#br1" timeOffset="43154.4685">25149 7438 0,'-25'23'16,"25"-23"-16,-66 74 16,66-74-16,-75 130 0,-16 33 15,91-163-15,-82 177 16,82-177-16,0 0 15,-83 144-15,83-144 16,0 0-16</inkml:trace>
  <inkml:trace contextRef="#ctx0" brushRef="#br1" timeOffset="43632.9384">25132 7838 0,'0'0'15,"0"0"-15,0 0 0,0 0 16,0 0-16,33-24 16,-33 24-16,0 0 15,50 0-15,-50 0 16,58 51-16,-58-51 0,24 98 15,-24-98-15,-8 140 16,8-140-16,-41 154 16,41-154-16,-66 139 15,66-139-15,0 0 0,-83 112 16,83-112-16,0 0 16,-66 74-16,66-74 15,-58 24-15,58-24 0,0 0 16,-33-33-16,33 33 15,0 0-15,0-80 16,0 80-16,41-83 16,-41 83-16,66-65 0,-66 65 15,91-14-15,-91 14 16,83 14-16,-83-14 16,0 0-16,83 47 15,-83-47-15,66 46 0,-66-46 16,0 0-16</inkml:trace>
  <inkml:trace contextRef="#ctx0" brushRef="#br1" timeOffset="43950.1756">25670 7823 0,'0'0'0,"0"0"0,0 0 16,0 0-16,0 0 16,0 0-16,0 0 15,99-9-15,-99 9 0,91 0 16,-91 0-16,107 28 16,-107-28-16,108 65 15,-108-65-15,66 93 16,-66-93-16,0 0 0,41 99 15,-41-99-15,0 0 16,41 79-16,-41-79 16,0 0-16,50 37 15,-50-37-15,50-9 0,-50 9 16</inkml:trace>
  <inkml:trace contextRef="#ctx0" brushRef="#br1" timeOffset="44151.6312">26306 7624 0,'-25'23'16,"25"-23"-16,-74 78 15,74-78-15,-83 131 0,83-131 16,-82 167-16,82-167 15,-91 169-15,91-169 16</inkml:trace>
  <inkml:trace contextRef="#ctx0" brushRef="#br1" timeOffset="44773.93">20137 7945 0,'0'0'0,"0"0"0,0 0 16,0 0-16,0 74 16,0-74-16,8 93 0,-8-93 15,8 126-15,-8-126 16,0 144-16,0-144 15,0 0-15,-8 140 16</inkml:trace>
  <inkml:trace contextRef="#ctx0" brushRef="#br1" timeOffset="45024.7794">19872 8378 0,'0'0'16,"0"0"-16,0 0 15,0 0-15,0 0 0,99-37 16,-99 37-16,116-42 15,-116 42-15,141-57 16</inkml:trace>
  <inkml:trace contextRef="#ctx0" brushRef="#br1" timeOffset="45327.1629">20906 7712 0,'0'0'0,"0"0"15,0 0-15,0 0 16,-25 33-16,25-33 15,-25 51-15,25-51 0,-16 88 16,16-88-16,-33 102 16,33-102-16,-25 113 15,25-113-15,0 0 16,0 0-16</inkml:trace>
  <inkml:trace contextRef="#ctx0" brushRef="#br1" timeOffset="45621.0113">21402 7768 0,'0'0'0,"0"0"16,-58 93-16,58-93 0,-66 116 16,66-116-16,-108 154 15,108-154-15,-124 186 16,124-186-16,-99 182 16,99-182-16,0 0 0,0 0 15,-83 143-15</inkml:trace>
  <inkml:trace contextRef="#ctx0" brushRef="#br1" timeOffset="46138.0911">21336 8378 0,'0'0'0,"0"0"16,0 0-16,16-33 0,-16 33 16,0 0-16,42-32 15,-42 32-15,0 0 16,58-23-16,-58 23 16,0 0-16,66-5 0,-66 5 15,49 32-15,-49-32 16,17 65-16,-17-65 15,-25 93-15,25-93 0,-41 107 16,41-107-16,-66 111 16,66-111-16,-91 98 15,91-98-15,0 0 0,0 0 16,-67 70-16,67-70 16,0 0-16,-49 29 15,49-29-15,0 0 0,0 0 16,-17-29-16,17 29 0,0 0 15,25-60-15,-25 60 16,0 0-16,50-65 16,-50 65-16,0 0 0,66-28 15,-66 28-15,0 0 16,49 9-16,-49-9 16,50 42-16,-50-42 15,0 0-15,0 0 0,41 42 16,-41-42-16,50-10 15</inkml:trace>
  <inkml:trace contextRef="#ctx0" brushRef="#br1" timeOffset="46505.9195">21865 8415 0,'0'0'16,"0"0"-16,0 0 0,0 0 16,33-37-16,-33 37 15,0 0-15,58-42 16,-58 42-16,0 0 0,74-14 16,-74 14-16,83 19 15,-83-19-15,50 60 16,-50-60-16,33 79 15,-33-79-15,0 0 0,0 0 16,25 79-16,-25-79 16,0 0-16,33 65 15,-33-65-15,49 18 0,-49-18 16,75-32-16,-75 32 16,66-65-16,-66 65 15,58-88-15,-58 88 16,0 0-16</inkml:trace>
  <inkml:trace contextRef="#ctx0" brushRef="#br1" timeOffset="46659.7279">22609 8164 0,'0'0'0,"0"0"16,0 0-16,0 0 15,0 0-15,-25-24 0,25 24 16,-41-5-16,41 5 16,-58 23-16,58-23 15,-83 75-15,83-75 16,-107 131-16,107-131 15,-116 162-15,116-162 0,-91 182 16,91-182-16</inkml:trace>
  <inkml:trace contextRef="#ctx0" brushRef="#br1" timeOffset="47441.1423">19508 9247 0,'0'0'15,"0"0"-15,-24 98 0,24-98 16,-17 120-16,17-120 15,-16 131-15,16-131 16,0 140-16,0-140 16,0 0-16,0 0 0,8 93 15</inkml:trace>
  <inkml:trace contextRef="#ctx0" brushRef="#br1" timeOffset="47674.2616">19922 9652 0,'-66'84'0,"66"-84"15,-99 135-15,99-135 16,-116 158-16,116-158 15,-133 181-15,133-181 16,-99 181-16,99-181 16,-83 140-16</inkml:trace>
  <inkml:trace contextRef="#ctx0" brushRef="#br1" timeOffset="48219.5928">19790 10364 0,'0'0'0,"0"0"15,49-51-15,-49 51 16,0 0-16,58-42 16,-58 42-16,74-29 15,-74 29-15,58 23 0,-58-23 16,17 80-16,-17-80 16,-25 135-16,25-135 15,-50 153-15,50-153 16,-82 172-16,82-172 15,-66 159-15,66-159 0,0 0 16,0 0-16,0 0 16,0 0-16,-58 117 15,58-117-15,-25 51 0,25-51 16,0 0-16,0 0 16,0 0-16,0 0 0,0 0 15,50-70-15,-50 70 16,0 0-16,0 0 15,49-47-15,-49 47 16,33 10-16,-33-10 16,42 65-16,-42-65 0,0 0 15,24 65-15,-24-65 16,0 0-16,25 32 16,-25-32-16</inkml:trace>
  <inkml:trace contextRef="#ctx0" brushRef="#br1" timeOffset="48611.4563">20451 10317 0,'0'0'16,"0"0"-1,0 0-15,0 0 0,0 0 16,33-32-16,-33 32 16,66-33-1,-66 33-15,66 0 0,-66 0 16,0 0-16,50 47 15,-50-47-15,33 92 16,-33-92-16,25 122 0,-25-122 16,8 126-16,-8-126 15,8 106-15,-8-106 16,0 0-16,0 0 16,25 74-16,-25-74 0,42 5 15,-42-5-15</inkml:trace>
  <inkml:trace contextRef="#ctx0" brushRef="#br1" timeOffset="48826.4998">21005 10215 0,'-41'32'16,"-42"80"-16,83-112 16,-107 149-16,107-149 15,-108 182 1,108-182-16</inkml:trace>
  <inkml:trace contextRef="#ctx0" brushRef="#br1" timeOffset="49528.8183">21757 9890 0,'0'0'0,"0"0"15,-8 83-15,8-83 16,-16 107-16,16-107 0,-9 139 16,9-139-16,-8 172 15,8-172-15,-16 159 16,16-159-16,0 0 15,0 0-15,-9 125 0,9-125 16</inkml:trace>
  <inkml:trace contextRef="#ctx0" brushRef="#br1" timeOffset="49751.7689">21476 10499 0,'0'0'0,"0"0"16,0 0-16,75-19 16,-75 19-16,82-23 15,-82 23-15,116-28 16,-116 28-16,0 0 0</inkml:trace>
  <inkml:trace contextRef="#ctx0" brushRef="#br1" timeOffset="50382.342">22369 10164 0,'0'0'16,"-33"75"-16,33-75 16,-16 92-16,16-92 0,0 0 15,8 98-15,-8-98 16,0 0-16,41 74 15,-41-74-15,0 0 16,58 23-16,-58-23 16,91-36-16,-91 36 0,91-89 15,-91 89-15,83-102 16,-83 102-16,0 0 16,0 0-16,58-89 15,-58 89-15,0 0 0,49-42 16,-49 42-16,42 23 15,-42-23-15,16 74 16,-16-74-16,8 122 16,-8-122-16,0 149 0,0-149 15,-16 172-15,16-172 16,-25 177-16,25-177 16,-50 168-1,50-168-15,-49 125 0,49-125 16,-58 93-16,58-93 15,0 0-15,0 0 16,-66 42-16,66-42 0,0 0 16,-41-19-16,41 19 15,16-93 1,-16 93-16,91-143 0,-91 143 16,124-183-16,-124 183 15,141-167-15,-141 167 16,132-149-16,-132 149 0</inkml:trace>
  <inkml:trace contextRef="#ctx0" brushRef="#br1" timeOffset="50623.141">23618 9931 0,'0'0'15,"0"0"-15,0 0 0,58 0 16,-58 0-16,66-9 16,-66 9-16,74-23 15,-74 23-15,91-14 16,-91 14-16</inkml:trace>
  <inkml:trace contextRef="#ctx0" brushRef="#br1" timeOffset="50833.2047">23767 10303 0,'0'0'0,"0"0"16,0 0-16,74 5 16,-74-5-16,99-9 15,-99 9-15,124-14 16,-124 14-16,116-38 0</inkml:trace>
  <inkml:trace contextRef="#ctx0" brushRef="#br1" timeOffset="51782.9678">26223 9126 0,'0'0'0,"0"0"16,42-13-16,-42 13 15,83-33-15,-83 33 16,99-33-16,-99 33 0,0 0 16,115-14-16,-115 14 15,0 0-15,108 0 16,-108 0-16,66 47 15,-66-47-15,17 61 0,-17-61 16,-33 78-16,33-78 16,-75 89-16,75-89 15,-99 102-15,99-102 16,0 0-16,-91 93 0,91-93 16,0 0-16,0 0 15,-58 79-15,58-79 16,8 37-16,-8-37 0,67 0 15,-67 0-15,90-28 16,-90 28-16,0 0 16,108-27-16,-108 27 15,0 0-15,0 0 0,0 0 16,83-14-16,-83 14 16,49 32-16,-49-32 15,-25 57-15,25-57 0,-82 87 16,82-87-16,-133 107 15,133-107-15,-132 117 16,132-117-16</inkml:trace>
  <inkml:trace contextRef="#ctx0" brushRef="#br1" timeOffset="55290.0459">27274 8396 0,'8'28'0,"-8"-28"16,25 89-1,-25-89-15,49 134 0,9 48 16,-58-182-16,50 195 16,-25 10-16,-17-10 15,-33-13-15,25-182 16,-33 181-16,-25 14 0,-16 1 15,74-196-15,-83 186 16,83-186-16,-99 167 16</inkml:trace>
  <inkml:trace contextRef="#ctx0" brushRef="#br1" timeOffset="55991.5896">19409 8973 0,'-41'33'0,"41"-33"16,-109 102-1,-23 61-15,16 23 0,1-1 16,32 2-16,83-187 16,-75 210-16,1 36 15,16-5 1,17-3-16,41-238 16,8 219-16,-8-219 15,66 195-15,-66-195 16</inkml:trace>
  <inkml:trace contextRef="#ctx0" brushRef="#br1" timeOffset="57043.9917">27935 9033 0,'0'0'0,"0"0"15,-8-46-15,8 46 16,25-61-16,-25 61 0,57-55 16,-57 55-16,91-56 15,-91 56-15,0 0 16,116-24-16,-116 24 16,99 19-16,-99-19 0,58 65 15,-58-65-15,9 98 16,-9-98-16,-25 144 15,25-144-15,-58 173 16,58-173-16,-75 162 0,75-162 16,-82 154-16,82-154 15,-75 120-15,75-120 16,0 0-16,-74 84 0,74-84 16,-74 37-16,74-37 15,0 0-15,-67-14 16,67 14-16,0 0 15,-24-69-15,24 69 0,8-107 16,-8 107-16,58-103 16,-58 103-16,74-69 15,-74 69-15,0 0 16,83-38-16,-83 38 0,74 18 16,-74-18-16,0 0 15,66 71-15,-66-71 16,50 97-16,-50-97 15,25 117-15,-25-117 0,25 121 16,-25-121-16</inkml:trace>
  <inkml:trace contextRef="#ctx0" brushRef="#br1" timeOffset="58863.7919">20534 12633 0,'-25'146'15,"25"-146"-15,-33 162 0,33-162 16,-17 177-16,17-177 16,-8 167-16,8-167 15,0 0-15</inkml:trace>
  <inkml:trace contextRef="#ctx0" brushRef="#br1" timeOffset="59331.4443">20840 13201 0,'0'0'0,"0"0"16,0 0-16,0 0 15,0 0-15,16-37 16,-16 37-16,0 0 0,42-51 16,-42 51-16,66-51 15,-66 51-15,91-23 16,-91 23-16,0 0 16,82 14-16,-82-14 0,66 60 15,-66-60-15,25 98 16,-25-98-16,9 111 15,-9-111-15,0 0 16,0 117-16,0-117 0,0 0 16,0 0-16,0 79 15,0-79-15,8 32 16</inkml:trace>
  <inkml:trace contextRef="#ctx0" brushRef="#br1" timeOffset="59569.8939">21427 12922 0,'0'0'16,"0"0"-16,-58 79 15,58-79-15,-58 93 0,58-93 16,-66 121-16,66-121 16,-75 144-16,75-144 15,-82 135-15,82-135 16</inkml:trace>
  <inkml:trace contextRef="#ctx0" brushRef="#br1" timeOffset="60109.0992">22088 12579 0,'0'0'0,"0"0"16,-25 69-16,25-69 15,-33 93-15,33-93 0,-24 121 16,24-121-16,-25 135 16,25-135-16,0 0 15,-9 125-15,9-125 16,0 0-16,0 0 0,-8 79 16,8-79-16,0 0 15,0 0-15</inkml:trace>
  <inkml:trace contextRef="#ctx0" brushRef="#br1" timeOffset="60350.4027">21807 13048 0,'0'0'0,"0"0"15,0 0-15,0 0 16,0 0-16,58-23 15,-58 23-15,83-43 16,-83 43-16,115-55 0,-115 55 16,108-61-16,-108 61 15,99-55-15,-99 55 0,91-42 16,-91 42-16,0 0 16,74-47-16</inkml:trace>
  <inkml:trace contextRef="#ctx0" brushRef="#br1" timeOffset="60901.3968">22617 12220 0,'0'0'0,"0"0"15,9-51-15,-9 51 16,0 0-16,41-56 0,-41 56 16,74-47-16,-74 47 15,0 0-15,100-27 16,-100 27-16,107 23 0,-107-23 16,75 51-16,-75-51 15,33 107-15,-33-107 16,-17 144-16,17-144 15,-41 182-15,41-182 0,-83 185 16,83-185-16,-83 182 16,83-182-16,-91 158 15,91-158-15,0 0 16,-91 108-16,91-108 16,0 0-16,-66 46 0,66-46 15,-24-24-15,24 24 16,8-79-16,-8 79 15,0 0-15,0 0 0,0 0 16,25-74-16,-25 74 16,0 0-16,49-61 15,-49 61-15,66 0 16,-66 0-16,42 61 0,-42-61 16,24 88-16,-24-88 15,0 0-15,25 84 16,-25-84-16,33 37 0,-33-37 15,50-32-15,-50 32 16</inkml:trace>
  <inkml:trace contextRef="#ctx0" brushRef="#br1" timeOffset="61476.092">23246 12671 0,'0'0'0,"0"0"0,0 0 16,-8 70-16,8-70 16,-9 79-16,9-79 15,-8 107-15,8-107 16,0 0-16,0 0 0,8 103 16,-8-103-16,0 0 15,25 69-15,-25-69 16,50 9-16,-50-9 0,49-46 15,-49 46-15,58-83 16,-58 83-16,0 0 16,0 0-16,0 0 15,50-85-15,-50 85 16,0 0-16,41-46 0,-41 46 16,33 18-16,-33-18 15,17 80-15,-17-80 16,8 116-16,-8-116 0,-8 139 15,8-139-15,-25 158 16,25-158-16,-50 159 16,50-159-16,-58 163 15,58-163-15,0 0 0,-82 135 16,82-135-16,0 0 16,0 0-16,-75 74 15,75-74-15,-41-9 0,41 9 16,-8-83-16,8 83 15,25-131-15,-25 131 16,74-163-16,-74 163 16,107-163-16,-107 163 0,108-162 15,-108 162-15,124-136 16,-124 136-16,91-116 16,-91 116-16,0 0 0</inkml:trace>
  <inkml:trace contextRef="#ctx0" brushRef="#br1" timeOffset="61753.0323">24214 12462 0,'0'0'0,"0"0"16,0 0-16,0 0 0,0 0 15,0 0-15,0 0 16,0 0-16,0 0 16,91-19-16,-91 19 15,0 0-15,0 0 0,75-13 16</inkml:trace>
  <inkml:trace contextRef="#ctx0" brushRef="#br1" timeOffset="61953.3407">24330 12746 0,'0'0'16,"0"0"-16,0 0 15,58-5-15,-58 5 16,83-14-16,-83 14 0,91-28 16,-91 28-16,90-37 15,-90 37-15,75-42 16</inkml:trace>
  <inkml:trace contextRef="#ctx0" brushRef="#br1" timeOffset="62704.8124">26248 11639 0,'0'0'15,"0"0"-15,0 0 16,-66 37-16,66-37 15,-49 65-15,49-65 16,-67 130-16,67-130 0,-66 162 16,66-162-16,-41 187 15,41-187-15,-17 181 16,17-181-16,25 145 16,-25-145-16,75 84 0,-75-84 15,82 51-15,-82-51 16,108 9-16,-108-9 15,132-33-15,-132 33 16,124-70-16,-124 70 0,108-88 16,-108 88-16,91-112 15,-91 112-15,49-106 16,-49 106-16,0 0 16,17-94-16,-17 94 15,0 0-15,-25-69 0,25 69 16,-58-14-16,58 14 15,-99 42-15,99-42 16,-99 79-16,99-79 0,0 0 16,-91 102-16,91-102 15,0 0-15,-58 103 16,58-103-16</inkml:trace>
  <inkml:trace contextRef="#ctx0" brushRef="#br1" timeOffset="64208.1047">18705 12182 0,'0'0'0,"0"0"0,0 0 15,0 0-15,-66-9 16,66 9-16,-74 5 16,74-5-16,-108 33 15,108-33-15,-132 70 0,132-70 16,-149 97-16,149-97 15,-149 98-15,149-98 16,-115 93-16,115-93 16,0 0-16,-83 74 0,83-74 15,0 0-15,-25 51 16,25-51-16,41 28 16,-41-28-16,83 19 0,-83-19 15,108 0-15,-108 0 16,124 5-16,-124-5 15,99 13-15,-99-13 16,0 0-16,91 33 0,-91-33 16,58 65-16,-58-65 15,8 89-15,-8-89 16,-17 102-16,17-102 16,-57 107-16,57-107 15,-75 107-15,75-107 0,-91 97 16,91-97-16,-91 89 15,91-89-15,-107 70 16,107-70-16,-83 69 0,83-69 16,-83 52-16,83-52 15,0 0-15,-58 28 16</inkml:trace>
  <inkml:trace contextRef="#ctx0" brushRef="#br1" timeOffset="64444.7602">18647 13415 0,'0'0'16,"0"0"-16,0 0 16,0 0-16,0 0 0,0 0 15,0 0-15,0 0 16</inkml:trace>
  <inkml:trace contextRef="#ctx0" brushRef="#br1" timeOffset="65049.3415">19955 12053 0,'0'0'16,"0"0"-16,0 0 15,0 0-15,-66-20 0,66 20 16,-91 0-16,91 0 15,-108 24-15,108-24 16,-132 37-16,132-37 16,-107 52-16,107-52 0,0 0 15,0 0-15,0 0 16,0 0-16,0 0 16,0 0-16,-91 32 0,91-32 15,0 0-15,-59 23 16,59-23-16,-33 47 15,33-47-15,0 60 0,0-60 16,16 84-16,-16-84 16,17 112-16,-17-112 15,0 144-15,0-144 16,-17 149-16,17-149 0,-33 158 16,33-158-16,-33 135 15,33-135-15,-41 121 16,41-121-16,0 0 0,-42 97 15,42-97-15,0 0 16,0 0-16,-16 61 16,16-61-16</inkml:trace>
  <inkml:trace contextRef="#ctx0" brushRef="#br1" timeOffset="65335.5619">19094 12857 0,'0'0'15,"0"0"-15,0 0 16,91-27-16,-91 27 0,99-23 16,-99 23-16,117-28 15,-117 28-15,0 0 16,99-38-16,-99 38 16</inkml:trace>
  <inkml:trace contextRef="#ctx0" brushRef="#br1" timeOffset="65568.6791">19872 13155 0,'0'0'16,"0"0"-16,0 0 15,0 0-15,0 0 0</inkml:trace>
  <inkml:trace contextRef="#ctx0" brushRef="#br1" timeOffset="67698.9767">21286 11522 0,'-99'10'0,"99"-10"0,-141 4 16,141-4-16,-148 0 15,148 0-15,-166-9 0,-7 4 16,173 5-16,-199-4 16,199 4-16,-207 4 15,1 1-15,-1 4 16,207-9-16,-182 19 15,8-5-15,174-14 16,-183 4-16,183-4 0,-181 5 16,181-5-16,-215 4 15,215-4-15,-215 5 16,215-5-16,-224 14 0,224-14 16,-182 19-16,182-19 15,-173 33-15,173-33 16,-141 32-16,141-32 15,0 0-15,-124 47 0,124-47 16,-91 69-16,91-69 16,-58 84-16,58-84 15,-33 112-15,33-112 16,-33 116-16,33-116 16,-33 158-16,33-158 0,-66 186 15,66-186-15,-83 214 16,83-214-16,-91 233 15,-8-1-15,99-232 16,-91 205-16,91-205 0,-49 172 16,49-172-16,-25 154 15,25-154-15,-8 112 16,8-112-16,24 79 16,-24-79-16,58 46 0,-58-46 15,99 28-15,-99-28 16,116 15-16,-116-15 15,149 8-15,-149-8 16,174 0-16,-174 0 16,206 0-16,-206 0 0,215 0 15,25 0-15,-240 0 16,215 10-16,-25-2 16,9 2-16,-199-10 0,182 18 15,8 2 1,9-2-16,-199-18 0,199 14 15,16-5-15,16 10 16,-231-19-16,215 14 16,17-5-16,-17 5 15,-215-14-15,223 19 0,8-6 16,9 2-16,-41-1 16,-17-10-16,-9 1 15,17 0-15,1-5 16,-18 0-16,17 0 15,1 0-15,-191 0 0,198 0 16,42-5-16,0 5 16,-42 0-16,-8 0 15,-8 0-15,9 0 16,-191 0-16,199 0 16,16-5-16,16 1 0,-231 4 15,224-6-15,7-2 16,-16-2-16,-215 10 15,198-8-15,-198 8 16,215-6-16,-215 6 16,224-18-16,-224 18 0,239-9 15,-239 9-15,224-15 16,-224 15-16,198-9 16,-198 9-16,149-18 15,-149 18-15,124-14 16,-124 14-16,0 0 0,91-37 15,-91 37-15,66-42 16,-66 42-16,66-84 0,-66 84 16,83-126-16,-83 126 15,66-177-15,9-36 16,-75 213-16,82-215 16,1-22-16,-9 23 15,-74 214-15,66-191 0,-8 15 16,-58 176-16,58-187 15,-58 187-15,58-190 16,-58 190-16,50-191 16,-50 191-16,41-177 15,-41 177-15,25-162 16,-25 162-16,0 0 16,0-131-16,0 131 15,0 0-15,-8-93 16,8 93-16,-33-56 15,33 56-15,-67-27 16,67 27 0,-82 0-16,82 0 15,-116 14-15,116-14 16,-141 27-16,141-27 16,0 0-16,-148 34 15,-10-2-15,158-32 16,-148 37-16,148-37 15,-174 37-15,174-37 16,-190 42 0,-17-19-16,207-23 15,-198 23-15,24-4 16,174-19-16,-190 23 16,190-23-1,-182 28-15,182-28 0,-215 23 16,0 1-16,215-24 15,-207 18-15,1 5 16,-1-13 0,207-10-16,-190 13 15,-1 2 1,1-5-16,190-10 16,-173 3-16,173-3 15,-208 10-15,208-10 16,-240 0-1,-8-5-15,248 5 16,-248-8-16,248 8 16,-240-6-16,240 6 15,-256-4-15,8 14 16,248-10-16,-223 3 16,223-3-1,-232 20-15,1-2 16,231-18-16,-240 19 15,17-5-15,223-14 16,-215 13 0,215-13-16,-199 24 15,199-24-15</inkml:trace>
  <inkml:trace contextRef="#ctx0" brushRef="#br1" timeOffset="72132.2049">29706 9499 0,'0'0'15,"0"0"-15,0 0 16,0 0-16,0 0 0,0 0 16,0 0-16,0 0 15,-34-70-15,34 70 16,-8-84-16,8 84 0,8-116 15,-8 116-15,0-126 16,0 126-16,9-112 16,-9 112-16,0 0 15,0 0-15,0-83 0,0 83 16,8-47-16,-8 47 16,0 0-16,0 0 0,0 0 15,66 24-15,-66-24 16,42 65-16,-42-65 15,49 83-15,-49-83 16,41 89-16,-41-89 0,0 0 16,42 93-16,-42-93 15,0 0-15,0 0 16,0 0-16,0 0 0,0 0 16,16 75-16,-16-75 15,0 0-15,0 32 16,0-32-16,0 0 15,-49-5-15,49 5 0,-83-18 16,83 18-16,-99-24 16,99 24-16,-99 0 15,99 0-15,-83 15 16,83-15-16,0 0 0,0 0 16,0 0-16,0 0 15,-66 23-15,66-23 16,0 0-16,-25 18 0,25-18 15,0 0-15,0 0 16,74-38-16,-74 38 16,83-64-16,-83 64 0,116-75 15,-116 75-15,99-64 16,-99 64-16,91-61 16,-91 61-16,0 0 15,91-47-15,-91 47 0,0 0 16,0 0-16,0 0 15,66-32-15,-66 32 16,0 0-16,0 0 0,0 0 16,0 0-16,-74 65 15,74-65-15,-75 78 16,75-78-16,-74 98 16,74-98-16,-66 117 15,66-117-15,0 0 0,-50 107 16,50-107-16,0 0 15</inkml:trace>
  <inkml:trace contextRef="#ctx0" brushRef="#br1" timeOffset="72840.0774">30640 8861 0,'0'0'15,"0"0"-15,0 0 0,0 0 16,0 0-16,-50 47 15,50-47-15,0 70 16,0-70-16,17 79 0,-17-79 16,7 88-16,-7-88 15,0 0-15,0 0 16,0 0-16,0 0 16,0 0-16,0 0 0,0 46 15,0-46-15,0 0 16,0 0-16,-15-92 15,15 92-15,0-112 0,0 112 16,0 0-16,8-116 16,-8 116-16,0 0 15,0 0-15,0 0 16,41-93-16,-41 93 0,0 0 16,42-42-16,-42 42 15,57 23-15,-57-23 0,50 70 16,-50-70-16,33 88 15,-33-88-15,0 0 16,24 93-16,-24-93 16,26 75-16,-26-75 0,0 0 15,23 46-15,-23-46 16,0 0-16,0 0 0,0 0 16</inkml:trace>
  <inkml:trace contextRef="#ctx0" brushRef="#br1" timeOffset="73225.5911">31193 8596 0,'0'0'0,"0"0"15,0 0-15,-24 94 16,24-94-16,0 88 0,0-88 15,0 0-15,8 83 16,-8-83-16,0 0 16,0 0-16,0 0 15,33 56-15,-33-56 0,0 0 16,67 9-16,-67-9 16,49-46-16,-49 46 0,42-79 15,-42 79-15,0 0 16,8-102-16,-8 102 15,0 0-15,-17-93 16,17 93-16,-58-70 0,58 70 16,-74-10-16,74 10 15,-66 33-15,66-33 16,-58 70-16,58-70 16,0 0-16,-50 74 0</inkml:trace>
  <inkml:trace contextRef="#ctx0" brushRef="#br1" timeOffset="73736.0276">30903 9531 0,'0'0'0,"0"0"16,0 0-16,-40-84 15,40 84-15,-41-56 0,41 56 16,0 0-16,-58-46 15,58 46-15,0 0 16,-58-4-16,58 4 0,-66 37 16,66-37-16,-58 64 15,58-64-15,-25 94 16,25-94-16,-16 103 16,16-103-16,-9 106 0,9-106 15,0 107-15,0-107 16,0 0-16,17 93 15,-17-93-15,25 88 16,-25-88-16,0 0 16,25 80-16,-25-80 0,0 0 15,0 0-15,0 0 16,0 0-16,41 55 0,-41-55 16,0 0-16,0 0 15,0 0-15</inkml:trace>
  <inkml:trace contextRef="#ctx0" brushRef="#br1" timeOffset="73960.957">30516 9945 0,'0'0'0,"0"0"16,0 0-16,8-28 15,-8 28-15,0 0 0,33-32 16,-33 32-16,75-38 16,-75 38-16,0 0 15,82-28-15,-82 28 0,0 0 16,0 0-16,0 0 16</inkml:trace>
  <inkml:trace contextRef="#ctx0" brushRef="#br1" timeOffset="74327.8765">30995 9815 0,'0'0'0,"0"0"16,0 0-16,0 0 15,-8 46-15,8-46 0,17 42 16,-17-42-16,0 0 15,0 0-15,0 0 16,0 0-16,0 0 0,0 0 16,16 47-16,-16-47 15,0 0-15,0 0 16,0 0-16,0 0 0,17 28 16,-17-28-16,0 0 15,0 0-15,7-84 16,-7 84-16,0 0 15,9-79-15,-9 79 0,0 0 16,17-89-16,-17 89 16,0 0-16,33-74 15,-33 74-15,0 0 0,50-56 16</inkml:trace>
  <inkml:trace contextRef="#ctx0" brushRef="#br1" timeOffset="75163.0574">31690 9499 0,'0'0'0,"0"0"0,0 0 15,0 0-15,-33-24 16,33 24-16,0 0 0,-50-4 16,50 4-16,-58 14 15,58-14-15,-66 46 16,66-46-16,-41 79 0,41-79 16,0 0-16,-25 93 15,25-93-15,0 0 16,0 0-16,0 0 15,0 0-15,0 79 0,0-79 16,33 37-16,-33-37 16,0 0-16,42-9 15,-42 9-15,41-65 16,-41 65-16,0 0 0,0 0 16,0 0-16,0 0 15,0 0-15,49-80 16,-49 80-16,0 0 0,0 0 15,0 0-15,0 0 0,17-55 16,-17 55-16,0 0 16,0 0-16,0 0 15,41 55-15,-41-55 0,0 0 16,32 61-16,-32-61 16,50 24-16,-50-24 0,51-14 15,-51 14-15,40-61 16,-40 61-16,59-84 15,-59 84-15,0 0 16,0 0-16,40-88 0,-40 88 16,59-102-16,-59 102 0,0 0 15,0 0-15,40-84 16,-40 84-16,0 0 16,18-46-16,-18 46 15,0 0-15,0 0 0,0 0 16,0 0-16,0 0 15,-50 19-15,50-19 16,-41 60-16,41-60 0,-26 83 16,26-83-16,-7 93 15,7-93-15,0 0 16,0 0-16,17 84 16,-17-84-16,40 47 0,-40-47 15,49 0-15,-49 0 16,68-47-16,-68 47 15,57-79-15,-57 79 0,50-107 16</inkml:trace>
  <inkml:trace contextRef="#ctx0" brushRef="#br1" timeOffset="75482.2317">32261 8842 0,'0'0'0,"0"0"0,-34 80 16,34-80-16,-8 74 15,8-74-15,17 89 16,-17-89-16,25 106 0,-25-106 15,24 99-15,-24-99 16,33 97-16,-33-97 16,0 0-16,0 0 15,33 70-15,-33-70 0,0 0 16,0 0-16,17 33 16,-17-33-16,0 0 15,0 0-15</inkml:trace>
  <inkml:trace contextRef="#ctx0" brushRef="#br1" timeOffset="75916.3893">32178 9242 0,'0'0'0,"0"0"15,0 0-15,0 0 0,0 0 16,0 0-16,0 0 15,49-13-15,-49 13 16,0 0-16,58-33 0,-58 33 16,0 0-16,83-46 15,-83 46-15,99-37 16,-99 37-16,0 0 0,65-42 16,-65 42-16,0 0 15,0 0-15,0 0 16,0 0-16,50-47 0,-50 47 15,0 0-15,41-23 16,-41 23-16,0 0 0,18 23 16,-18-23-16,0 0 15,8 51-15,-8-51 16,0 0-16,-8 61 16,8-61-16,-9 83 0,9-83 15,0 0-15,0 84 16,0-84-16,0 0 15,0 56-15,0-56 0,0 0 16,0 0-16,0 0 16</inkml:trace>
  <inkml:trace contextRef="#ctx0" brushRef="#br1" timeOffset="76101.5147">32558 8801 0,'0'0'0,"0"0"15,0 0-15,0 0 0,0 0 16,0 0-16,0 0 16,0 0-16,0 0 15</inkml:trace>
  <inkml:trace contextRef="#ctx0" brushRef="#br1" timeOffset="76484.0307">32971 8941 0,'0'0'0,"0"0"15,-16 18-15,-9 47 16,25-65-16,0 0 15,-17 84-15,17-84 16,0 0-16,-16 83 0,16-83 16,0 0-16,0 0 15,8 61-15,-8-61 16,0 0-16,34 33 0,-34-33 16,41-24-16,-41 24 15,0 0-15,32-60 16,-32 60-16,0 0 15,0 0-15,17-88 16,-17 88-16,0 0 0,-9-94 16,9 94-16,0 0 15,0 0-15,-40-69 16,40 69-16,0 0 0,-41-19 16,41 19-16,0 0 15,-34 14-15</inkml:trace>
  <inkml:trace contextRef="#ctx0" brushRef="#br1" timeOffset="77002.0925">33187 8833 0,'0'0'0,"0"0"0,0 0 15,0 0-15,0 0 16,-9 66-16,9-66 16,0 0-16,0 0 0,0 0 15,0 83-15,0-83 16,0 0-16,0 0 16,0 0-16,0 0 0,0 0 15,0 0-15,9 93 16,-9-93-16,0 0 0,0 47 15,0-47-15,8-23 16,-8 23-16,25-84 16,-25 84-16,0 0 15,0 0-15,0 0 0,16-107 16,-16 107-16,0 0 16,0 0-16,0 0 15,33-84-15,-33 84 0,41-18 16,-41 18-16,33 51 15,-33-51-15,16 97 16,-16-97-16,0 0 16,26 121-16,-26-121 0,0 0 15,0 0-15,16 98 16,-16-98-16,25 42 16,-25-42-16,24-24 0,-24 24 15,26-74-15,-26 74 16,24-102-16</inkml:trace>
  <inkml:trace contextRef="#ctx0" brushRef="#br1" timeOffset="77400.5417">33666 8559 0,'0'0'0,"0"0"0,0 0 15,0 0-15,0 0 0,0 0 16,0 0-16,0 0 15,0 0-15,0 0 16,-49 5-16,49-5 16,0 0-16,-42 46 0,42-46 15,0 0-15,0 0 16,-34 65-16,34-65 16,0 0-16,0 0 0,-15 51 15,15-51-15,0 0 16,0 0-16,7 52 15,-7-52-15,0 0 0,34 23 16,-34-23-16,0 0 16,0 0-16,0 0 15,50 23-15,-50-23 0,0 0 16,0 0-16,41 37 16,-41-37-16,8 61 15,-8-61-15,0 0 0,-26 74 16,26-74-16,0 0 15,-32 79-15,32-79 16</inkml:trace>
  <inkml:trace contextRef="#ctx0" brushRef="#br0" timeOffset="152317.0287">13140 10987 0,'24'135'16,"26"37"-16,8 10 16,-58-182-16,50 182 0,-50-182 15,57 195-15</inkml:trace>
  <inkml:trace contextRef="#ctx0" brushRef="#br1" timeOffset="157327.6653">27241 6042 0,'0'0'0,"0"0"15,49 57-15,-49-57 16,58 78-16,-58-78 15,74 130-15,-74-130 0,75 149 16,-75-149-16,66 149 16,-66-149-16,0 0 15,33 120-15,-33-120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30T16:32:31.889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FFFFFF"/>
    </inkml:brush>
  </inkml:definitions>
  <inkml:trace contextRef="#ctx0" brushRef="#br0">5449 6125 0,'0'0'0,"0"0"0,107-8 16,-107 8-16,124-24 16,-124 24-16,158-32 15,-158 32-15,148-42 0,-148 42 16,133-56 0</inkml:trace>
  <inkml:trace contextRef="#ctx0" brushRef="#br0" timeOffset="517.3605">6689 5563 0,'0'0'15,"0"0"-15,0 0 0,0 0 16,0 0-16,17-23 16,-17 23-16,58-15 15,-58 15-15,99-4 16,-99 4-16,107 10 15,-107-10-15,0 0 16,108 19-16,-108-19 0,0 0 16,66 51-16,-66-51 15,0 65-15,0-65 16,-41 79-16,41-79 16,-91 69-16,91-69 15,-83 61-15,83-61 0,0 0 16,-66 60-16,66-60 15,-33 65-15,33-65 16,25 66-16,-25-66 0,74 65 16,-74-65-16,107 65 15,-107-65 1,125 74-16,-125-74 0,90 89 16,-90-89-16,42 92 15,-42-92-15,-8 89 16,8-89-16,-58 84 15,58-84-15,-91 69 16,91-69-16,-124 42 16,124-42-16,0 0 0,0 0 15,0 0 1,0 0-16,-100 33 0,100-33 16,-49 0-16,49 0 15</inkml:trace>
  <inkml:trace contextRef="#ctx0" brushRef="#br0" timeOffset="1269.2685">8285 6061 0,'0'0'16,"0"0"-16,25 56 15,-25-56-15,58 23 0,-58-23 16,99 10-16,-99-10 16,140 0-16,-140 0 15,133-10-15,-133 10 0,132-15 16,-132 15-16,116-18 16,-116 18-16</inkml:trace>
  <inkml:trace contextRef="#ctx0" brushRef="#br0" timeOffset="1753.5732">8674 5893 0,'0'0'0,"0"0"16,-9 89-16,9-89 16,-8 139-16,8-139 15,0 186 1,0-186-16,0 0 0,8 135 16</inkml:trace>
  <inkml:trace contextRef="#ctx0" brushRef="#br0" timeOffset="1987.0396">9550 5610 0,'0'0'15,"0"0"-15,25 92 16,-25-92-16,33 140 16,-33-140-16,50 196 15,-50-196-15</inkml:trace>
  <inkml:trace contextRef="#ctx0" brushRef="#br0" timeOffset="2326.1055">10436 6725 0,'-99'29'15,"99"-29"-15,-141 32 0,-41-13 16,-16-10-16,-10 5 15,1-9-15,17-5 16,-17 0-16,-16 0 16,0 5-16,24 4 15,-24 0-15,0 9 16,16 1-16,17 5 16,8-1-16,17 10 15,165-33-15,-166 37 16,166-37-16,-157 32 15,157-32-15,-165 32 16,165-32-16,0 0 16</inkml:trace>
  <inkml:trace contextRef="#ctx0" brushRef="#br0" timeOffset="3005.711">7789 7358 0,'-33'5'16,"33"-5"-16,-116 5 15,116-5-15,-140 23 16,140-23-16,-166 28 15,166-28-15,0 0 16,-132 46-16,132-46 0,0 0 16,-66 57-16,66-57 15,8 74-15,-8-74 16,99 88-16,-99-88 16,166 102-16,-166-102 15,165 121-15,-165-121 16,132 135-16,-132-135 15,66 145-15,-66-145 16,-24 135-16,24-135 16,-100 93-16,100-93 15,-124 37-15,124-37 16,-115-19-16,115 19 16,-83-88-16,83 88 15,-25-139-15,25 139 16,41-168-16,-41 168 15,116-159-15,-116 159 16,124-134-16,-124 134 16,132-98-16,-132 98 15,0 0-15,108-51 16,-108 51-16,0 0 0,83-28 16</inkml:trace>
  <inkml:trace contextRef="#ctx0" brushRef="#br0" timeOffset="3232.382">8649 7428 0,'0'0'0,"0"0"0,41 65 16,-41-65-16,33 103 15,-33-103-15,9 153 16,-9-153-16,0 0 16,-17 158-16,17-158 15,-50 93-15,50-93 16</inkml:trace>
  <inkml:trace contextRef="#ctx0" brushRef="#br0" timeOffset="3373.5797">8434 7823 0,'0'0'0,"0"0"16,0 0-16,0 0 15,0 0-15,0 0 16,83-37-16,-83 37 0,140-32 16,-140 32-1,182-32-15,-182 32 0,182-57 16</inkml:trace>
  <inkml:trace contextRef="#ctx0" brushRef="#br0" timeOffset="3775.6192">9459 7224 0,'0'0'0,"0"0"15,0 0-15,0 0 0,75-14 16,-75 14-16,99-5 16,-99 5-16,125 23 15,-125-23-15,132 56 16,-132-56-16,83 89 15,-83-89-15,8 149 16,-8-149-16,-74 181 16,74-181-16,-124 162 15,124-162-15,-150 121 16,150-121-16,-141 56 16,141-56-16,-116 5 15,116-5-15,-74-47 16,74 47-16,-25-93 0,25 93 15,50-102-15,-50 102 16,99-83-16,-99 83 16,157-29-1,-157 29-15,158 19 0,-158-19 16,149 51-16,-149-51 16,124 51-16,-124-51 15,124 0-15</inkml:trace>
  <inkml:trace contextRef="#ctx0" brushRef="#br0" timeOffset="3991.3173">10858 6479 0,'0'0'0,"0"0"0,107 10 16,-107-10-16,157 0 15,-157 0-15,182 0 16,-182 0-16</inkml:trace>
  <inkml:trace contextRef="#ctx0" brushRef="#br0" timeOffset="4158.5149">11073 6833 0,'0'0'15,"0"0"-15,0 0 16,41 32-16,-41-32 16,107 24-16,-107-24 15,191 4-15,-191-4 16</inkml:trace>
  <inkml:trace contextRef="#ctx0" brushRef="#br0" timeOffset="4425.7979">12065 6038 0,'0'0'0,"0"0"0,91-61 16,-91 61-1,157-52-15,-157 52 16,190-46-16</inkml:trace>
  <inkml:trace contextRef="#ctx0" brushRef="#br0" timeOffset="4860.0865">12941 5428 0,'0'0'0,"0"0"15,66-65-15,-66 65 16,91-38-16,-91 38 16,141-9-16,-141 9 0,149 37 15,-149-37-15,140 98 16,-140-98-16,75 135 16,-75-135-16,8 177 15,-8-177-15,-50 187 16,50-187-16,-99 152 15,99-152-15,-132 94 0,132-94 16,-132 32-16,132-32 16,0 0-16,-124-9 15,124 9-15,0 0 0,-83-51 16,83 51-16,-25-89 16,25 89-16,66-97 15,-66 97 1,132-65-16,-132 65 0,174-5 15,-174 5-15,157 56 16,-157-56-16,108 107 16,-108-107-16,82 121 15,-82-121-15</inkml:trace>
  <inkml:trace contextRef="#ctx0" brushRef="#br0" timeOffset="5110.8091">14522 6525 0,'-43'15'0,"43"-15"16,-107 46-16,-50 1 15,-34 13-15,191-60 16,-182 42-16,182-42 15,-215 38-15,215-38 0,-231 23 16,231-23-16,-232 9 16,232-9-16,-206 5 15,206-5-15,0 0 16</inkml:trace>
  <inkml:trace contextRef="#ctx0" brushRef="#br0" timeOffset="5803.3778">13074 7042 0,'0'0'0,"0"0"0,8 57 15,-8-57-15,25 74 16,-25-74-16,33 144 16,-33-144-16,16 186 15,-16-186-15,25 196 16,-25-196-16,17 129 15,-17-129-15</inkml:trace>
  <inkml:trace contextRef="#ctx0" brushRef="#br0" timeOffset="6162.4147">13619 7325 0,'-16'29'0,"16"-29"0,-42 84 16,42-84-16,-41 135 16,41-135-16,-17 152 15,17-152-15,34 117 16,-34-117-16,90 51 16,-90-51-16,141-28 15,-141 28-15,132-83 16,-132 83-16,83-149 15,-83 149-15,17-177 16,-17 177-16,-50-157 16,50 157-16,-99-126 15,99 126-15,-124-74 0,124 74 16,-124-34-16,124 34 16,0 0-16,-75-14 15,75 14-15</inkml:trace>
  <inkml:trace contextRef="#ctx0" brushRef="#br0" timeOffset="6395.873">15018 6405 0,'0'0'0,"0"0"15,66-23-15,-66 23 16,107-5-16,-107 5 16,166 5-16,-166-5 15</inkml:trace>
  <inkml:trace contextRef="#ctx0" brushRef="#br0" timeOffset="6580.2187">15175 6800 0,'0'0'0,"0"0"15,0 0-15,0 0 16,82 14-16,-82-14 15,149 0-15,-149 0 0,199-9 16,-199 9 0</inkml:trace>
  <inkml:trace contextRef="#ctx0" brushRef="#br0" timeOffset="6785.2126">16514 6061 0,'17'32'0,"-17"-32"0,74 38 16,-74-38-16,108 19 15,-108-19-15,190-15 16,-190 15-16</inkml:trace>
  <inkml:trace contextRef="#ctx0" brushRef="#br0" timeOffset="7004.3628">17664 5568 0,'0'0'16,"0"0"-16,0 125 16,0-125-16,0 158 0,0-158 15,8 187-15,-8-187 16,33 158 0,-33-158-16</inkml:trace>
  <inkml:trace contextRef="#ctx0" brushRef="#br0" timeOffset="7264.5157">18300 6051 0,'0'0'15,"-74"10"-15,74-10 16,-99 51-16,-42 33 15,-8 27-15,149-111 16,-149 126-16,149-126 16,-148 144-16,148-144 15,0 0-15,-133 122 0,133-122 16,0 0-16,-41 55 16</inkml:trace>
  <inkml:trace contextRef="#ctx0" brushRef="#br0" timeOffset="7799.3175">18565 6577 0,'0'0'15,"0"0"-15,0 0 16,-66 42-16,66-42 0,-91 37 15,91-37 1,-141 37-16,141-37 0,-124 24 16,124-24-16,0 0 15,-124 8-15,124-8 16,0 0-16,0 0 16,0 0-16,-91-8 15,91 8-15,0 0 0,-58-5 16,58 5-16,-49 33 15,49-33-15,-17 69 16,17-69-16,17 79 16,-17-79-16,58 66 15,-58-66-15,74 51 16,-74-51-16,124 14 16,-124-14-16,149 0 0,-149 0 15,190 4-15,-190-4 16,174 37-16,-174-37 15,132 70-15,-132-70 16,58 98-16,-58-98 16,-17 107-16,17-107 15,-99 102-15,99-102 16,-132 75-16,132-75 16,-182 37-16,182-37 15,-182 0-15,182 0 16,-141-37-16</inkml:trace>
  <inkml:trace contextRef="#ctx0" brushRef="#br0" timeOffset="10661.4938">3422 6959 0,'0'0'16,"0"0"-16,17 74 15,-17-74-15,24 112 0,-24-112 16,25 148-16,-25-148 16,0 0-16,25 145 15,-25-145-15,0 0 0,0 0 16,0 0-16,0 0 16,0 0-16,0 0 0,8 107 15,-8-107-15,0 0 0,0 0 16,0 0-16,-16-103 15,16 103-15,-8-153 16,8 153-16,0 0 0,0-149 16,0 149-16,0 0 15,16-112-15,-16 112 16,41-55-16,-41 55 0,67 23 16,-67-23-16,91 88 15,-91-88-15,74 135 16,-74-135-16,0 0 15,58 144-15,-58-144 0,0 0 16,0 0-16,0 0 16,0 0-16,33 116 15,-33-116-15,0 0 0,0 0 16,0-55-16,0 55 16,-25-154-16,25 154 15,-8-153-15,8 153 16,0 0-16,8-126 0,-8 126 15,50-69-15,-50 69 16,91-15-16,-91 15 16,82 52-16,-82-52 0,75 92 15,-75-92-15,58 135 16,-58-135-16,0 0 16,41 126-16,-41-126 15,0 0-15,50 74 0,-50-74 16</inkml:trace>
  <inkml:trace contextRef="#ctx0" brushRef="#br0" timeOffset="10871.9556">4819 6893 0,'43'0'0,"-43"0"16,107 0-16,-107 0 0,149-4 15,-149 4-15,0 0 16,141-24-16</inkml:trace>
  <inkml:trace contextRef="#ctx0" brushRef="#br0" timeOffset="11076.6981">5027 7145 0,'0'0'0,"25"-14"0,-25 14 16,83-28-1,-83 28-15,124-29 0,-124 29 16,140-9-16,-140 9 16</inkml:trace>
  <inkml:trace contextRef="#ctx0" brushRef="#br1" timeOffset="23964.7712">1570 9257 0,'0'0'0,"0"0"0,-58 56 16,58-56-16,-50 97 15,50-97-15,-41 140 16,41-140-16,-15 163 16,15-163-16,32 139 0,-32-139 15,59 88-15,-59-88 16,99 33-16,-99-33 15,99-33-15,-99 33 16,98-65-16,-98 65 0,83-97 16,-83 97-16,0 0 15,59-113-15,-59 113 16,0 0-16,0 0 0,0 0 16,0 0-16,0 0 15,15-78-15,-15 78 0,0 0 16,0 0-16,0 88 15,0-88-15,26 140 16,-26-140-16,65 195 16,-65-195-16,84 214 0,-84-214 15,115 233-15,-115-233 16,82 237-16,-82-237 16,50 224-16,-50-224 15,-7 190-15,7-190 0,-76 145 16,76-145-16,-114 65 15,114-65-15,-142 4 16,142-4-16,-132-46 16,132 46-16,-115-79 0,115 79 15,0 0-15,0 0 16,-75-93-16,75 93 16,16-94-16,-16 94 0,91-102 15,-91 102-15,141-84 16,-141 84-16,148-51 15,-148 51-15,149-42 16,-149 42-16,116-37 16,-116 37-16</inkml:trace>
  <inkml:trace contextRef="#ctx0" brushRef="#br1" timeOffset="24582.59">3364 9359 0,'0'0'0,"0"0"16,0 0-16,0 83 16,0-83-16,17 131 0,-17-131 15,16 168-15,-16-168 16,0 195-16,0-195 15,-8 154-15,8-154 0,-41 60 16,41-60-16</inkml:trace>
  <inkml:trace contextRef="#ctx0" brushRef="#br1" timeOffset="24749.2086">2976 9815 0,'0'0'15,"0"0"-15,108-14 16,-108 14-16,173-23 16,-173 23-16,215-42 15,-215 42-15,190-56 0,-190 56 16,174-89-16</inkml:trace>
  <inkml:trace contextRef="#ctx0" brushRef="#br1" timeOffset="25173.2409">4141 9141 0,'0'0'16,"0"0"-16,17 101 16,-17-101-16,33 140 15,-33-140-15,41 168 0,-41-168 16,34 186-16,-34-186 15,33 172-15,-33-172 16,0 0-16,16 131 16,-16-131-16,0 0 0,0 0 15,0 0-15,0 0 16,0 0-16,8 87 0,-8-87 16,0 0-16,0 0 15,0 0-15,0 0 16,0 0-16,0 0 0,0 0 15,0 0-15,0 0 16,0 0-16,9 47 0,-9-47 16,0 0-16,0 0 15,0 0-15,0 0 16,0 0-16,0 0 0,0 0 16,0 0-16,0 0 15,0 0-15,0 0 0,0 0 16,0 0-16,0 0 15</inkml:trace>
  <inkml:trace contextRef="#ctx0" brushRef="#br1" timeOffset="25383.926">4903 9480 0,'0'0'16,"0"0"-16,75 0 15,-75 0-15,124 0 0,-124 0 16,148 0-16,-148 0 16,133-28-16</inkml:trace>
  <inkml:trace contextRef="#ctx0" brushRef="#br1" timeOffset="25584.8925">4994 9852 0,'0'0'0,"0"0"0,66 13 16,-66-13-16,116 6 15,-116-6-15,149-10 16,-149 10-16,149-32 16</inkml:trace>
  <inkml:trace contextRef="#ctx0" brushRef="#br1" timeOffset="25764.305">6019 9642 0,'0'0'0,"0"0"16,124 10-16,-124-10 16,141-19-16,-141 19 15</inkml:trace>
  <inkml:trace contextRef="#ctx0" brushRef="#br1" timeOffset="26035.8763">6714 8787 0,'0'0'0,"0"0"15,0 0-15,17 74 16,-17-74-16,24 112 16,-24-112-16,17 144 0,-17-144 15,8 168-15,-8-168 16,0 0-16,-8 139 16,8-139-16,8 75 15,-8-75-15,41-19 0</inkml:trace>
  <inkml:trace contextRef="#ctx0" brushRef="#br1" timeOffset="26257.0682">7185 9019 0,'0'0'0,"0"0"15,-41 80-15,41-80 0,-50 111 16,50-111-16,-74 168 15,74-168-15,-74 186 16,74-186-16,-67 172 16,67-172-16,0 0 0,-33 129 15,33-129-15,9 38 16,-9-38-16,74-42 16,-74 42-16</inkml:trace>
  <inkml:trace contextRef="#ctx0" brushRef="#br1" timeOffset="26789.2915">7574 9401 0,'0'0'0,"0"0"16,0 0-16,0 0 0,0 0 15,99 28-15,-99-28 16,-33 42-16,33-42 16,-74 46-16,74-46 0,-116 51 15,116-51-15,-132 33 16,132-33-16,0 0 15,0 0-15,0 0 0,0 0 16,0 0-16,-108 18 0,108-18 16,0 0-16,0 0 15,0 0-15,0 0 0,-66 10 16,66-10-16,0 0 16,-33 10-16,33-10 15,0 0-15,-8 41 0,8-41 16,0 0-16,0 0 15,24 56-15,-24-56 16,67 51-16,-67-51 16,107 28-16,-107-28 0,132 9 15,-132-9-15,133 18 16,-133-18-16,115 43 16,-115-43-16,67 65 0,-67-65 15,16 97-15,-16-97 16,-41 117-16,41-117 15,-91 121-15,91-121 16,-108 129-16,108-129 16,-132 108-16,132-108 0,0 0 15,-132 74-15,132-74 16,-83-5-16,83 5 16,-33-74-16,33 74 15,25-135-15,33-37 0</inkml:trace>
  <inkml:trace contextRef="#ctx0" brushRef="#br1" timeOffset="27070.4198">8045 8917 0,'0'0'0,"0"0"0,-16 61 16,16-61-16,-42 97 15,42-97-15,-66 164 0,8 49 16,58-213-16,-49 228 16,49-228-16,-17 228 15,17-228-15,8 214 16,-8-214-16,42 163 0,-42-163 15,0 0-15,66 83 16,-66-83-16</inkml:trace>
  <inkml:trace contextRef="#ctx0" brushRef="#br1" timeOffset="27388.0869">8252 9587 0,'0'0'15,"0"0"-15,41-46 16,-41 46-16,75-48 16,-75 48-16,115-36 0,-115 36 15,141-10-15,-141 10 16,99 38-16,-99-38 15,75 79-15,-75-79 16,41 111-16,-41-111 0,25 140 16,-25-140-16,33 139 15,-33-139-15,41 121 16,-41-121-16,66 56 0,-66-56 16</inkml:trace>
  <inkml:trace contextRef="#ctx0" brushRef="#br1" timeOffset="27622.3249">9054 9447 0,'-17'28'0,"17"-28"16,-57 79-16,57-79 0,-108 145 15,108-145-15,-124 176 16,124-176-16,0 0 16,0 0-16,0 0 0,-91 172 15,91-172-15,-25 98 16,25-98-16</inkml:trace>
  <inkml:trace contextRef="#ctx0" brushRef="#br1" timeOffset="27839.3277">9708 9382 0,'8'33'0,"-8"-33"16,9 102-16,-9-102 0,16 177 15,-16-177-15,17 200 16,-17-200-16,0 0 16,16 153-16</inkml:trace>
  <inkml:trace contextRef="#ctx0" brushRef="#br1" timeOffset="27997.3625">9558 9745 0,'0'0'0,"0"0"0,0 0 16,58 0-16,-58 0 15,134-4-15,-134 4 16,190-5-16,-190 5 0</inkml:trace>
  <inkml:trace contextRef="#ctx0" brushRef="#br1" timeOffset="28457.1708">10361 9233 0,'0'0'0,"0"0"15,83-23-15,-83 23 16,108 5-16,-108-5 0,132 37 15,-132-37-15,124 84 16,-124-84-16,74 129 16,-74-129-16,9 154 15,-9-154-15,-50 168 0,50-168 16,-124 163-16,124-163 16,-132 121-16,132-121 15,-141 46-15,141-46 0,0 0 16,-132-9-16,132 9 15,-75-61-15,75 61 16,-33-83-16,33 83 0,33-112 16,-33 112-16,91-102 15,-91 102-15,157-51 16,-157 51-16,166 9 16,-166-9-16,173 70 15,-173-70-15,0 0 0,116 97 16,-116-97-16,0 0 15,58 93-15,-58-93 16,25 38-16,-25-38 0</inkml:trace>
  <inkml:trace contextRef="#ctx0" brushRef="#br1" timeOffset="28757.9934">10676 8703 0,'0'0'15,"0"0"-15,82 51 16,-82-51-16,133 103 0,57 64 16,-17 24-16,-173-191 15,149 200-15,-149-200 16,108 214-16,-108-214 0,66 232 15,-66-232-15,8 224 16,-8-224-16,-25 200 16,25-200-16,-74 154 15,74-154-15,-108 120 0,108-120 16,-124 60-16,124-60 16</inkml:trace>
  <inkml:trace contextRef="#ctx0" brushRef="#br1" timeOffset="30010.115">12941 3939 0,'0'0'0,"0"0"0,0 0 16,42-23-16,-42 23 16,49-74-16,-49 74 0,33-144 15,-33 144-15,25-182 16,-25 182-16,-8-186 15,8 186-15,0 0 16,0 0-16,0 0 0,0 0 16,-8-139-16,8 139 15,0-52-15,0 52 16,33 52-16,-33-52 0,82 125 16,-82-125-16,108 168 15,-108-168-15,107 172 16,-107-172-16,91 153 15,-91-153-15,33 116 0,-33-116 16,-41 57-16,41-57 16,-99 9-16,99-9 15,-133-47-15,133 47 0,-165-88 16,165 88 0,-165-107-16,165 107 0,0 0 15,-149-107-15,149 107 16,0 0-16,0 0 0,0 0 15,-83-83-15,83 83 16,0-57-16,0 57 16,99-28-16,-99 28 0,174-9 15,-174 9-15,198-19 16,-198 19-16,191-23 16,-191 23-16,0 0 15,0 0-15,0 0 0,0 0 16,115-32-16,-115 32 15,0 0-15,0 0 16,-41 65-16,41-65 0,-116 103 16,116-103-16,-149 139 15,149-139-15,-124 153 16,124-153-16,-107 134 16,107-134-16</inkml:trace>
  <inkml:trace contextRef="#ctx0" brushRef="#br1" timeOffset="32436.2089">1976 11607 0,'0'0'0,"-9"46"0,9-46 15,0 106-15,0-106 16,17 140-16,-17-140 15,32 149-15,-32-149 16,59 107-16,-59-107 0,100 56 16,-100-56-16,106-10 15,-106 10-15,99-65 16,-99 65-16,100-88 0,-100 88 16,66-98-16,-66 98 15,0 0-15,0 0 16,0 0-16,0 0 0,0 0 15,41-74-15,-41 74 16,33-19-16,-33 19 16,34 61-16,-2 78 0,-32-139 15,25 173-15,-25-173 16,25 195-16,-25-195 16,0 195-16,0-195 15,-17 159-15,17-159 16,0 0-16,0 0 0,-33 115 15,33-115-15,0 0 16,-58 56-16,58-56 16,-58 0-16,58 0 0,-41-56 15,41 56-15,-16-102 16,16 102-16,0 0 16,8-126-16,-8 126 15,0 0-15,58-116 0,-58 116 16,91-97-16,-91 97 15,82-89-15,-82 89 16</inkml:trace>
  <inkml:trace contextRef="#ctx0" brushRef="#br1" timeOffset="32690.416">3356 11610 0,'0'0'16,"0"0"-16,8 112 16,-8-112-16,17 163 0,-17-163 15,8 191-15,-8-191 16,0 0-16,0 131 15,0-131-15,0 0 0,0 0 16</inkml:trace>
  <inkml:trace contextRef="#ctx0" brushRef="#br1" timeOffset="32849.7642">3133 11936 0,'0'0'16,"0"0"-16,0 0 0,99-4 15,-99 4-15,157-10 16,-157 10-16,190-28 16,-190 28-16,199-64 15</inkml:trace>
  <inkml:trace contextRef="#ctx0" brushRef="#br1" timeOffset="33071.7686">4323 11467 0,'0'37'0,"0"-37"16,9 116-16,-9-116 16,24 181-16,-24-181 0,17 196 15,-17-196-15,0 0 16,25 162-16,-25-162 15,41 84-15,-41-84 0,50 0 16,-50 0-16</inkml:trace>
  <inkml:trace contextRef="#ctx0" brushRef="#br1" timeOffset="33249.8233">4936 11773 0,'42'0'0,"-42"0"0,115 0 15,-115 0-15,166 9 16,-166-9-16,165 5 16</inkml:trace>
  <inkml:trace contextRef="#ctx0" brushRef="#br1" timeOffset="33435.8669">5126 12113 0,'0'0'16,"0"0"-16,34 23 15,-34-23-15,99 19 0,-99-19 16,132 0-16,-132 0 15,149-5-15,-149 5 16</inkml:trace>
  <inkml:trace contextRef="#ctx0" brushRef="#br1" timeOffset="33633.9663">6044 11830 0,'0'0'0,"0"0"15,83 27-15,-83-27 16,141-4-16,-141 4 0,165-23 16</inkml:trace>
  <inkml:trace contextRef="#ctx0" brushRef="#br1" timeOffset="33867.6809">6871 11136 0,'0'0'0,"0"0"15,17 103-15,-17-103 0,8 134 16,-8-134-16,0 163 16,0-163-16,0 158 15,0-158-15,25 88 0,-25-88 16</inkml:trace>
  <inkml:trace contextRef="#ctx0" brushRef="#br1" timeOffset="34102.186">7367 11401 0,'-33'32'16,"33"-32"-16,-74 99 15,74-99-15,-99 162 0,99-162 16,-116 187-16,116-187 15,0 0-15,-83 149 16,83-149-16,-16 69 0,16-69 16,57-23-16</inkml:trace>
  <inkml:trace contextRef="#ctx0" brushRef="#br1" timeOffset="34568.9042">7772 11667 0,'0'0'15,"0"0"-15,-74 18 0,74-18 16,-99 19-16,99-19 16,0 0-16,0 0 15,0 0-15,0 0 0,-91 18 16,91-18-16,0 0 15,0 0-15,0 0 0,0 0 16,0 0-16,0 0 16,-75 28-16,75-28 15,0 0-15,-33 37 0,33-37 16,0 0-16,17 52 16,-17-52-16,66 65 15,-66-65-15,107 60 0,-107-60 16,141 47-16,-141-47 15,0 0-15,124 42 16,-124-42-16,0 0 0,83 37 16,-83-37-16,16 60 15,-16-60-15,-16 75 16,16-75-16,-66 83 16,66-83-16,0 0 15,-75 89-15,75-89 0,0 0 16,-66 60-16,66-60 15,-41-9-15,41 9 16,33-93-16</inkml:trace>
  <inkml:trace contextRef="#ctx0" brushRef="#br1" timeOffset="34870.0353">8095 11653 0,'0'0'0,"0"0"16,0 0-16,0 0 16,66-20-16,-66 20 0,91-18 15,-91 18-15,116-5 16,-116 5-16,0 0 16,99 10-16,-99-10 15,66 42-15,-66-42 0,25 65 16,-25-65-16,8 103 15,-8-103-15,0 120 16,0-120-16,25 116 16,-25-116-16,50 89 0,-50-89 15,66 42-15,-66-42 16</inkml:trace>
  <inkml:trace contextRef="#ctx0" brushRef="#br1" timeOffset="35077.7759">8806 11685 0,'0'0'0,"0"0"0,-83 56 16,83-56-16,-91 84 15,91-84-15,-107 111 16,107-111-16,-91 121 0,91-121 15,0 0-15,0 0 16,-50 89-16,50-89 16</inkml:trace>
  <inkml:trace contextRef="#ctx0" brushRef="#br1" timeOffset="35287.732">9186 11773 0,'0'0'0,"0"0"0,124-4 16,-124 4-16,166 9 15,-166-9-15,207-5 0</inkml:trace>
  <inkml:trace contextRef="#ctx0" brushRef="#br1" timeOffset="35804.649">10089 11164 0,'0'0'0,"0"0"0,99-23 16,-99 23-16,116 0 15,-116 0-15,0 0 0,132 28 16,-132-28-16,0 0 15,83 51-15,-83-51 16,8 88-16,-8-88 16,-58 102-16,58-102 0,-99 94 15,99-94-15,0 0 16,-108 65-16,108-65 16,0 0-16,0 0 0,-99 23 15,99-23-15,0 0 16,-74-33-16,74 33 15,-9-65-15,9 65 16,50-55-16,-50 55 0,83-29 16,-83 29-16,0 0 15,82 15-15,-82-15 16,75 60-16,-75-60 0,58 79 16,-58-79-16,0 0 15,57 61-15,-57-61 16,75 14-16,-75-14 0</inkml:trace>
  <inkml:trace contextRef="#ctx0" brushRef="#br1" timeOffset="35995.7655">10899 11318 0,'-17'23'0,"17"-23"15,-49 79-15,49-79 16,-75 135-16,75-135 0,-82 158 16,82-158-16,-83 163 15,83-163-15,0 0 16,-41 111-16,41-111 0</inkml:trace>
  <inkml:trace contextRef="#ctx0" brushRef="#br1" timeOffset="36490.3627">11304 11648 0,'0'0'0,"0"0"15,-66 28-15,66-28 16,-83 18-16,83-18 15,0 0-15,0 0 0,-82 28 16,82-28-16,0 0 16,0 0-16,0 0 0,0 0 15,0 0-15,0 0 16,0 0-16,0 0 16,-91 28-16,91-28 0,0 0 15,-58 19-15,58-19 16,0 0-16,0 0 15,-25 38-15,25-38 0,0 0 16,8 55-16,-8-55 16,58 42-16,-58-42 15,108 23-15,-108-23 16,124 19-16,-124-19 0,124 13 16,-124-13-16,0 0 15,107 28-15,-107-28 16,41 61-16,-41-61 0,-16 74 15,16-74-15,-66 85 16,66-85-16,-116 69 16,116-69-16,-132 37 15,132-37-15,-133-5 0</inkml:trace>
  <inkml:trace contextRef="#ctx0" brushRef="#br1" timeOffset="37443.7368">4596 13550 0,'0'0'15,"0"0"-15,0 0 0,-41 84 16,41-84-16,-41 116 15,41-116-15,-17 126 16,17-126-16,17 122 16,-17-122-16,57 88 0,-57-88 15,108 37-15,-108-37 16,116-24-16,-116 24 16,141-88-16,-141 88 15,116-107-15,-116 107 0,0 0 16,0 0-16,83-79 15,-83 79-15,49-14 16,-49 14-16,17 65 16,-17-65-16,-8 140 0,8-140 15,-33 195-15,33-195 16,-67 242-16,67-242 16,-91 223-16,91-223 0,0 0 15,0 0-15,-82 168 16,82-168-16,-75 79 15,75-79-15,-50-19 16,50 19-16,-17-93 16,17 93-16,33-149 15,-33 149-15,84-186 0,-84 186 16,132-172-16,-132 172 16,133-111-16,-133 111 15,0 0-15,132-56 0,-132 56 16,0 0-16,0 0 15,99-38-15,-99 38 16,66-37-16</inkml:trace>
  <inkml:trace contextRef="#ctx0" brushRef="#br1" timeOffset="37658.5813">5821 13714 0,'0'0'0,"0"0"15,66-10-15,-66 10 16,132-18-16,-132 18 0,174-14 16,-174 14-16,0 0 15,0 0-15,149 4 16</inkml:trace>
  <inkml:trace contextRef="#ctx0" brushRef="#br1" timeOffset="37828.4747">5978 14193 0,'0'0'0,"0"0"15,0 0-15,41 5 16,67-5-16,-108 0 15,174-10-15,-174 10 0,173-9 16,-173 9-16,157-29 16</inkml:trace>
  <inkml:trace contextRef="#ctx0" brushRef="#br1" timeOffset="38028.5488">6805 13807 0,'0'0'0,"0"0"16,74-9-16,-74 9 16,124-29-16,-124 29 15,158-32-15,-158 32 0</inkml:trace>
  <inkml:trace contextRef="#ctx0" brushRef="#br1" timeOffset="38276.9605">7533 13090 0,'0'0'0,"0"0"16,0 0-16,8 79 16,-8-79-16,8 112 15,-8-112-15,0 134 16,0-134-16,0 0 0,17 112 16,-17-112-16,41 42 15</inkml:trace>
  <inkml:trace contextRef="#ctx0" brushRef="#br1" timeOffset="38487.1796">8037 13285 0,'-17'28'0,"17"-28"15,-41 84-15,41-84 16,-91 144-16,91-144 15,-83 173-15,83-173 0,-82 176 16,82-176-16,0 0 16,0 0-16,-50 131 15,50-131-15,8 65 0,-8-65 16</inkml:trace>
  <inkml:trace contextRef="#ctx0" brushRef="#br1" timeOffset="38994.7526">8409 13611 0,'0'0'0,"0"0"16,-83 33-16,83-33 15,-99 32-15,99-32 16,0 0-16,0 0 15,0 0-15,0 0 0,0 0 16,-107 33-16,107-33 16,0 0-16,0 0 0,0 0 15,0 0-15,0 0 16,0 0-16,-66 23 16,66-23-16,0 0 0,0 0 15,-25 28-15,25-28 16,0 0-16,16 41 15,-16-41-15,50 48 16,-50-48-16,99 32 0,-99-32 16,124 28-16,-124-28 15,132 32-15,-132-32 16,108 32-16,-108-32 16,74 48-16,-74-48 0,17 74 15,-17-74-15,-33 74 16,33-74-16,-83 75 15,83-75-15,-83 60 0,83-60 16,0 0-16,-82 43 16,82-43-16,-33-10 15,33 10-15,24-61 16</inkml:trace>
  <inkml:trace contextRef="#ctx0" brushRef="#br1" timeOffset="39278.4469">8806 13611 0,'0'0'0,"0"0"16,0 0-16,74-14 15,-74 14-15,108-10 0,-108 10 16,132 5-16,-132-5 15,0 0-15,124 29 16,-124-29-16,83 60 0,-83-60 16,33 84-16,-33-84 15,8 102-15,-8-102 16,0 106-16,0-106 0,25 99 16,-25-99-16,58 69 15,-58-69-15</inkml:trace>
  <inkml:trace contextRef="#ctx0" brushRef="#br1" timeOffset="39532.7499">9641 13672 0,'0'0'15,"0"0"-15,-74 65 16,74-65-16,-108 97 0,108-97 16,-124 131-16,124-131 15,0 0-15,-116 125 16,116-125-16,0 0 16,0 0-16,-82 89 0,82-89 15,-9 37-15,9-37 16</inkml:trace>
  <inkml:trace contextRef="#ctx0" brushRef="#br1" timeOffset="40664.1481">10097 13601 0,'0'0'0,"0"0"15,0 0-15,91 10 16,-91-10-16,116-4 16,-116 4-16,173-6 15,-173 6-15,0 0 0,157-19 16</inkml:trace>
  <inkml:trace contextRef="#ctx0" brushRef="#br1" timeOffset="41750.1055">10949 12987 0,'0'0'0,"0"0"0,0 0 16,0 0-16,57 0 15,-57 0-15,116 0 16,-116 0-16,141-5 0,-141 5 16,140-3-16,-140 3 15,0 0-15,0 0 0,108-6 16,-108 6-16,49 19 16,-49-19-16,-8 56 15,8-56-15,-50 93 16,50-93-16,-74 102 0,74-102 15,-58 93-15,58-93 16,0 0-16,-41 84 16,41-84-16,0 0 15,0 61-15,0-61 0,58 27 16</inkml:trace>
  <inkml:trace contextRef="#ctx0" brushRef="#br1" timeOffset="41964.6831">11966 13215 0,'-34'28'0,"34"-28"0,-66 79 15,66-79-15,-107 144 16,107-144-16,-132 183 15,132-183-15,-108 176 16,108-176-16,0 0 0,-66 130 16,66-130-16</inkml:trace>
  <inkml:trace contextRef="#ctx0" brushRef="#br1" timeOffset="42485.1157">12462 13611 0,'0'0'16,"0"0"-16,0 0 0,-83 23 16,83-23-16,-91 24 15,91-24-15,-107 18 16,107-18-16,0 0 15,0 0-15,0 0 0,0 0 16,-100 10-16,100-10 16,0 0-16,0 0 0,0 0 15,0 0-15,-74 4 16,74-4-16,0 0 16,-50 14-16,50-14 0,0 0 15,-33 43-15,33-43 16,0 0-16,17 51 15,-17-51-15,58 60 16,-58-60-16,82 37 0,-82-37 16,108 23-16,-108-23 15,116 29-15,-116-29 16,99 60-16,-99-60 0,66 92 16,-66-92-16,8 131 15,-8-131-15,-33 120 16,33-120-16,-74 103 15,74-103-15,-108 65 16,108-65-16,-132 23 16,132-23-16,-132-27 0,132 27 15,0 0-15</inkml:trace>
  <inkml:trace contextRef="#ctx0" brushRef="#br1" timeOffset="44606.0695">12635 12504 0,'0'0'0,"0"0"15,0 0-15,0 0 16,0 0-16,-49 37 15,49-37-15,-91 28 16,91-28-16,-124 38 0,124-38 16,-174 36-16,174-36 15,-198 28-15,198-28 16,-232 19-16,-8-10 16,25-9-16,215 0 0,-198 5 15,-25-5-15,-17 4 16,240-4-16,-240 10 15,-16 3-15,-25 6 16,40 4-16,9-4 16,9 4-16,8 5 15,0-5-15,-8 5 0,8-4 16,-25 4-16,9-5 16,-1 5-16,0-5 15,-24 5-15,25-5 16,7-9-16,-7 5 0,-1-1 15,17 1-15,0-5 16,0-5-16,-16 6 16,16-7-16,0 6 15,-1 15-15,-7-2 16,223-27-16,-240 24 0,-33-1 16,17 0-16,256-23 15,-248 28-15,0-4 16,248-24-16,-224 26 15,224-26-15,-198 34 16,198-34-16,-199 37 0,199-37 16,-156 28-16,156-28 15,0 0-15,0 0 16,-108 18-16,108-18 0,0 0 16,-66 33-16,66-33 15,-50 42-15,50-42 16,-33 75-16,33-75 15,-32 101-15,32-101 0,-18 131 16,18-131-16,-24 182 16,24-182-16,-33 200 15,33-200-15,-50 204 16,50-204-16,-58 191 0,58-191 16,-50 167-16,50-167 15,-56 150-15,56-150 0,0 0 16,-50 134-16,50-134 15,-41 107-15,41-107 16,0 0-16,0 0 0,0 0 16,-26 83-16,26-83 15,17 61-15,-17-61 16,74 51-16,-74-51 16,117 28-16,-117-28 0,156 10 15,-156-10-15,198 0 16,-198 0-16,232 0 15,-9 4-15,-223-4 0,223 5 16,0-10-16,-16 1 16,-207 4-16,190 0 15,25 4-15,8 1 16,-223-5-16,215 5 0,17-1 16,-1 1-16,-231-5 15,225 4-15,6 1 16,9 0-16,-240-5 15,232 13-15,7 2 16,9-5-16,-248-10 0,240 18 16,8-4-16,0 9 15,-248-23-15,232 19 16,-1-1-16,9 1 16,-240-19-16,223 18 0,9 5 15,-9 15-15,-223-38 16,215 18-16,8-8 15,-16-5-15,-207-5 16,215 3-16,8 17 16,-8 3-16,-215-23 15,200 9-15,15 0 0,-17 1 16,-198-10-16,174 9 16,24-9-16,-16-9 15,-182 9-15,182-10 16,8-3-16,-190 13 15,182-15-15,8 2 0,-190 13 16,174-10-16,-174 10 16,190-10-16,-190 10 15,207-3-15,-207 3 16,198 0-16,-198 0 16,207 3-16,-207-3 0,198 24 15,-198-24-15,158 28 16,-158-28-16,148 23 15,-148-23-15,108 5 16,-108-5-16,0 0 0,83-5 16,-83 5-16,49-55 15,-49 55-15,42-112 16,-42 112-16,0-172 0,0 172 16,-17-214-16,-24-33 15,41 247-15,-42-246 16,1 9-16,0 9 15,41 228-15,-50-205 16,0 5-16,9 0 16,41 200-16,-50-182 0,50 182 15,-33-191-15,33 191 16,-41-200-16,41 200 16,-33-186-16,33 186 0,-25-158 15,25 158-15,-16-121 16,16 121-16,0 0 15,-17-93-15,17 93 16,0 0-16,-25-74 0,25 74 16,0 0-16,-49-61 15</inkml:trace>
  <inkml:trace contextRef="#ctx0" brushRef="#br1" timeOffset="45458.1954">2967 13699 0,'0'0'16,"0"0"-16,-73 33 0,73-33 15,-92 33-15,92-33 16,0 0-16,-99 36 16,99-36-16,0 0 15,0 0-15,0 0 0,-83 52 16,83-52-16,-50 56 16,50-56-16,17 74 15,-17-74-15,67 89 16,-67-89-16,98 97 0,-98-97 15,100 98-15,-100-98 16,49 93-16,-49-93 16,0 0-16,-16 88 15,16-88-15,-50 79 0,50-79 16,-83 61-16,83-61 16,0 0-16,-91 51 15,91-51-15,0 0 16,-91 14-16,91-14 0,0 0 15,-65-5-15,65 5 16,-17-37-16,17 37 0</inkml:trace>
  <inkml:trace contextRef="#ctx0" brushRef="#br1" timeOffset="45645.8526">2984 14672 0,'0'0'0,"0"0"15,0 0-15,0 0 0,0 0 16,0 0-16,0 0 16,0 0-16,0 0 15,25-56-15</inkml:trace>
  <inkml:trace contextRef="#ctx0" brushRef="#br1" timeOffset="45964.7958">3397 13844 0,'0'0'0,"0"0"15,0 0-15,0 0 16,17 60-16,-17-60 0,25 94 16,-25-94-16,16 134 15,-16-134-15,0 140 16,0-140-16,0 0 0,-16 139 15,16-139-15,0 0 16,-17 93-16,17-93 16,0 0-16,0 0 15</inkml:trace>
  <inkml:trace contextRef="#ctx0" brushRef="#br1" timeOffset="46219.5486">3174 13801 0,'0'0'15,"0"0"-15,0 0 0,0 0 16,0 0-16,0 0 16,91-3-16,-91 3 15,132-5-15,-132 5 16,141-5-16,-141 5 0,0 0 15,116-5-15,-116 5 16,0 0-16,82-4 0,-82 4 16,0 0-16,0 0 15</inkml:trace>
  <inkml:trace contextRef="#ctx0" brushRef="#br1" timeOffset="46410.535">3158 14383 0,'0'0'0,"0"0"16,41 24-16,-41-24 15,83 4-15,-83-4 0,132-9 16,-132 9-16,124-29 16,-124 29-16,0 0 15,107-36-15,-107 36 16,0 0-16</inkml:trace>
  <inkml:trace contextRef="#ctx0" brushRef="#br1" timeOffset="46587.3356">3910 14286 0,'0'0'0,"0"0"0,0 0 15,0 0-15,0 0 16,0 0-16,0 0 16,8 51-16,-8-51 0</inkml:trace>
  <inkml:trace contextRef="#ctx0" brushRef="#br2" timeOffset="59218.0703">13413 13899 0,'0'0'0,"0"0"0,0 0 16,74 5 0,-74-5-16,99 0 0,-99 0 15,124 5-15,-124-5 16,141 0-16,-141 0 16,140-5-16,-140 5 0,157-14 15,-157 14-15,166-23 16,-166 23-16,173-42 15,2 0-15,-175 42 16,165-51-16,-165 51 16,149-70-16,-149 70 0,190-93 15,9-19-15,-17-4 16,-17 5-16,-165 111 16,141-108-16,-1-17 15,-7-10-15,7 19 0,-16 3 16,-8 7-16,16-10 15,-132 116-15,124-140 16,17-32-16,-1-28 16,34 5-16,-42 9 15,-16 4-15,-17 10 16,9-5 0,-9 14-16,-8 14 15,-8 0-15,-1-4 16,18-5-16,-18 14 15,-16-1-15,9 1 16,24-14-16,-8-1 16,-8 2-16,-9 8 15,1 9-15,-75 140 16,66-139-16,-66 139 16,91-187-16,-91 187 0,132-213 15,8-10-15,-7 31 16,-133 192-16,117-158 15,-2 14-15,-115 144 16,133-135-16,7-4 16,-140 139-16,166-140 15,-166 140-15,157-130 0,-157 130 16,182-126-16,-182 126 16,190-107-16,-190 107 15,182-87-15,-182 87 0,182-71 16,-182 71-16,165-51 15,-165 51-15,157-27 16,-157 27-16,124-25 16,-124 25-16,0 0 15,116-23-15,-116 23 0,0 0 16,0 0-16,0 0 16,0 0-16,0 0 0,82-3 15,-82 3-15,0 0 16,42-20-16,-42 20 15,0 0-15,0 0 0,0 0 16,0 0-16,0 0 0,-58-46 16,58 46-16,0 0 15,-83-33-15,83 33 16,-115-41-16,115 41 0,-116-34 16,116 34-16,-116-26 15,116 26-15,-99-29 16,99 29-16,-91-14 15,91 14-15,-75-14 0,75 14 16,0 0-16,0 0 16,-74-9-16,74 9 15,0 0-15,0 0 0,0 0 16,0 0-16,0 0 16,-66 0-16,66 0 15,0 0-15,-33 23 16,33-23-16,0 0 0,0 46 15,0-46-15,0 0 16,25 66-16,-25-66 16,0 0-16,57 79 0,-57-79 15,0 0-15,58 84 16,-58-84-16,42 83 16,-42-83-16,16 93 15,-16-93-15,0 0 0,8 93 16,-8-93-16,0 0 15,-8 99-15,8-99 16,0 0-16,0 0 0,0 106 0,0-106 16,0 0-16,-8 107 15,8-107-15,0 0 16,0 0-16,0 88 0,0-88 16,0 0-16,0 0 15,0 0-15,0 0 0,16 61 16,-16-61-16,34 18 15,-34-18-15,0 0 16,49-23-16,-49 23 16,50-56-16,-50 56 0,66-93 15,-66 93-15,91-102 16,-91 102-16,91-112 16,-91 112-16,91-97 15,-91 97-15,91-94 0,-91 94 16,91-78-16,-91 78 15,74-65-15,-74 65 16,0 0-16,58-52 0,-58 52 16,0 0-16,0 0 15,0 0-15,0 0 16,0 0-16,41-37 0,-41 37 16,0 0-16,0 0 15,0 0-15,0 0 16,0 0-16,0 0 15,0 0-15,0 0 0,-74 55 16,74-55-16,0 0 16,-83 48-16,83-48 15</inkml:trace>
  <inkml:trace contextRef="#ctx0" brushRef="#br2" timeOffset="60104.0179">20922 6493 0,'0'0'16,"0"0"-16,0 0 15,-41 42-15,41-42 0,-25 70 16,25-70-16,-16 94 16,16-94-16,0 0 15,0 0-15,0 0 0,0 0 16,-33 87-16,33-87 15,0 0-15,-9 56 16,9-56-16,0 0 0,0 0 16,33-56-16,-33 56 15,33-74-15,-33 74 16,0 0-16,0 0 16,0 0-16,0 0 0,42-65 15,-42 65-15,33-14 16,-33 14-16,8 60 15,-8-60-15,-25 112 16,25-112-16,-33 135 0,33-135 16,0 0-16,0 0 15,-16 116-15,16-116 16,0 0-16,0 56 0,0-56 16,41-28-16,-41 28 15,58-88-15,-58 88 16,66-112-16,-66 112 15,0 0-15,58-107 0,-58 107 16,0 0-16,0 0 16,0 0-16,41-46 15,-41 46-15,17 23 0,-17-23 16,-17 97-16,17-97 16,0 0-16,-33 117 15,33-117-15,0 0 16,0 0-16,-16 88 0,16-88 15,0 0-15,0 0 16,74-46-16,-74 46 16,66-108-16,-66 108 15,0 0-15,75-111 0,-75 111 16,0 0-16,0 0 16,0 0-16,66-84 15,-66 84-15,33-8 0,-33 8 16,0 60-16,0-60 15,-25 125-15,25-125 16,0 0-16,-49 140 16,49-140-16,0 0 0,-25 101 15,25-101-15</inkml:trace>
  <inkml:trace contextRef="#ctx0" brushRef="#br2" timeOffset="61440.1628">23180 6061 0,'0'0'0,"0"0"16,0 0-16,0 0 16,-50 23-16,50-23 0,-16 61 15,16-61-15,8 97 16,-8-97-16,33 117 15,-33-117-15,0 0 16,49 102-16,-49-102 0,58 70 16,-58-70-16,83 9 15,-83-9-15,83-41 16,-83 41-16,91-99 16,-91 99-16,107-125 0,-107 125 15,91-107-15,-91 107 16,0 0-16,83-61 15,-83 61-15,66-5 0,-66 5 16,33 66-16,-33-66 16,0 144-16,-50 51 15,-7 15-15,57-210 16,-67 195-16,67-195 16,-74 195-16,74-195 0,-91 177 15,91-177-15,-83 140 16,83-140-16,0 0 15,-74 88-15,74-88 16,0 0-16,-58 10 0,58-10 16,-33-84-16,33 84 15,16-168-15,-16 168 16,75-214-16,-75 214 16,107-218-16,-107 218 0,157-210 15,-157 210-15,149-172 16,-149 172-16,141-139 15,-141 139-15</inkml:trace>
  <inkml:trace contextRef="#ctx0" brushRef="#br2" timeOffset="61679.927">24777 5819 0,'0'0'15,"0"0"-15,90-23 0,-90 23 16,0 0-16,0 0 15,0 0-15</inkml:trace>
  <inkml:trace contextRef="#ctx0" brushRef="#br2" timeOffset="61873.2849">24743 6307 0,'0'0'0,"0"0"0,0 0 16,83-8-16,-83 8 15,99-29-15,-99 29 16,124-32-16,-124 32 0</inkml:trace>
  <inkml:trace contextRef="#ctx0" brushRef="#br2" timeOffset="62074.3217">25678 5968 0,'0'0'16,"0"0"-16,0 0 15,58 0-15,-58 0 16,91-18-16,-91 18 0</inkml:trace>
  <inkml:trace contextRef="#ctx0" brushRef="#br2" timeOffset="62341.0623">26546 5325 0,'0'0'0,"0"0"16,-25 84-16,25-84 15,-16 93-15,16-93 16,-25 136-16,25-136 0,-17 148 15,17-148-15,0 0 16,-16 139-16,16-139 16,8 75-16</inkml:trace>
  <inkml:trace contextRef="#ctx0" brushRef="#br2" timeOffset="62596.9545">27075 5619 0,'0'0'0,"-16"32"0,-42 52 16,58-84-16,-99 126 16,99-126-16,-125 167 15,125-167-15,-124 168 0,124-168 16,-107 149-16,107-149 15,0 0-15,0 0 16,-74 102-16,74-102 16,0 0-16,-25 46 0,25-46 15</inkml:trace>
  <inkml:trace contextRef="#ctx0" brushRef="#br2" timeOffset="63182.8701">27290 6051 0,'0'0'0,"0"0"0,0 0 16,0 0-16,0 0 16,-25 28-16,25-28 15,-66 42-15,66-42 0,-74 56 16,74-56-16,0 0 15,-83 56-15,83-56 16,0 0-16,0 0 0,-83 33 16,83-33-16,0 0 15,0 0-15,0 0 16,0 0-16,0 0 0,-66 13 16,66-13-16,0 0 15,-33 33-15,33-33 16,0 0-16,0 0 0,-16 56 15,16-56-15,0 0 16,0 0-16,24 60 16,-24-60-16,0 0 0,50 28 15,-50-28-15,83-9 16,-83 9-16,91-33 16,-91 33-16,0 0 0,82-41 15,-82 41-15,0 0 16,83-19-16,-83 19 15,50 23-15,-50-23 16,8 65-16,-8-65 0,-25 93 16,25-93-16,-49 103 15,49-103-15,0 0 16,-58 97-16,58-97 0,0 0 16,0 0-16,0 0 15,-50 70-15,50-70 16,0 0-16,0 0 15,8-98-15,-8 98 0</inkml:trace>
  <inkml:trace contextRef="#ctx0" brushRef="#br2" timeOffset="63527.1215">27819 5902 0,'0'0'0,"0"0"16,0 0-16,17-41 15,-17 41-15,58-47 16,-58 47-16,74-46 16,-74 46-16,0 0 0,108-18 15,-108 18-15,0 0 16,107 13-16,-107-13 15,75 61-15,-75-61 0,33 97 16,-33-97-16,16 112 16,-16-112-16,0 0 15,8 112-15,-8-112 16,0 0-16,33 93 0,-33-93 16,0 0-16,50 55 15</inkml:trace>
  <inkml:trace contextRef="#ctx0" brushRef="#br2" timeOffset="63761.919">28704 5656 0,'0'0'0,"0"0"0,0 0 15,-50 69-15,50-69 16,-66 76-16,66-76 0,-91 111 16,91-111-16,-107 139 15,107-139-15,-83 149 16,83-149-16,0 0 0,-66 117 16,66-117-16</inkml:trace>
  <inkml:trace contextRef="#ctx0" brushRef="#br2" timeOffset="63995.0777">29010 6038 0,'0'0'0,"0"0"15,108-10-15,-108 10 16,116-23-16,-116 23 16,149-32-16,-149 32 0,157-38 15,-157 38-15,124-51 16,-124 51-16</inkml:trace>
  <inkml:trace contextRef="#ctx0" brushRef="#br2" timeOffset="64412.5629">29896 5418 0,'0'0'0,"0"0"0,0 0 16,66 10-16,-66-10 16,107 9-16,-107-9 15,124 5-15,-124-5 16,149-5-16,-149 5 0,0 0 16,0 0-16,124 0 15,-124 0-15,0 0 16,75 14-16,-75-14 0,24 51 15,-24-51-15,-33 80 16,33-80-16,-74 102 16,74-102-16,-91 121 15,91-121-15,-91 107 0,91-107 16,0 0-16,0 0 16,0 0-16,-50 88 15,50-88-15,0 38 0</inkml:trace>
  <inkml:trace contextRef="#ctx0" brushRef="#br2" timeOffset="64667.7871">31020 5535 0,'0'0'15,"0"0"-15,0 0 16,0 0-16,9 42 0,-9-42 15,-42 65 1,42-65-16,-91 93 0,-25 28 16,116-121-16,-124 144 15,124-144-15,-132 135 16,132-135-16,0 0 0,0 0 16,0 0-16,-99 121 15,99-121-15,-50 61 16,50-61-16,0 0 0</inkml:trace>
  <inkml:trace contextRef="#ctx0" brushRef="#br2" timeOffset="65247.5635">31409 5819 0,'0'0'0,"0"0"15,0 0-15,0 0 16,0 0-16,0 0 16,-50 19-16,50-19 15,-75 32-15,75-32 0,-98 51 16,98-51-16,0 0 16,-100 47-16,100-47 15,0 0-15,0 0 0,-91 32 16,91-32-16,0 0 15,0 0-15,0 0 16,0 0-16,0 0 0,-82 10 16,82-10-16,0 0 15,0 0-15,-50 28 16,50-28-16,0 0 0,0 0 16,-25 61-16,25-61 15,0 0-15,0 0 16,9 60-16,-9-60 0,56 46 15,-56-46-15,84 9 16,-84-9-16,99-18 16,-99 18-16,100-23 15,-100 23-15,107-10 16,-107 10-16,0 0 0,0 0 16,83 10-16,-83-10 15,0 0-15,41 46 0,-41-46 16,-16 88-1,16-88-15,-58 98 0,58-98 16,-116 107-16,116-107 16,-116 107-16,116-107 15,-107 88-15,107-88 16,-101 47-16</inkml:trace>
  <inkml:trace contextRef="#ctx0" brushRef="#br2" timeOffset="68190.8382">22386 8140 0,'0'0'0,"0"0"16,-50 38 0,50-38-16,-16 60 0,16-60 15,-17 126-15,17-126 16,-25 167-16,25-167 16,-24 182-16,24-182 0,0 0 15,-17 158-15,17-158 16,0 0-16,8 88 15,-8-88-15,33 14 16,-33-14-16</inkml:trace>
  <inkml:trace contextRef="#ctx0" brushRef="#br2" timeOffset="68409.919">22733 8452 0,'0'0'0,"0"0"15,0 0-15,0 0 16,0 0-16,41 0 0,-41 0 15,-8 47-15,8-47 16,-49 102-16,49-102 16,-108 144-16,108-144 0,-124 186 15,124-186-15,-149 191 16,149-191-16,-140 177 16,140-177-16,0 0 15,0 0-15,-100 125 0,100-125 16</inkml:trace>
  <inkml:trace contextRef="#ctx0" brushRef="#br2" timeOffset="69021.7425">23023 8996 0,'0'0'16,"0"0"-16,0 0 16,0 0-16,0 0 15,-42 23-15,42-23 0,-58 42 16,58-42-16,-82 61 16,82-61-16,-83 60 15,83-60-15,-74 42 16,74-42-16,0 0 0,0 0 15,0 0-15,0 0 16,0 0-16,0 0 0,-83 15 16,83-15-16,-41 8 15,41-8-15,-25 28 16,25-28-16,0 51 0,0-51 16,-9 75-16,9-75 15,0 0-15,0 0 16,0 0-16,0 89 15,0-89-15,0 0 0,0 0 16,0 64-16,0-64 16,17 33-16,-17-33 15,41-19-15,-41 19 0,66-60 16,-66 60-16,83-56 16,-83 56-16,0 0 15,75-28-15,-75 28 16,66 9-16,-66-9 0,41 70 15,-41-70-15,8 103 16,-8-103-16,-41 139 16,41-139-16,-66 163 0,66-163 15,-75 144-15,75-144 16,0 0-16,-57 112 16,57-112-16,0 0 15,0 0-15</inkml:trace>
  <inkml:trace contextRef="#ctx0" brushRef="#br2" timeOffset="69380.318">23345 8893 0,'0'0'0,"0"0"0,0 0 15,25-36-15,-25 36 16,58-33-16,-58 33 16,82-23-16,-82 23 15,91-5-15,-91 5 0,66 33 16,-66-33-16,50 70 15,-50-70-15,25 102 16,-25-102-16,8 116 0,-8-116 16,0 112-16,0-112 15,0 0-15,25 88 16,-25-88-16,0 0 16,0 0-16</inkml:trace>
  <inkml:trace contextRef="#ctx0" brushRef="#br2" timeOffset="69605.5257">24023 8690 0,'-41'32'0,"41"-32"15,-83 97-15,83-97 16,-124 135-16,124-135 0,-99 159 16,99-159-16,-83 158 15,83-158-15</inkml:trace>
  <inkml:trace contextRef="#ctx0" brushRef="#br2" timeOffset="69882.3272">24586 8490 0,'0'0'0,"0"0"16,-8 55-16,8-55 0,0 88 16,0-88-16,8 121 15,-8-121-15,17 131 16,-17-131-16,0 0 16,0 0-16</inkml:trace>
  <inkml:trace contextRef="#ctx0" brushRef="#br2" timeOffset="70140.7746">24396 8857 0,'0'0'15,"0"0"-15,0 0 16,0 0-16,0 0 15,0 0-15,58-18 16,-58 18-16,91-33 0,-91 33 16,116-52-16,-116 52 15,132-61-15,-132 61 16,141-69-16,-141 69 0,0 0 16,115-70-16,-115 70 15</inkml:trace>
  <inkml:trace contextRef="#ctx0" brushRef="#br2" timeOffset="70725.2729">25215 8373 0,'0'0'0,"0"0"16,0 0-16,-25 42 15,25-42-15,-17 75 16,17-75-16,9 92 0,-9-92 15,0 0-15,0 0 16,33 103-16,-33-103 16,0 0-16,66 65 0,-66-65 15,91 9-15,-91-9 16,99-51-16,-99 51 16,108-98-16,-108 98 15,91-117-15,-91 117 0,90-111 16,-90 111-16,0 0 15,75-74-15,-75 74 16,0 0-16,49-18 0,-49 18 16,42 41-16,-42-41 15,25 107-15,-25-107 16,-9 153-16,9-153 16,-24 173-16,24-173 0,-34 190 15,34-190-15,-49 196 16,49-196-16,-58 195 15,58-195-15,-41 177 16,41-177-16,0 0 16,0 0-16,0 0 0,-58 120 15,58-120-15,-33 23 16,33-23-16,-9-87 0,9 87 16,17-182-1,-17 182-15,58-218 0,-58 218 16,99-224-16,-99 224 15,91-163-15,-91 163 16,83-106-16,-83 106 0,0 0 16,82-66-16</inkml:trace>
  <inkml:trace contextRef="#ctx0" brushRef="#br2" timeOffset="70975.9375">26802 8401 0,'0'0'0,"0"0"0,0 0 16,0 0-16,42-19 15,-42 19-15,66-23 16,-66 23-16,99-23 16,-99 23-16,0 0 0,99-14 15</inkml:trace>
  <inkml:trace contextRef="#ctx0" brushRef="#br2" timeOffset="71163.665">26935 8796 0,'0'0'0,"0"0"16,0 0-16,74-9 16,-74 9-16,99-28 0,-99 28 15,124-33-15,-124 33 16,0 0-16</inkml:trace>
  <inkml:trace contextRef="#ctx0" brushRef="#br2" timeOffset="71566.3902">28084 8140 0,'0'0'0,"0"0"0,50 0 15,-50 0-15,99-18 16,-99 18-16,124-29 15,-124 29-15,140-55 16,-140 55-16</inkml:trace>
  <inkml:trace contextRef="#ctx0" brushRef="#br2" timeOffset="72094.4221">28919 7600 0,'0'0'0,"0"0"0,58 0 15,-58 0-15,75-18 16,-75 18-16,133-37 16,-133 37-16,140-46 15,-140 46-15,124-57 0,-124 57 16,0 0-16,0 0 15,0 0-15,0 0 16,0 0-16,91-28 0,-91 28 16,25 14-16,-25-14 15,-17 71-15,17-71 16,-66 106-16,66-106 16,-115 126-16,115-126 15,-116 125-15,116-125 0,-83 112 16,83-112-16,-50 79 15,50-79-15,-8 42 16,8-42-16,50-5 16,-50 5-16,83-61 0</inkml:trace>
  <inkml:trace contextRef="#ctx0" brushRef="#br2" timeOffset="72996.3214">30218 7470 0,'-16'33'16,"16"-33"-16,-58 65 0,58-65 15,-91 97-15,91-97 16,-99 126-16,99-126 15,-91 134-15,91-134 16,-100 149-16,100-149 16,-124 145-16,124-145 0,-82 117 15,82-117-15,0 0 16,0 0-16,-25 74 16,25-74-16,41 9 15,-41-9-15,83-41 0,-83 41 16,124-79-16,-124 79 15,124-93-15,-124 93 16,141-94-16,-141 94 0,132-79 16,-132 79-16,124-70 15,-124 70-15,124-56 16,-124 56-16,91-42 16,-91 42-16,0 0 0,0 0 15,0 0-15,0 0 16,0 0-16,74-9 15,-74 9-15,0 0 0,0 0 16,0 0-16,-25 28 16,25-28-16,-74 33 15,74-33-15,-91 46 16,91-46-16,-107 47 0,107-47 16,0 0-16,-91 28 15,91-28-15,-66 23 16,66-23-16,0 0 0,0 0 15,0 0-15,0 0 16,0 0-16,0 0 16,-50 23-16,50-23 0,-41 33 15,41-33-15,-17 51 16,17-51-16,0 61 16,0-61-16,0 0 15,0 0-15,-8 61 0,8-61 16,0 0-16,0 46 15,0-46-15,25 28 16,-25-28-16,49 14 16,-49-14-16,58-14 0,-58 14 15,74-14-15,-74 14 16,0 0-16,75 9 16,-75-9-16,74 47 15,-74-47-15,25 79 0,-25-79 16,-16 102-16,16-102 15,-83 126-15,83-126 16,-124 134-16,124-134 16,-157 144-16,157-144 0,-141 117 15,141-117-15,-82 65 16</inkml:trace>
  <inkml:trace contextRef="#ctx0" brushRef="#br2" timeOffset="77053.7407">30590 7051 0,'0'0'0,"0"0"0,0 0 16,17 80-16,-17-80 15,58 74-15,-58-74 16,66 79-16,-66-79 15,91 102-15,-91-102 16,91 121-16,-91-121 16,82 140-16,-82-140 0,58 176 15,-58-176-15,25 200 16,-25-200-16,-25 234 16,25-234-16,-66 246 15,66-246-15,-91 247 0,91-247 16,-82 209-16</inkml:trace>
  <inkml:trace contextRef="#ctx0" brushRef="#br2" timeOffset="77905.8714">22328 7865 0,'0'0'0,"-99"57"16,99-57-16,-116 83 16,116-83-16,-132 120 15,132-120-15,-108 168 16,108-168-16,-82 197 0,-1 16 15,83-213-15,-50 214 16,50-214-16,-41 219 16,41-219-16,-33 237 15,33-237-15,-8 223 16,41-13-16,-33-210 16,41 162-16,-41-162 15,0 0-15,33 93 0</inkml:trace>
  <inkml:trace contextRef="#ctx0" brushRef="#br2" timeOffset="78960.4811">21352 8782 0,'0'0'0,"0"0"15,0 0-15,-58 47 16,58-47-16,-82 46 16,82-46-16,-108 42 15,108-42-15,-99 37 16,99-37-16,-116 42 16,116-42-1,-115 43-15,115-43 16,-108 51-16,108-51 15,-74 27-15,74-27 16,0 0-16,0 0 16,-50 28-16,50-28 0,-41 28 15,41-28 1,-17 42-16,17-42 16,0 0-16,17 60 0,-17-60 15,0 70 1,0-70-16,0 84 15,0-84-15,0 0 0,8 84 16,-8-84-16,0 0 16,0 0-16,0 0 15,0 0-15,0 69 0,0-69 16,0 0-16,0 0 16,0 0-16,0 0 15,25 28-15,-25-28 16,49-28-1,-49 28-15,83-41 16,-83 41-16,0 0 0,99-42 16,-99 42-16,108-47 15,-108 47-15,107-28 16,-107 28-16,91 0 16,-91 0-1,83 28-15,-83-28 16,0 0-16,49 56 0,-49-56 15,17 74-15,-17-74 16,-33 98 0,33-98-16,0 0 0,-83 111 15,83-111-15,-115 122 16,115-122-16,-133 120 16,133-120-16,-132 103 0,132-103 15,-141 88-15,141-88 16,-148 66-16,148-66 15,-116 32-15,116-32 16,-91 4-16,91-4 16,-75-27-16</inkml:trace>
  <inkml:trace contextRef="#ctx0" brushRef="#br2" timeOffset="80744.9112">22593 11010 0,'0'0'0,"0"0"15,0 0-15,33-32 16,-33 32-16,74-32 16,-74 32-16,0 0 0,91-5 15,-91 5-15,91 28 16,-91-28-16,74 60 16,-74-60-16,50 107 15,-50-107-15,33 140 16,-33-140-16,17 134 15,-17-134-15,16 117 16,-16-117-16,0 0 0,33 80 16,-33-80-16,42 32 15,-42-32-15,49-32 0</inkml:trace>
  <inkml:trace contextRef="#ctx0" brushRef="#br2" timeOffset="81020.614">23486 10778 0,'0'0'0,"0"0"0,0 0 16,-58 27-16,58-27 15,-75 57-15,75-57 16,-99 84-16,99-84 16,-99 125-16,99-125 0,-124 144 15,124-144 1,-124 163-16,124-163 16,-108 158-16,108-158 15,0 0-15</inkml:trace>
  <inkml:trace contextRef="#ctx0" brushRef="#br2" timeOffset="81423.2767">24239 10639 0,'0'0'0,"0"0"16,0 0-16,0 0 15,0 0-15,-41 23 0,41-23 16,-26 46-16,26-46 16,-8 102-16,8-102 15,-17 131-15,17-131 16,0 144-16,0-144 0,0 0 16,0 130-16,0-130 15,0 0-15,0 0 0,0 0 16,0 79-16,0-79 15</inkml:trace>
  <inkml:trace contextRef="#ctx0" brushRef="#br2" timeOffset="81663.8987">24048 10959 0,'0'0'15,"0"0"-15,0 0 16,91-23-16,-91 23 0,117-32 16,-117 32-16,132-42 15,-132 42-15,157-52 16</inkml:trace>
  <inkml:trace contextRef="#ctx0" brushRef="#br2" timeOffset="82398.3666">25835 9931 0,'0'0'15,"0"0"-15,0 0 16,0 0-16,-75 9 0,75-9 15,-90 33-15,90-33 16,-100 51-16,100-51 16,-107 56-16,107-56 15,0 0-15,-108 42 0,108-42 16,0 0-16,0 0 16,-82 18-16,82-18 15,0 0-15,0 0 0,0 0 16,0 0-16,0 0 15,0 0-15,-50 19 16,50-19-16,-25 47 0,25-47 16,-8 84-16,8-84 15,0 106-15,0-106 16,0 0-16,0 0 16,0 107-16,0-107 0,0 0 15,0 0-15,0 0 16,16 79-16,-16-79 15,34 14-15,-34-14 16,57-37-16,-57 37 0,0 0 16,83-69-16,-83 69 15,83-51-15,-83 51 16,74-15-16,-74 15 0,0 0 16,66 33-16,-66-33 15,25 74-15,-25-74 16,0 111-16,0-111 15,-33 145-15,33-145 0,-74 154 16,74-154-16,-91 153 16,91-153-16,-108 126 15,108-126-15,0 0 16,-74 79-16,74-79 0,-33 19 16,33-19-16,-9-42 15,9 42-15,0 0 0</inkml:trace>
  <inkml:trace contextRef="#ctx0" brushRef="#br2" timeOffset="83015.9101">25942 10675 0,'0'0'16,"0"0"-16,-24 70 16,24-70-16,-17 88 15,17-88-15,-8 103 0,8-103 16,8 93-16,-8-93 16,0 0-16,0 0 15,33 65-15,-33-65 0,0 0 16,50 5-16,-50-5 15,74-37-15,-74 37 16,66-88-16,-66 88 16,66-103-16,-66 103 0,0 0 15,58-93-15,-58 93 16,0 0-16,58-61 16,-58 61-16,50 9 15,-50-9-15,25 70 0,-25-70 16,8 122-16,-8-122 15,-17 153-15,17-153 16,-33 168-16,33-168 16,-66 171-16,66-171 0,-66 154 15,66-154-15,-50 121 16,50-121-16,0 0 16,-49 79-16,49-79 0,0 0 15,-50 28-15,50-28 16,-16-28-16,16 28 15,8-93-15,-8 93 16,49-144-16,-49 144 16,83-168-16,-83 168 15,124-186-15,-124 186 16,157-172-16,-157 172 16,133-136-16,-133 136 0</inkml:trace>
  <inkml:trace contextRef="#ctx0" brushRef="#br2" timeOffset="83266.7052">27150 10345 0,'0'0'0,"0"0"16,0 0-16,0 0 0,0 0 16,41-14-16,-41 14 15,66-9-15,-66 9 16,83-5-16,-83 5 16,0 0-16,74-9 0</inkml:trace>
  <inkml:trace contextRef="#ctx0" brushRef="#br2" timeOffset="83483.9682">27315 10726 0,'0'0'0,"0"0"15,66 0-15,-66 0 16,74-13-16,-74 13 0,108-19 16,-108 19-16,91-32 15</inkml:trace>
  <inkml:trace contextRef="#ctx0" brushRef="#br2" timeOffset="83818.1849">28315 10387 0,'0'0'16,"0"0"-16,0 0 0,0 0 16,0 0-16,91-5 15,-91 5-15,100-9 16,-100 9-16,107-23 15,-107 23-15,99-33 0</inkml:trace>
  <inkml:trace contextRef="#ctx0" brushRef="#br2" timeOffset="84307.325">29044 9829 0,'0'0'15,"0"0"-15,0 0 16,25 36-16,-25-36 0,0 0 16,74 15-16,-74-15 15,91-5-15,-91 5 16,116-23-16,-116 23 0,116-28 16,-116 28-16,0 0 15,99-18-15,-99 18 16,0 0-16,0 0 0,83-5 15,-83 5-15,41 14 16,-41-14-16,0 56 16,0-56-16,-41 83 15,41-83-15,-83 131 16,83-131-16,-108 154 0,108-154 16,-124 180-16,124-180 15,-115 186-15,115-186 16,-75 163-16,75-163 0,0 0 15,0 0-15</inkml:trace>
  <inkml:trace contextRef="#ctx0" brushRef="#br2" timeOffset="87090.9343">30425 9401 0,'0'0'0,"0"0"0,-99 18 15,99-18-15,0 0 16,-108 5-16,108-5 15,-132 0-15,132 0 16,-141 0-16,141 0 0,-124 0 16,124 0-16,-132 0 15,132 0-15,-124 5 16,124-5-16,-132 4 0,132-4 16,-157 6-16,157-6 15,-166 8-15,166-8 16,-183 18-16,183-18 15,-198 28-15,198-28 16,-207 33-16,207-33 16,-231 38-16,231-38 15,-240 37-15,240-37 0,-240 28 16,9 0 0,16 0-16,215-28 15,-199 23-15,199-23 0,0 0 16,-198 28-16,198-28 15,-232 51-15,-32-9 16,264-42-16,-273 32 16,273-32-16,-273 29 15,273-29 1,-281 27-16,-17 20 16,17-5-16,58-1 15,24 2-15,26-11 16,173-32-16,-149 37 15,-26-5-15,10 6 16,-9-6-16,174-32 16,-165 33-16,165-33 15,-190 32-15,-42 10 16,17 0 0,215-42-16,-207 52 15,-8-15-15,17-10 16,16 6-16,182-33 15,-174 9-15,174-9 16,-182 10 0,182-10-16,-223 9 15,223-9-15,-223 9 16,223-9-16,-215 5 16,215-5-1,-207 13-15,207-13 16,-173 5-16,173-5 15,-149 0-15,149 0 16,-108 0-16,108 0 16,-91 14-16,91-14 15,-66 38-15,66-38 16,-58 42-16,58-42 16,-58 78-16,58-78 15,-57 113-15,57-113 16,-50 154-1,50-154-15,-33 185 16,33-185-16,-50 210 0,50-210 16,-49 223-16,49-223 15,-42 218-15,42-218 16,-49 210-16,49-210 16,-58 190-16,58-190 15,-33 172-15,33-172 0,-9 145 16,9-145-16,9 120 15,-9-120-15,0 0 16,33 89-16,-33-89 16,74 61-16,-74-61 0,0 0 15,91 9-15,-91-9 16,132-33-16,-132 33 16,166-70-16,-166 70 15,182-83-15,-182 83 0,173-84 16,-173 84-16,199-74 15,-199 74-15,190-65 16,-190 65-16,207-56 16,-207 56-16,215-38 15,0 6-15,-215 32 0,206-23 16,1 4-16,-17 14 16,-190 5-16,174-4 15,-174 4-15,190 0 16,9-5-16,-199 5 15,206-5-15,9-4 16,-215 9-16,207-9 0,8-1 16,8 1-1,-223 9-15,215-4 16,9 4-16,-224 0 0,215 0 16,-215 0-16,215-5 15,-215 5-15,232 5 16,-232-5-16,248 4 15,-248-4-15,256 5 16,-256-5-16,257 4 16,-257-4-16,248 5 0,-248-5 15,215 0-15,0 0 16,-215 0-16,182 5 16,-182-5-16,165 5 15,-165-5-15,207 4 16,-207-4-16,206 5 15,-206-5-15,190 0 16,-190 0-16,199-5 16,-199 5-16,174-14 0,-174 14 15,173-23-15,-173 23 16,149-41-16,-149 41 16,157-52-16,-157 52 15,141-61-15,-141 61 16,149-61-16,-149 61 0,132-60 15,-132 60-15,149-69 16,-149 69-16,115-79 16,-115 79-16,125-84 15,-125 84-15,91-74 16,-91 74-16,100-80 0,-100 80 16,91-69-16,-91 69 15,74-56-15,-74 56 16,0 0-16,91-52 15,-91 52-15,0 0 0,74-51 16,-74 51-16,75-65 16,-75 65-16,66-64 15,-66 64-15,50-84 16,-50 84-16,41-107 0,0-38 16,-8-27-16,-33 172 15,50-177-15,16-23 16,0-19-16,-66 219 15,83-209-15,0-9 16,-83 218-16,66-206 0,-66 206 16</inkml:trace>
  <inkml:trace contextRef="#ctx0" brushRef="#br2" timeOffset="88533.8127">21245 10908 0,'0'0'15,"0"0"-15,0 0 16,0 0-16,-58 0 16,58 0-16,-74 14 15,74-14-15,-75 42 16,75-42-16,-91 51 15,91-51-15,-99 61 16,99-61-16,-99 60 16,99-60-16,0 0 15,0 0-15,-75 74 16,75-74-16,0 0 16,0 0-16,-33 75 15,33-75-15,0 0 16,25 74-16,-25-74 15,58 51-15,-58-51 16,0 0-16,0 0 16,83 52-16,-83-52 15,0 0-15,99 37 16,-99-37-16,0 0 16,74 51-16,-74-51 15,0 0-15,50 57 0,-50-57 16,8 69-16,-8-69 15,-25 60-15,25-60 16,-58 75-16,58-75 0,-66 83 16,66-83-16,-99 84 15,99-84-15,-99 84 16,99-84-16,-75 60 16,75-60-16,0 0 0,-57 37 15,57-37-15,0 0 16</inkml:trace>
  <inkml:trace contextRef="#ctx0" brushRef="#br2" timeOffset="88824.7192">21501 11848 0,'0'0'16,"0"0"-16,0 0 0,0 0 15,0 0-15,0 0 16,0 0-16,0 0 16</inkml:trace>
  <inkml:trace contextRef="#ctx0" brushRef="#br2" timeOffset="89502.2583">22311 10865 0,'0'0'0,"0"0"15,0 0-15,0 0 16,0 0-16,0 0 0,-49 6 15,49-6 1,-50 19-16,50-19 16,-66 23-16,66-23 15,-74 33-15,74-33 16,-100 41-16,100-41 16,-82 38-16,82-38 15,-75 37 1,75-37-16,-66 32 15,66-32-15,0 0 16,-58 33-16,58-33 0,0 0 16,-16 51-16,16-51 15,-8 61-15,8-61 16,0 0-16,0 0 16,-9 74-16,9-74 0,0 0 15,9 94-15,-9-94 16,24 92-16,-24-92 15,17 93-15,-17-93 16,0 0-16,16 84 16,-16-84-16,0 0 15,25 74-15,-25-74 0,0 0 16,0 0-16,8 47 16</inkml:trace>
  <inkml:trace contextRef="#ctx0" brushRef="#br2" timeOffset="89854.2256">21584 11499 0,'0'0'0,"0"0"0,0 0 16,49 0-16,-49 0 15,0 0-15,67-9 16,-67 9-16,0 0 0,82-28 15,-82 28-15,100-47 16,-100 47-16,0 0 16,115-46-16,-115 46 15,0 0-15</inkml:trace>
  <inkml:trace contextRef="#ctx0" brushRef="#br2" timeOffset="90148.0475">22485 11601 0,'0'0'16,"0"0"-16,0 0 0,0 0 16,0 0-16,0 0 15,0 0-15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0687-4542-4A18-86EB-6DB779519631}" type="datetimeFigureOut">
              <a:rPr lang="en-US" smtClean="0"/>
              <a:t>08/30/2017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B58C-9213-42E4-ABB8-567A410D9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54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0687-4542-4A18-86EB-6DB779519631}" type="datetimeFigureOut">
              <a:rPr lang="en-US" smtClean="0"/>
              <a:t>08/30/2017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B58C-9213-42E4-ABB8-567A410D9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460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C5CB0687-4542-4A18-86EB-6DB779519631}" type="datetimeFigureOut">
              <a:rPr lang="en-US" smtClean="0"/>
              <a:t>08/30/2017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7D0AB58C-9213-42E4-ABB8-567A410D9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698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37139-1344-4A67-9B73-AC73CE0A3C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48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0687-4542-4A18-86EB-6DB779519631}" type="datetimeFigureOut">
              <a:rPr lang="en-US" smtClean="0"/>
              <a:t>08/30/2017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B58C-9213-42E4-ABB8-567A410D9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48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CB0687-4542-4A18-86EB-6DB779519631}" type="datetimeFigureOut">
              <a:rPr lang="en-US" smtClean="0"/>
              <a:t>08/30/2017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D0AB58C-9213-42E4-ABB8-567A410D9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8397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0687-4542-4A18-86EB-6DB779519631}" type="datetimeFigureOut">
              <a:rPr lang="en-US" smtClean="0"/>
              <a:t>08/30/2017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B58C-9213-42E4-ABB8-567A410D9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35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0687-4542-4A18-86EB-6DB779519631}" type="datetimeFigureOut">
              <a:rPr lang="en-US" smtClean="0"/>
              <a:t>08/30/2017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B58C-9213-42E4-ABB8-567A410D9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0687-4542-4A18-86EB-6DB779519631}" type="datetimeFigureOut">
              <a:rPr lang="en-US" smtClean="0"/>
              <a:t>08/30/2017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B58C-9213-42E4-ABB8-567A410D9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312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0687-4542-4A18-86EB-6DB779519631}" type="datetimeFigureOut">
              <a:rPr lang="en-US" smtClean="0"/>
              <a:t>08/30/2017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B58C-9213-42E4-ABB8-567A410D9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518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0687-4542-4A18-86EB-6DB779519631}" type="datetimeFigureOut">
              <a:rPr lang="en-US" smtClean="0"/>
              <a:t>08/30/2017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B58C-9213-42E4-ABB8-567A410D9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342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B0687-4542-4A18-86EB-6DB779519631}" type="datetimeFigureOut">
              <a:rPr lang="en-US" smtClean="0"/>
              <a:t>08/30/2017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B58C-9213-42E4-ABB8-567A410D9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100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C5CB0687-4542-4A18-86EB-6DB779519631}" type="datetimeFigureOut">
              <a:rPr lang="en-US" smtClean="0"/>
              <a:t>08/30/2017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7D0AB58C-9213-42E4-ABB8-567A410D9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7704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customXml" Target="../ink/ink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emf"/><Relationship Id="rId4" Type="http://schemas.openxmlformats.org/officeDocument/2006/relationships/customXml" Target="../ink/ink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customXml" Target="../ink/ink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customXml" Target="../ink/ink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2.4</a:t>
            </a:r>
            <a:r>
              <a:rPr lang="en-US" cap="none" dirty="0" smtClean="0">
                <a:latin typeface="+mn-lt"/>
              </a:rPr>
              <a:t/>
            </a:r>
            <a:br>
              <a:rPr lang="en-US" cap="none" dirty="0" smtClean="0">
                <a:latin typeface="+mn-lt"/>
              </a:rPr>
            </a:br>
            <a:r>
              <a:rPr lang="en-US" cap="none" dirty="0" smtClean="0">
                <a:latin typeface="+mn-lt"/>
              </a:rPr>
              <a:t>More About Linear Equations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183" y="3996250"/>
            <a:ext cx="11644141" cy="2610612"/>
          </a:xfrm>
        </p:spPr>
        <p:txBody>
          <a:bodyPr>
            <a:normAutofit/>
          </a:bodyPr>
          <a:lstStyle/>
          <a:p>
            <a:pPr algn="l"/>
            <a:r>
              <a:rPr lang="en-US" u="sng" dirty="0" smtClean="0"/>
              <a:t>Learning Goals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write an equation of a line given its slope and a point on the line</a:t>
            </a:r>
            <a:endParaRPr lang="en-US" i="1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409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61681" y="160292"/>
            <a:ext cx="1143000" cy="563562"/>
          </a:xfrm>
        </p:spPr>
        <p:txBody>
          <a:bodyPr/>
          <a:lstStyle/>
          <a:p>
            <a:pPr algn="l" eaLnBrk="1" hangingPunct="1"/>
            <a:r>
              <a:rPr lang="en-US" sz="3200" b="1" u="sng" dirty="0"/>
              <a:t>Ex </a:t>
            </a:r>
            <a:r>
              <a:rPr lang="en-US" sz="3200" b="1" u="sng" dirty="0" smtClean="0"/>
              <a:t>7</a:t>
            </a:r>
            <a:endParaRPr lang="en-US" sz="3200" b="1" u="sng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6153" y="689577"/>
            <a:ext cx="11691774" cy="68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500" dirty="0" smtClean="0">
                <a:solidFill>
                  <a:schemeClr val="bg2"/>
                </a:solidFill>
              </a:rPr>
              <a:t>Write an equation in </a:t>
            </a:r>
            <a:r>
              <a:rPr lang="en-US" sz="3500" dirty="0" smtClean="0">
                <a:solidFill>
                  <a:srgbClr val="FF0000"/>
                </a:solidFill>
              </a:rPr>
              <a:t>slope-intercept and standard forms </a:t>
            </a:r>
            <a:r>
              <a:rPr lang="en-US" sz="3500" dirty="0" smtClean="0">
                <a:solidFill>
                  <a:schemeClr val="bg2"/>
                </a:solidFill>
              </a:rPr>
              <a:t>of the line that passes through                          and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841608" y="1264470"/>
                <a:ext cx="146264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80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US" sz="2800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1608" y="1264470"/>
                <a:ext cx="1462644" cy="43088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674580" y="1205274"/>
                <a:ext cx="116897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80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28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en-US" sz="2800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4580" y="1205274"/>
                <a:ext cx="1168973" cy="43088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/>
              <p14:cNvContentPartPr/>
              <p14:nvPr/>
            </p14:nvContentPartPr>
            <p14:xfrm>
              <a:off x="506160" y="1130040"/>
              <a:ext cx="10804320" cy="457740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96800" y="1120680"/>
                <a:ext cx="10823040" cy="4596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70417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8"/>
          <p:cNvSpPr>
            <a:spLocks noGrp="1" noChangeArrowheads="1"/>
          </p:cNvSpPr>
          <p:nvPr>
            <p:ph type="title"/>
          </p:nvPr>
        </p:nvSpPr>
        <p:spPr>
          <a:xfrm>
            <a:off x="223233" y="823378"/>
            <a:ext cx="109728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More Equations to </a:t>
            </a:r>
            <a:r>
              <a:rPr lang="en-US" b="1" dirty="0" smtClean="0">
                <a:solidFill>
                  <a:srgbClr val="FF0000"/>
                </a:solidFill>
              </a:rPr>
              <a:t>KNOW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3344" y="762145"/>
            <a:ext cx="9197173" cy="5287963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r>
              <a:rPr lang="en-US" sz="3300" b="1" u="sng" dirty="0"/>
              <a:t>standard form</a:t>
            </a:r>
            <a:r>
              <a:rPr lang="en-US" sz="3300" dirty="0"/>
              <a:t>:</a:t>
            </a:r>
          </a:p>
          <a:p>
            <a:pPr marL="631825" indent="-631825" eaLnBrk="1" hangingPunct="1">
              <a:buFont typeface="+mj-lt"/>
              <a:buAutoNum type="arabicPeriod"/>
            </a:pPr>
            <a:r>
              <a:rPr lang="en-US" sz="3300" dirty="0" smtClean="0"/>
              <a:t>“A” must be positive</a:t>
            </a:r>
          </a:p>
          <a:p>
            <a:pPr marL="631825" indent="-631825" eaLnBrk="1" hangingPunct="1">
              <a:buFont typeface="+mj-lt"/>
              <a:buAutoNum type="arabicPeriod"/>
            </a:pPr>
            <a:r>
              <a:rPr lang="en-US" sz="3300" dirty="0" smtClean="0"/>
              <a:t>No fractions/decimals for A, B, or C</a:t>
            </a:r>
          </a:p>
          <a:p>
            <a:pPr marL="631825" indent="-631825" eaLnBrk="1" hangingPunct="1">
              <a:buFont typeface="+mj-lt"/>
              <a:buAutoNum type="arabicPeriod"/>
            </a:pPr>
            <a:r>
              <a:rPr lang="en-US" sz="3300" dirty="0" smtClean="0"/>
              <a:t>No common factors for A, B, or C</a:t>
            </a:r>
          </a:p>
          <a:p>
            <a:pPr marL="631825" indent="-631825" eaLnBrk="1" hangingPunct="1">
              <a:buFont typeface="+mj-lt"/>
              <a:buAutoNum type="arabicPeriod"/>
            </a:pPr>
            <a:r>
              <a:rPr lang="en-US" sz="3300" dirty="0" smtClean="0"/>
              <a:t>A and B cannot be 0 simultaneously</a:t>
            </a:r>
          </a:p>
          <a:p>
            <a:pPr eaLnBrk="1" hangingPunct="1">
              <a:buFontTx/>
              <a:buNone/>
            </a:pPr>
            <a:endParaRPr lang="en-US" sz="2800" dirty="0"/>
          </a:p>
          <a:p>
            <a:pPr eaLnBrk="1" hangingPunct="1">
              <a:buFontTx/>
              <a:buNone/>
            </a:pPr>
            <a:r>
              <a:rPr lang="en-US" sz="3300" b="1" u="sng" dirty="0" smtClean="0"/>
              <a:t>point-slope </a:t>
            </a:r>
            <a:r>
              <a:rPr lang="en-US" sz="3300" b="1" u="sng" dirty="0"/>
              <a:t>form</a:t>
            </a:r>
            <a:r>
              <a:rPr lang="en-US" sz="3300" dirty="0"/>
              <a:t>: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292697" y="2152301"/>
                <a:ext cx="2601929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𝐴𝑥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𝐵𝑦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2697" y="2152301"/>
                <a:ext cx="2601929" cy="43088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583643" y="5496739"/>
                <a:ext cx="322928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𝑚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3643" y="5496739"/>
                <a:ext cx="3229282" cy="43088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/>
              <p14:cNvContentPartPr/>
              <p14:nvPr/>
            </p14:nvContentPartPr>
            <p14:xfrm>
              <a:off x="4108320" y="1861920"/>
              <a:ext cx="4883040" cy="288756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98960" y="1852560"/>
                <a:ext cx="4901760" cy="2906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74860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42552" y="177048"/>
            <a:ext cx="1143000" cy="563562"/>
          </a:xfrm>
        </p:spPr>
        <p:txBody>
          <a:bodyPr/>
          <a:lstStyle/>
          <a:p>
            <a:pPr algn="l" eaLnBrk="1" hangingPunct="1"/>
            <a:r>
              <a:rPr lang="en-US" sz="3200" b="1" u="sng" dirty="0"/>
              <a:t>Ex </a:t>
            </a:r>
            <a:r>
              <a:rPr lang="en-US" sz="3200" b="1" u="sng" dirty="0" smtClean="0"/>
              <a:t>1</a:t>
            </a:r>
            <a:endParaRPr lang="en-US" sz="3200" b="1" u="sng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5570" y="740610"/>
            <a:ext cx="8458200" cy="68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smtClean="0">
                <a:solidFill>
                  <a:schemeClr val="bg2"/>
                </a:solidFill>
              </a:rPr>
              <a:t>Write an equation in </a:t>
            </a:r>
            <a:r>
              <a:rPr lang="en-US" sz="3300" dirty="0" smtClean="0">
                <a:solidFill>
                  <a:srgbClr val="FF0000"/>
                </a:solidFill>
              </a:rPr>
              <a:t>point-slope</a:t>
            </a:r>
            <a:r>
              <a:rPr lang="en-US" sz="3300" dirty="0" smtClean="0">
                <a:solidFill>
                  <a:schemeClr val="bg2"/>
                </a:solidFill>
              </a:rPr>
              <a:t>  form of the line with a slope of 3 and passing through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467369" y="1210966"/>
                <a:ext cx="113640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80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−1,5</m:t>
                          </m:r>
                        </m:e>
                      </m:d>
                    </m:oMath>
                  </m:oMathPara>
                </a14:m>
                <a:endParaRPr lang="en-US" sz="2800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369" y="1210966"/>
                <a:ext cx="1136401" cy="43088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2163960" y="1073520"/>
              <a:ext cx="6303240" cy="275688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54600" y="1064160"/>
                <a:ext cx="6321960" cy="2775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73110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13197" y="263954"/>
            <a:ext cx="1143000" cy="563562"/>
          </a:xfrm>
        </p:spPr>
        <p:txBody>
          <a:bodyPr/>
          <a:lstStyle/>
          <a:p>
            <a:pPr algn="l" eaLnBrk="1" hangingPunct="1"/>
            <a:r>
              <a:rPr lang="en-US" sz="3200" b="1" u="sng" dirty="0"/>
              <a:t>Ex </a:t>
            </a:r>
            <a:r>
              <a:rPr lang="en-US" sz="3200" b="1" u="sng" dirty="0" smtClean="0"/>
              <a:t>2</a:t>
            </a:r>
            <a:endParaRPr lang="en-US" sz="3200" b="1" u="sng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379" y="795859"/>
            <a:ext cx="84582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smtClean="0">
                <a:solidFill>
                  <a:schemeClr val="bg2"/>
                </a:solidFill>
              </a:rPr>
              <a:t>Write an equation in </a:t>
            </a:r>
            <a:r>
              <a:rPr lang="en-US" sz="3300" dirty="0" smtClean="0">
                <a:solidFill>
                  <a:srgbClr val="FF0000"/>
                </a:solidFill>
              </a:rPr>
              <a:t>standard form </a:t>
            </a:r>
            <a:r>
              <a:rPr lang="en-US" sz="3300" dirty="0" smtClean="0">
                <a:solidFill>
                  <a:schemeClr val="bg2"/>
                </a:solidFill>
              </a:rPr>
              <a:t>of the line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8332298" y="582695"/>
                <a:ext cx="2023246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8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28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US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2298" y="582695"/>
                <a:ext cx="2023246" cy="89896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830600" y="1401480"/>
              <a:ext cx="10128960" cy="500760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21240" y="1392120"/>
                <a:ext cx="10147680" cy="5026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56665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91355" y="143889"/>
            <a:ext cx="9784080" cy="150876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Slope Relationships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8576" y="1931366"/>
            <a:ext cx="8763000" cy="6858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sz="3300" u="sng" dirty="0" smtClean="0"/>
              <a:t>parallel lines</a:t>
            </a:r>
            <a:r>
              <a:rPr lang="en-US" sz="3300" dirty="0" smtClean="0"/>
              <a:t>			</a:t>
            </a:r>
            <a:r>
              <a:rPr lang="en-US" sz="3300" u="sng" dirty="0" smtClean="0"/>
              <a:t>perpendicular lines</a:t>
            </a:r>
            <a:endParaRPr lang="en-US" sz="3300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07076" y="4267483"/>
            <a:ext cx="11430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u="sng" dirty="0" smtClean="0">
                <a:solidFill>
                  <a:schemeClr val="tx1"/>
                </a:solidFill>
              </a:rPr>
              <a:t>Ex 3</a:t>
            </a:r>
            <a:endParaRPr lang="en-US" sz="3200" b="1" u="sng" dirty="0">
              <a:solidFill>
                <a:schemeClr val="tx1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91355" y="4933003"/>
            <a:ext cx="84582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sz="3300" dirty="0" smtClean="0"/>
              <a:t>If the slope of a line is 3, find the slopes of lines parallel and perpendicular to the line.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1187280" y="2329200"/>
              <a:ext cx="9971280" cy="256608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77920" y="2319840"/>
                <a:ext cx="9990000" cy="2584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13166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19826" y="183101"/>
            <a:ext cx="1143000" cy="563562"/>
          </a:xfrm>
        </p:spPr>
        <p:txBody>
          <a:bodyPr/>
          <a:lstStyle/>
          <a:p>
            <a:pPr algn="l" eaLnBrk="1" hangingPunct="1"/>
            <a:r>
              <a:rPr lang="en-US" sz="3200" b="1" u="sng" dirty="0"/>
              <a:t>Ex </a:t>
            </a:r>
            <a:r>
              <a:rPr lang="en-US" sz="3200" b="1" u="sng" dirty="0" smtClean="0"/>
              <a:t>4</a:t>
            </a:r>
            <a:endParaRPr lang="en-US" sz="3200" b="1" u="sng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71" y="615572"/>
            <a:ext cx="11747556" cy="68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chemeClr val="bg2"/>
                </a:solidFill>
              </a:rPr>
              <a:t>Write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chemeClr val="bg2"/>
                </a:solidFill>
              </a:rPr>
              <a:t>an equation in </a:t>
            </a:r>
            <a:r>
              <a:rPr lang="en-US" sz="3600" dirty="0" smtClean="0">
                <a:solidFill>
                  <a:srgbClr val="FF0000"/>
                </a:solidFill>
              </a:rPr>
              <a:t>slope-intercept form </a:t>
            </a:r>
            <a:r>
              <a:rPr lang="en-US" sz="3600" dirty="0" smtClean="0">
                <a:solidFill>
                  <a:schemeClr val="bg2"/>
                </a:solidFill>
              </a:rPr>
              <a:t>of the line that passes through                and is perpendicular to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251435" y="1164637"/>
                <a:ext cx="119622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80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5,−3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1435" y="1164637"/>
                <a:ext cx="1196225" cy="43088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007303" y="1164636"/>
                <a:ext cx="179959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80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280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sz="2800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7303" y="1164636"/>
                <a:ext cx="1799595" cy="43088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/>
              <p14:cNvContentPartPr/>
              <p14:nvPr/>
            </p14:nvContentPartPr>
            <p14:xfrm>
              <a:off x="556560" y="1607400"/>
              <a:ext cx="11438640" cy="395928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47200" y="1598040"/>
                <a:ext cx="11457360" cy="397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57901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61681" y="158932"/>
            <a:ext cx="1143000" cy="563562"/>
          </a:xfrm>
        </p:spPr>
        <p:txBody>
          <a:bodyPr/>
          <a:lstStyle/>
          <a:p>
            <a:pPr algn="l" eaLnBrk="1" hangingPunct="1"/>
            <a:r>
              <a:rPr lang="en-US" sz="3200" b="1" u="sng" dirty="0"/>
              <a:t>Ex </a:t>
            </a:r>
            <a:r>
              <a:rPr lang="en-US" sz="3200" b="1" u="sng" dirty="0" smtClean="0"/>
              <a:t>5</a:t>
            </a:r>
            <a:endParaRPr lang="en-US" sz="3200" b="1" u="sng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1681" y="592038"/>
            <a:ext cx="11608646" cy="68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chemeClr val="bg2"/>
                </a:solidFill>
              </a:rPr>
              <a:t>Write an equation in </a:t>
            </a:r>
            <a:r>
              <a:rPr lang="en-US" sz="3600" dirty="0" smtClean="0">
                <a:solidFill>
                  <a:srgbClr val="FF0000"/>
                </a:solidFill>
              </a:rPr>
              <a:t>slope-intercept form </a:t>
            </a:r>
            <a:r>
              <a:rPr lang="en-US" sz="3600" dirty="0" smtClean="0">
                <a:solidFill>
                  <a:schemeClr val="bg2"/>
                </a:solidFill>
              </a:rPr>
              <a:t>of the line that passes through                and is parallel to the x-axis.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572063" y="1180728"/>
                <a:ext cx="113640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80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−2,5</m:t>
                          </m:r>
                        </m:e>
                      </m:d>
                    </m:oMath>
                  </m:oMathPara>
                </a14:m>
                <a:endParaRPr lang="en-US" sz="2800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2063" y="1180728"/>
                <a:ext cx="1136401" cy="43088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830160" y="1550520"/>
              <a:ext cx="11003760" cy="370152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20800" y="1541160"/>
                <a:ext cx="11022480" cy="3720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04026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04" y="786453"/>
            <a:ext cx="9784080" cy="1508760"/>
          </a:xfrm>
        </p:spPr>
        <p:txBody>
          <a:bodyPr/>
          <a:lstStyle/>
          <a:p>
            <a:r>
              <a:rPr lang="en-US" dirty="0" smtClean="0"/>
              <a:t>Writing Equations of Lines Summary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183007234"/>
                  </p:ext>
                </p:extLst>
              </p:nvPr>
            </p:nvGraphicFramePr>
            <p:xfrm>
              <a:off x="1203325" y="2011363"/>
              <a:ext cx="9783762" cy="4114800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326125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2612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26125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/>
                            <a:t>slope-intercept form</a:t>
                          </a:r>
                          <a:endParaRPr lang="en-US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/>
                            <a:t>point-slope form</a:t>
                          </a:r>
                          <a:endParaRPr lang="en-US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/>
                            <a:t>standard form</a:t>
                          </a:r>
                          <a:endParaRPr lang="en-US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𝑚𝑥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d>
                                  <m:d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𝐴𝑥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𝐵𝑦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800" dirty="0" smtClean="0"/>
                            <a:t>Use when given slope and </a:t>
                          </a:r>
                          <a:br>
                            <a:rPr lang="en-US" sz="2800" dirty="0" smtClean="0"/>
                          </a:br>
                          <a:r>
                            <a:rPr lang="en-US" sz="2800" dirty="0" smtClean="0"/>
                            <a:t>y-intercept; </a:t>
                          </a:r>
                        </a:p>
                        <a:p>
                          <a:r>
                            <a:rPr lang="en-US" sz="2800" dirty="0" smtClean="0"/>
                            <a:t>handy for graphing and comparing slopes</a:t>
                          </a:r>
                          <a:endParaRPr lang="en-US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800" dirty="0" smtClean="0"/>
                            <a:t>Use when given a point</a:t>
                          </a:r>
                          <a:r>
                            <a:rPr lang="en-US" sz="2800" baseline="0" dirty="0" smtClean="0"/>
                            <a:t> and slope or when given two points</a:t>
                          </a:r>
                          <a:endParaRPr lang="en-US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800" dirty="0" smtClean="0"/>
                            <a:t>Provides an easy way to find</a:t>
                          </a:r>
                          <a:r>
                            <a:rPr lang="en-US" sz="2800" baseline="0" dirty="0" smtClean="0"/>
                            <a:t> both intercepts and graph</a:t>
                          </a:r>
                          <a:endParaRPr lang="en-US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183007234"/>
                  </p:ext>
                </p:extLst>
              </p:nvPr>
            </p:nvGraphicFramePr>
            <p:xfrm>
              <a:off x="1203325" y="2011363"/>
              <a:ext cx="9783762" cy="4114800"/>
            </p:xfrm>
            <a:graphic>
              <a:graphicData uri="http://schemas.openxmlformats.org/drawingml/2006/table">
                <a:tbl>
                  <a:tblPr firstRow="1" bandRow="1">
                    <a:tableStyleId>{C4B1156A-380E-4F78-BDF5-A606A8083BF9}</a:tableStyleId>
                  </a:tblPr>
                  <a:tblGrid>
                    <a:gridCol w="3261254"/>
                    <a:gridCol w="3261254"/>
                    <a:gridCol w="3261254"/>
                  </a:tblGrid>
                  <a:tr h="9448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/>
                            <a:t>slope-intercept form</a:t>
                          </a:r>
                          <a:endParaRPr lang="en-US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/>
                            <a:t>point-slope form</a:t>
                          </a:r>
                          <a:endParaRPr lang="en-US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/>
                            <a:t>standard form</a:t>
                          </a:r>
                          <a:endParaRPr lang="en-US" sz="2800" dirty="0"/>
                        </a:p>
                      </a:txBody>
                      <a:tcPr anchor="ctr"/>
                    </a:tc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187" t="-192941" r="-200561" b="-5470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100000" t="-192941" r="-100187" b="-5470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200374" t="-192941" r="-374" b="-547059"/>
                          </a:stretch>
                        </a:blipFill>
                      </a:tcPr>
                    </a:tc>
                  </a:tr>
                  <a:tr h="2651760">
                    <a:tc>
                      <a:txBody>
                        <a:bodyPr/>
                        <a:lstStyle/>
                        <a:p>
                          <a:r>
                            <a:rPr lang="en-US" sz="2800" dirty="0" smtClean="0"/>
                            <a:t>Use when given slope and </a:t>
                          </a:r>
                          <a:br>
                            <a:rPr lang="en-US" sz="2800" dirty="0" smtClean="0"/>
                          </a:br>
                          <a:r>
                            <a:rPr lang="en-US" sz="2800" dirty="0" smtClean="0"/>
                            <a:t>y-intercept; </a:t>
                          </a:r>
                        </a:p>
                        <a:p>
                          <a:r>
                            <a:rPr lang="en-US" sz="2800" dirty="0" smtClean="0"/>
                            <a:t>handy for graphing and comparing slopes</a:t>
                          </a:r>
                          <a:endParaRPr lang="en-US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800" dirty="0" smtClean="0"/>
                            <a:t>Use when given a point</a:t>
                          </a:r>
                          <a:r>
                            <a:rPr lang="en-US" sz="2800" baseline="0" dirty="0" smtClean="0"/>
                            <a:t> and slope or when given two points</a:t>
                          </a:r>
                          <a:endParaRPr lang="en-US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800" dirty="0" smtClean="0"/>
                            <a:t>Provides an easy way to find</a:t>
                          </a:r>
                          <a:r>
                            <a:rPr lang="en-US" sz="2800" baseline="0" dirty="0" smtClean="0"/>
                            <a:t> both intercepts and graph</a:t>
                          </a:r>
                          <a:endParaRPr lang="en-US" sz="28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438995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17099" y="130168"/>
            <a:ext cx="1143000" cy="563562"/>
          </a:xfrm>
        </p:spPr>
        <p:txBody>
          <a:bodyPr/>
          <a:lstStyle/>
          <a:p>
            <a:pPr algn="l" eaLnBrk="1" hangingPunct="1"/>
            <a:r>
              <a:rPr lang="en-US" sz="3200" b="1" u="sng" dirty="0"/>
              <a:t>Ex </a:t>
            </a:r>
            <a:r>
              <a:rPr lang="en-US" sz="3200" b="1" u="sng" dirty="0" smtClean="0"/>
              <a:t>6</a:t>
            </a:r>
            <a:endParaRPr lang="en-US" sz="32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209280" y="623732"/>
                <a:ext cx="11636356" cy="1231882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3400" dirty="0" smtClean="0">
                    <a:solidFill>
                      <a:schemeClr val="bg2"/>
                    </a:solidFill>
                  </a:rPr>
                  <a:t>Write an equation in </a:t>
                </a:r>
                <a:r>
                  <a:rPr lang="en-US" sz="3400" dirty="0" smtClean="0">
                    <a:solidFill>
                      <a:srgbClr val="FF0000"/>
                    </a:solidFill>
                  </a:rPr>
                  <a:t>slope-intercept</a:t>
                </a:r>
                <a:r>
                  <a:rPr lang="en-US" sz="3400" dirty="0" smtClean="0">
                    <a:solidFill>
                      <a:schemeClr val="bg2"/>
                    </a:solidFill>
                  </a:rPr>
                  <a:t> and </a:t>
                </a:r>
                <a:r>
                  <a:rPr lang="en-US" sz="3400" dirty="0" smtClean="0">
                    <a:solidFill>
                      <a:srgbClr val="FF0000"/>
                    </a:solidFill>
                  </a:rPr>
                  <a:t>standard forms </a:t>
                </a:r>
                <a:r>
                  <a:rPr lang="en-US" sz="3400" dirty="0" smtClean="0">
                    <a:solidFill>
                      <a:schemeClr val="bg2"/>
                    </a:solidFill>
                  </a:rPr>
                  <a:t>of the line with a slope of </a:t>
                </a:r>
                <a14:m>
                  <m:oMath xmlns:m="http://schemas.openxmlformats.org/officeDocument/2006/math">
                    <m:r>
                      <a:rPr lang="en-US" sz="3400" b="0" i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340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4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4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400" dirty="0" smtClean="0">
                    <a:solidFill>
                      <a:schemeClr val="bg2"/>
                    </a:solidFill>
                  </a:rPr>
                  <a:t>  and passing through</a:t>
                </a:r>
              </a:p>
            </p:txBody>
          </p:sp>
        </mc:Choice>
        <mc:Fallback xmlns="">
          <p:sp>
            <p:nvSpPr>
              <p:cNvPr id="71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09280" y="623732"/>
                <a:ext cx="11636356" cy="1231882"/>
              </a:xfrm>
              <a:blipFill rotWithShape="0">
                <a:blip r:embed="rId2"/>
                <a:stretch>
                  <a:fillRect l="-1467" t="-10891" b="-9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117543" y="1260146"/>
                <a:ext cx="116897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80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28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US" sz="2800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7543" y="1260146"/>
                <a:ext cx="1168973" cy="43088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/>
              <p14:cNvContentPartPr/>
              <p14:nvPr/>
            </p14:nvContentPartPr>
            <p14:xfrm>
              <a:off x="523800" y="1803240"/>
              <a:ext cx="11596320" cy="330660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4440" y="1793880"/>
                <a:ext cx="11615040" cy="3325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98849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TC103090430[[fn=Banded]]</Template>
  <TotalTime>180</TotalTime>
  <Words>258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Cambria Math</vt:lpstr>
      <vt:lpstr>Corbel</vt:lpstr>
      <vt:lpstr>Wingdings</vt:lpstr>
      <vt:lpstr>Banded</vt:lpstr>
      <vt:lpstr>2.4 More About Linear Equations</vt:lpstr>
      <vt:lpstr>More Equations to KNOW</vt:lpstr>
      <vt:lpstr>Ex 1</vt:lpstr>
      <vt:lpstr>Ex 2</vt:lpstr>
      <vt:lpstr>Slope Relationships</vt:lpstr>
      <vt:lpstr>Ex 4</vt:lpstr>
      <vt:lpstr>Ex 5</vt:lpstr>
      <vt:lpstr>Writing Equations of Lines Summary</vt:lpstr>
      <vt:lpstr>Ex 6</vt:lpstr>
      <vt:lpstr>Ex 7</vt:lpstr>
    </vt:vector>
  </TitlesOfParts>
  <Company>Leon County Schools -LCSB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Crawford, Susan</dc:creator>
  <cp:lastModifiedBy>Reaves, Nathan</cp:lastModifiedBy>
  <cp:revision>17</cp:revision>
  <dcterms:created xsi:type="dcterms:W3CDTF">2014-08-29T16:21:14Z</dcterms:created>
  <dcterms:modified xsi:type="dcterms:W3CDTF">2017-08-30T17:07:54Z</dcterms:modified>
</cp:coreProperties>
</file>