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160" y="2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11/02/2025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1066800"/>
            <a:ext cx="550572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</a:t>
            </a:r>
            <a:r>
              <a:rPr lang="en-US" sz="3000" dirty="0">
                <a:latin typeface="Curlz MT"/>
              </a:rPr>
              <a:t>The Deason Digest Weekly Blast</a:t>
            </a:r>
            <a:endParaRPr lang="en-US" sz="3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November 3</a:t>
            </a:r>
            <a:r>
              <a:rPr lang="en-US" sz="3200" baseline="30000" dirty="0">
                <a:latin typeface="Curlz MT"/>
              </a:rPr>
              <a:t>rd</a:t>
            </a:r>
            <a:r>
              <a:rPr lang="en-US" sz="3200" dirty="0">
                <a:latin typeface="Curlz MT"/>
              </a:rPr>
              <a:t>,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1863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00" b="1" dirty="0">
                <a:latin typeface="Bahnschrift Light" panose="020B0502040204020203" pitchFamily="34" charset="0"/>
              </a:rPr>
              <a:t>Reading</a:t>
            </a:r>
            <a:r>
              <a:rPr lang="en-US" sz="1200" dirty="0">
                <a:latin typeface="Bahnschrift Light" panose="020B0502040204020203" pitchFamily="34" charset="0"/>
              </a:rPr>
              <a:t>: We will focus on letters</a:t>
            </a:r>
            <a:r>
              <a:rPr lang="en-US" sz="1200" b="1" dirty="0">
                <a:latin typeface="Bahnschrift Light" panose="020B0502040204020203" pitchFamily="34" charset="0"/>
              </a:rPr>
              <a:t> Hh </a:t>
            </a:r>
            <a:r>
              <a:rPr lang="en-US" sz="1200" dirty="0">
                <a:latin typeface="Bahnschrift Light" panose="020B0502040204020203" pitchFamily="34" charset="0"/>
              </a:rPr>
              <a:t>and </a:t>
            </a:r>
            <a:r>
              <a:rPr lang="en-US" sz="1200" b="1" dirty="0">
                <a:latin typeface="Bahnschrift Light" panose="020B0502040204020203" pitchFamily="34" charset="0"/>
              </a:rPr>
              <a:t>Kk</a:t>
            </a:r>
            <a:r>
              <a:rPr lang="en-US" sz="1200" dirty="0">
                <a:latin typeface="Bahnschrift Light" panose="020B0502040204020203" pitchFamily="34" charset="0"/>
              </a:rPr>
              <a:t> </a:t>
            </a:r>
            <a:r>
              <a:rPr lang="en-US" sz="1200" b="1" i="1" dirty="0">
                <a:latin typeface="Bahnschrift Light" panose="020B0502040204020203" pitchFamily="34" charset="0"/>
              </a:rPr>
              <a:t>(sounds, mouth formation, words that begin with the sounds</a:t>
            </a:r>
            <a:r>
              <a:rPr lang="en-US" sz="1200" dirty="0">
                <a:latin typeface="Bahnschrift Light" panose="020B0502040204020203" pitchFamily="34" charset="0"/>
              </a:rPr>
              <a:t>), and HFW’s </a:t>
            </a:r>
            <a:r>
              <a:rPr lang="en-US" sz="1200" b="1" i="1" dirty="0">
                <a:latin typeface="Bahnschrift Light" panose="020B0502040204020203" pitchFamily="34" charset="0"/>
              </a:rPr>
              <a:t>he, be, me.</a:t>
            </a:r>
            <a:r>
              <a:rPr lang="en-US" sz="1200" b="1" dirty="0">
                <a:latin typeface="Bahnschrift Light" panose="020B0502040204020203" pitchFamily="34" charset="0"/>
              </a:rPr>
              <a:t> </a:t>
            </a:r>
            <a:r>
              <a:rPr lang="en-US" sz="1200" dirty="0">
                <a:latin typeface="Bahnschrift Light" panose="020B0502040204020203" pitchFamily="34" charset="0"/>
              </a:rPr>
              <a:t>We will retell story events when we read fiction. We will identify main topic and key details when we read nonfiction. We will look at pictures, get mouths ready, and stretchy-snake to solve tricky words. </a:t>
            </a:r>
            <a:r>
              <a:rPr lang="en-US" sz="1200" b="1" dirty="0">
                <a:latin typeface="Bahnschrift Light" panose="020B0502040204020203" pitchFamily="34" charset="0"/>
              </a:rPr>
              <a:t>EQ: Why do we honor Veterans?</a:t>
            </a:r>
            <a:endParaRPr lang="en-US" sz="120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Writing</a:t>
            </a:r>
            <a:r>
              <a:rPr lang="en-US" sz="1200" dirty="0">
                <a:latin typeface="Bahnschrift Light" panose="020B0502040204020203" pitchFamily="34" charset="0"/>
              </a:rPr>
              <a:t>: We will focus on printing and tracing upper and lowercase </a:t>
            </a:r>
            <a:r>
              <a:rPr lang="en-US" sz="1200" b="1" i="1" dirty="0">
                <a:latin typeface="Bahnschrift Light" panose="020B0502040204020203" pitchFamily="34" charset="0"/>
              </a:rPr>
              <a:t>Hh </a:t>
            </a:r>
            <a:r>
              <a:rPr lang="en-US" sz="1200" i="1" dirty="0">
                <a:latin typeface="Bahnschrift Light" panose="020B0502040204020203" pitchFamily="34" charset="0"/>
              </a:rPr>
              <a:t>and</a:t>
            </a:r>
            <a:r>
              <a:rPr lang="en-US" sz="1200" b="1" i="1" dirty="0">
                <a:latin typeface="Bahnschrift Light" panose="020B0502040204020203" pitchFamily="34" charset="0"/>
              </a:rPr>
              <a:t> Kk,</a:t>
            </a:r>
            <a:r>
              <a:rPr lang="en-US" sz="1200" dirty="0">
                <a:latin typeface="Bahnschrift Light" panose="020B0502040204020203" pitchFamily="34" charset="0"/>
              </a:rPr>
              <a:t> as well as using stretchy-spelling and sight words to write one sentence!</a:t>
            </a:r>
            <a:endParaRPr lang="en-US" sz="12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Math</a:t>
            </a:r>
            <a:r>
              <a:rPr lang="en-US" sz="1200" dirty="0">
                <a:latin typeface="Bahnschrift Light" panose="020B0502040204020203" pitchFamily="34" charset="0"/>
              </a:rPr>
              <a:t>: We will end </a:t>
            </a:r>
            <a:r>
              <a:rPr lang="en-US" sz="1200" b="1" i="1" dirty="0">
                <a:latin typeface="Bahnschrift Light" panose="020B0502040204020203" pitchFamily="34" charset="0"/>
              </a:rPr>
              <a:t>Go Math Ch. 4: Count and Represent Numbers to 8!</a:t>
            </a:r>
            <a:endParaRPr lang="en-US" sz="12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Science</a:t>
            </a:r>
            <a:r>
              <a:rPr lang="en-US" sz="1200" dirty="0">
                <a:latin typeface="Bahnschrift Light" panose="020B0502040204020203" pitchFamily="34" charset="0"/>
              </a:rPr>
              <a:t>: We will begin learning about Light Energy!</a:t>
            </a:r>
            <a:endParaRPr lang="en-US" sz="12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Social Studies: </a:t>
            </a:r>
            <a:r>
              <a:rPr lang="en-US" sz="1200" dirty="0">
                <a:latin typeface="Bahnschrift Light" panose="020B0502040204020203" pitchFamily="34" charset="0"/>
              </a:rPr>
              <a:t>We will practice</a:t>
            </a:r>
            <a:r>
              <a:rPr lang="en-US" sz="1200" b="1" i="1" dirty="0">
                <a:latin typeface="Bahnschrift Light" panose="020B0502040204020203" pitchFamily="34" charset="0"/>
              </a:rPr>
              <a:t> I-Care Rules</a:t>
            </a:r>
            <a:r>
              <a:rPr lang="en-US" sz="1200" dirty="0">
                <a:latin typeface="Bahnschrift Light" panose="020B0502040204020203" pitchFamily="34" charset="0"/>
              </a:rPr>
              <a:t>. We will continue learning what it means to show </a:t>
            </a:r>
            <a:r>
              <a:rPr lang="en-US" sz="1200" b="1" i="1" dirty="0">
                <a:latin typeface="Bahnschrift Light" panose="020B0502040204020203" pitchFamily="34" charset="0"/>
              </a:rPr>
              <a:t>Attentiveness!</a:t>
            </a:r>
            <a:r>
              <a:rPr lang="en-US" sz="1200" i="1" dirty="0">
                <a:latin typeface="Bahnschrift Light" panose="020B0502040204020203" pitchFamily="34" charset="0"/>
              </a:rPr>
              <a:t> </a:t>
            </a:r>
            <a:r>
              <a:rPr lang="en-US" sz="1200" dirty="0">
                <a:latin typeface="Bahnschrift Light" panose="020B0502040204020203" pitchFamily="34" charset="0"/>
              </a:rPr>
              <a:t>We will explore what it means to be a Veteran, and why we celebrate Veterans Day! In addition, we will begin discussing the first Thanksgiving, and the differences between long ago and today!</a:t>
            </a:r>
            <a:endParaRPr lang="en-US" sz="1200" i="1" dirty="0">
              <a:latin typeface="Bahnschrift Light" panose="020B0502040204020203" pitchFamily="34" charset="0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840230"/>
            <a:ext cx="2590800" cy="24468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Read to and with your kiddos each night and explore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Bean stack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 digitally!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urlz MT"/>
              <a:ea typeface="+mn-ea"/>
              <a:cs typeface="+mn-cs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Practice HFW’s: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the, I, and, a, is, as, said, to, do, of, see, he, be, me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Go Math Home Practice for </a:t>
            </a:r>
          </a:p>
          <a:p>
            <a:pPr marR="0" lvl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Chapter 4!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Talk with your kiddos about what they are learning by going over their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weekly papers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and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behavior grades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57092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November 7: 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First Friday/Friendship Lunch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 &amp;</a:t>
            </a:r>
            <a:endParaRPr kumimoji="0" lang="en-US" sz="13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Grand Hawks Day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3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November 11: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Veterans Day</a:t>
            </a:r>
          </a:p>
          <a:p>
            <a:pPr marR="0" lvl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       -No School</a:t>
            </a:r>
            <a:r>
              <a:rPr lang="en-US" sz="1300" i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! 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1300" i="1" dirty="0">
              <a:solidFill>
                <a:prstClr val="black"/>
              </a:solidFill>
              <a:latin typeface="Bahnschrift Light" panose="020B0502040204020203" pitchFamily="34" charset="0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November 14: 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Turkey Family Project Due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3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November 20: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SAC/PTO, 6pm/7pm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3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November </a:t>
            </a: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24-28: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Thanksgiving Break-</a:t>
            </a: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 School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41A67-29F9-4134-8AAC-A10A07BD347F}">
  <ds:schemaRefs>
    <ds:schemaRef ds:uri="http://schemas.microsoft.com/office/2006/documentManagement/types"/>
    <ds:schemaRef ds:uri="http://purl.org/dc/elements/1.1/"/>
    <ds:schemaRef ds:uri="edf0d076-2bb9-4b88-96f6-bf602d095c95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9e0da4a-82de-4426-9558-1fdbc4c2668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336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Bahnschrift Light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Deason, Renee</cp:lastModifiedBy>
  <cp:revision>182</cp:revision>
  <cp:lastPrinted>2024-08-23T12:11:23Z</cp:lastPrinted>
  <dcterms:created xsi:type="dcterms:W3CDTF">2015-07-01T02:16:27Z</dcterms:created>
  <dcterms:modified xsi:type="dcterms:W3CDTF">2025-11-02T19:22:09Z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