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258CC75-63C6-4821-9C04-CE3CFD7C5C94}" type="datetimeFigureOut">
              <a:rPr lang="en-US" smtClean="0"/>
              <a:pPr/>
              <a:t>03/02/2020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FDDE72B-315F-448F-988D-8F6662D28C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8CC75-63C6-4821-9C04-CE3CFD7C5C94}" type="datetimeFigureOut">
              <a:rPr lang="en-US" smtClean="0"/>
              <a:pPr/>
              <a:t>03/02/2020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E72B-315F-448F-988D-8F6662D28C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8CC75-63C6-4821-9C04-CE3CFD7C5C94}" type="datetimeFigureOut">
              <a:rPr lang="en-US" smtClean="0"/>
              <a:pPr/>
              <a:t>03/02/2020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E72B-315F-448F-988D-8F6662D28C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8CC75-63C6-4821-9C04-CE3CFD7C5C94}" type="datetimeFigureOut">
              <a:rPr lang="en-US" smtClean="0"/>
              <a:pPr/>
              <a:t>03/02/2020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E72B-315F-448F-988D-8F6662D28C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8CC75-63C6-4821-9C04-CE3CFD7C5C94}" type="datetimeFigureOut">
              <a:rPr lang="en-US" smtClean="0"/>
              <a:pPr/>
              <a:t>03/02/2020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E72B-315F-448F-988D-8F6662D28C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8CC75-63C6-4821-9C04-CE3CFD7C5C94}" type="datetimeFigureOut">
              <a:rPr lang="en-US" smtClean="0"/>
              <a:pPr/>
              <a:t>03/02/2020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E72B-315F-448F-988D-8F6662D28C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8CC75-63C6-4821-9C04-CE3CFD7C5C94}" type="datetimeFigureOut">
              <a:rPr lang="en-US" smtClean="0"/>
              <a:pPr/>
              <a:t>03/02/2020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E72B-315F-448F-988D-8F6662D28C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8CC75-63C6-4821-9C04-CE3CFD7C5C94}" type="datetimeFigureOut">
              <a:rPr lang="en-US" smtClean="0"/>
              <a:pPr/>
              <a:t>03/02/2020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E72B-315F-448F-988D-8F6662D28C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8CC75-63C6-4821-9C04-CE3CFD7C5C94}" type="datetimeFigureOut">
              <a:rPr lang="en-US" smtClean="0"/>
              <a:pPr/>
              <a:t>03/02/2020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E72B-315F-448F-988D-8F6662D28C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4258CC75-63C6-4821-9C04-CE3CFD7C5C94}" type="datetimeFigureOut">
              <a:rPr lang="en-US" smtClean="0"/>
              <a:pPr/>
              <a:t>03/02/2020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E72B-315F-448F-988D-8F6662D28C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258CC75-63C6-4821-9C04-CE3CFD7C5C94}" type="datetimeFigureOut">
              <a:rPr lang="en-US" smtClean="0"/>
              <a:pPr/>
              <a:t>03/02/2020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FDDE72B-315F-448F-988D-8F6662D28C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258CC75-63C6-4821-9C04-CE3CFD7C5C94}" type="datetimeFigureOut">
              <a:rPr lang="en-US" smtClean="0"/>
              <a:pPr/>
              <a:t>03/02/2020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FDDE72B-315F-448F-988D-8F6662D28C7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Objectives – sec 1</a:t>
            </a:r>
          </a:p>
          <a:p>
            <a:r>
              <a:rPr lang="en-US" dirty="0" smtClean="0"/>
              <a:t>Define pressure,  give unit of pressure,  and describe how pressure is measured</a:t>
            </a:r>
          </a:p>
          <a:p>
            <a:r>
              <a:rPr lang="en-US" dirty="0" smtClean="0"/>
              <a:t>State the standard conditions of temperature and pressure and convert units of pressure.</a:t>
            </a:r>
          </a:p>
          <a:p>
            <a:r>
              <a:rPr lang="en-US" dirty="0" smtClean="0"/>
              <a:t>Use Dalton’s law of partial pressures to calculate the partial pressures and total pressures.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Gases and Pressure – sec. 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Kinetic molecular theory -</a:t>
            </a:r>
          </a:p>
          <a:p>
            <a:r>
              <a:rPr lang="en-US" dirty="0" smtClean="0"/>
              <a:t>States that all particles of matter are in constant motion.</a:t>
            </a:r>
          </a:p>
          <a:p>
            <a:r>
              <a:rPr lang="en-US" dirty="0" smtClean="0"/>
              <a:t>In this section we will be studying the implications of the kinetic-molecular theory of gases.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 smtClean="0"/>
              <a:t>	 Gases and Pressure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Pressure – the force per unit area on a surface.</a:t>
            </a:r>
          </a:p>
          <a:p>
            <a:r>
              <a:rPr lang="en-US" dirty="0" smtClean="0"/>
              <a:t>Pressure is dependent on three areas – the number of particles, the temperature, and  volume</a:t>
            </a:r>
          </a:p>
          <a:p>
            <a:endParaRPr lang="en-US" dirty="0" smtClean="0"/>
          </a:p>
          <a:p>
            <a:r>
              <a:rPr lang="en-US" dirty="0" smtClean="0"/>
              <a:t>Pressure = </a:t>
            </a:r>
            <a:r>
              <a:rPr lang="en-US" u="sng" dirty="0" smtClean="0"/>
              <a:t>force </a:t>
            </a:r>
            <a:r>
              <a:rPr lang="en-US" dirty="0" smtClean="0"/>
              <a:t>– in </a:t>
            </a:r>
            <a:r>
              <a:rPr lang="en-US" dirty="0" err="1" smtClean="0"/>
              <a:t>newtons</a:t>
            </a:r>
            <a:endParaRPr lang="en-US" u="sng" dirty="0" smtClean="0"/>
          </a:p>
          <a:p>
            <a:pPr lvl="8">
              <a:buNone/>
            </a:pPr>
            <a:r>
              <a:rPr lang="en-US" sz="2800" dirty="0" smtClean="0"/>
              <a:t>   area – square units</a:t>
            </a:r>
          </a:p>
          <a:p>
            <a:pPr lvl="8">
              <a:buNone/>
            </a:pPr>
            <a:r>
              <a:rPr lang="en-US" dirty="0" smtClean="0"/>
              <a:t>   </a:t>
            </a:r>
          </a:p>
          <a:p>
            <a:pPr lvl="8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Gases and Pressure:</a:t>
            </a:r>
            <a:br>
              <a:rPr lang="en-US" sz="3600" dirty="0" smtClean="0"/>
            </a:br>
            <a:r>
              <a:rPr lang="en-US" sz="3600" dirty="0" smtClean="0"/>
              <a:t>Pressure and Force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8" name="Picture 4" descr="Pressure ballet: the only thing more boring than ordinary ballet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22" y="457200"/>
            <a:ext cx="8608878" cy="4982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2228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Force is measured in </a:t>
            </a:r>
            <a:r>
              <a:rPr lang="en-US" dirty="0" err="1" smtClean="0"/>
              <a:t>newtons</a:t>
            </a:r>
            <a:endParaRPr lang="en-US" dirty="0" smtClean="0"/>
          </a:p>
          <a:p>
            <a:r>
              <a:rPr lang="en-US" dirty="0" smtClean="0"/>
              <a:t>Newton – is the force that will increase the speed of a one-kilogram mass by one meter per second each second the force is applied.</a:t>
            </a:r>
          </a:p>
          <a:p>
            <a:r>
              <a:rPr lang="en-US" dirty="0" smtClean="0"/>
              <a:t>Pressure = </a:t>
            </a:r>
            <a:r>
              <a:rPr lang="en-US" u="sng" dirty="0" smtClean="0"/>
              <a:t>force</a:t>
            </a:r>
          </a:p>
          <a:p>
            <a:r>
              <a:rPr lang="en-US" dirty="0" smtClean="0"/>
              <a:t>                  area</a:t>
            </a:r>
          </a:p>
          <a:p>
            <a:r>
              <a:rPr lang="en-US" dirty="0" smtClean="0"/>
              <a:t>Force = 500 N  area =325 cm</a:t>
            </a:r>
            <a:r>
              <a:rPr lang="en-US" baseline="30000" dirty="0" smtClean="0"/>
              <a:t>2</a:t>
            </a:r>
          </a:p>
          <a:p>
            <a:endParaRPr lang="en-US" baseline="30000" dirty="0" smtClean="0"/>
          </a:p>
          <a:p>
            <a:r>
              <a:rPr lang="en-US" sz="3600" baseline="30000" smtClean="0"/>
              <a:t>Pressure </a:t>
            </a:r>
            <a:r>
              <a:rPr lang="en-US" sz="3600" baseline="30000" dirty="0" smtClean="0"/>
              <a:t>=  </a:t>
            </a:r>
            <a:r>
              <a:rPr lang="en-US" sz="3600" u="sng" baseline="30000" dirty="0" smtClean="0"/>
              <a:t>500 N</a:t>
            </a:r>
            <a:r>
              <a:rPr lang="en-US" sz="3600" dirty="0" smtClean="0"/>
              <a:t>  = </a:t>
            </a:r>
            <a:r>
              <a:rPr lang="en-US" sz="2800" dirty="0" smtClean="0"/>
              <a:t>1.5 N/cm</a:t>
            </a:r>
            <a:r>
              <a:rPr lang="en-US" sz="2800" baseline="30000" dirty="0" smtClean="0"/>
              <a:t>2</a:t>
            </a:r>
            <a:endParaRPr lang="en-US" sz="2800" u="sng" baseline="30000" dirty="0" smtClean="0"/>
          </a:p>
          <a:p>
            <a:pPr lvl="4">
              <a:buNone/>
            </a:pPr>
            <a:r>
              <a:rPr lang="en-US" sz="3600" baseline="30000" dirty="0" smtClean="0"/>
              <a:t>   325 cm2</a:t>
            </a:r>
          </a:p>
          <a:p>
            <a:endParaRPr lang="en-US" baseline="30000" dirty="0" smtClean="0"/>
          </a:p>
          <a:p>
            <a:endParaRPr lang="en-US" baseline="30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Pressure and Force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Area = 13 cm</a:t>
            </a:r>
            <a:r>
              <a:rPr lang="en-US" baseline="30000" dirty="0" smtClean="0"/>
              <a:t>2</a:t>
            </a:r>
            <a:r>
              <a:rPr lang="en-US" dirty="0" smtClean="0"/>
              <a:t>    force = 500 N  pressure =?</a:t>
            </a:r>
          </a:p>
          <a:p>
            <a:endParaRPr lang="en-US" dirty="0" smtClean="0"/>
          </a:p>
          <a:p>
            <a:r>
              <a:rPr lang="en-US" dirty="0" smtClean="0"/>
              <a:t>P = </a:t>
            </a:r>
            <a:r>
              <a:rPr lang="en-US" u="sng" dirty="0" smtClean="0"/>
              <a:t>f</a:t>
            </a:r>
            <a:r>
              <a:rPr lang="en-US" dirty="0" smtClean="0"/>
              <a:t>       P = </a:t>
            </a:r>
            <a:r>
              <a:rPr lang="en-US" u="sng" dirty="0" smtClean="0"/>
              <a:t>500N</a:t>
            </a:r>
            <a:r>
              <a:rPr lang="en-US" dirty="0" smtClean="0"/>
              <a:t>       = 38.5 N/cm</a:t>
            </a:r>
            <a:r>
              <a:rPr lang="en-US" baseline="30000" dirty="0" smtClean="0"/>
              <a:t>2</a:t>
            </a:r>
            <a:endParaRPr lang="en-US" u="sng" baseline="30000" dirty="0" smtClean="0"/>
          </a:p>
          <a:p>
            <a:r>
              <a:rPr lang="en-US" dirty="0" smtClean="0"/>
              <a:t>      a             13 cm</a:t>
            </a:r>
            <a:r>
              <a:rPr lang="en-US" baseline="30000" dirty="0" smtClean="0"/>
              <a:t>2</a:t>
            </a:r>
          </a:p>
          <a:p>
            <a:endParaRPr lang="en-US" dirty="0" smtClean="0"/>
          </a:p>
          <a:p>
            <a:r>
              <a:rPr lang="en-US" dirty="0" smtClean="0"/>
              <a:t>Area = 6.5 cm</a:t>
            </a:r>
            <a:r>
              <a:rPr lang="en-US" baseline="30000" dirty="0" smtClean="0"/>
              <a:t>2 </a:t>
            </a:r>
            <a:r>
              <a:rPr lang="en-US" dirty="0" smtClean="0"/>
              <a:t>force = 500N  pressure =?</a:t>
            </a:r>
          </a:p>
          <a:p>
            <a:r>
              <a:rPr lang="en-US" dirty="0" smtClean="0"/>
              <a:t>P = </a:t>
            </a:r>
            <a:r>
              <a:rPr lang="en-US" u="sng" dirty="0" smtClean="0"/>
              <a:t>500N</a:t>
            </a:r>
            <a:r>
              <a:rPr lang="en-US" dirty="0" smtClean="0"/>
              <a:t>         =  77N/cm</a:t>
            </a:r>
            <a:r>
              <a:rPr lang="en-US" baseline="30000" dirty="0" smtClean="0"/>
              <a:t>2</a:t>
            </a:r>
          </a:p>
          <a:p>
            <a:r>
              <a:rPr lang="en-US" dirty="0" smtClean="0"/>
              <a:t>        6.5 cm</a:t>
            </a:r>
            <a:r>
              <a:rPr lang="en-US" baseline="30000" dirty="0" smtClean="0"/>
              <a:t>2</a:t>
            </a:r>
            <a:endParaRPr lang="en-US" baseline="30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Pressure and Force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atmosphere at sea level exerts a pressure equal to a 1.03 kg mass/cm</a:t>
            </a:r>
            <a:r>
              <a:rPr lang="en-US" baseline="30000" dirty="0" smtClean="0"/>
              <a:t>2 </a:t>
            </a:r>
            <a:r>
              <a:rPr lang="en-US" dirty="0" smtClean="0"/>
              <a:t>or 10.1 N/cm</a:t>
            </a:r>
            <a:r>
              <a:rPr lang="en-US" baseline="30000" dirty="0" smtClean="0"/>
              <a:t>2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Measuring Pressure –</a:t>
            </a:r>
          </a:p>
          <a:p>
            <a:pPr>
              <a:buNone/>
            </a:pPr>
            <a:r>
              <a:rPr lang="en-US" dirty="0" smtClean="0"/>
              <a:t>In the 1600s Evangelista Torricelli – working with mercury, he found that mercury in a tube when inverted into a dish of mercury would stop falling around 760mm in length from the height of the mercury in the dish.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baseline="30000" dirty="0" smtClean="0"/>
          </a:p>
          <a:p>
            <a:endParaRPr lang="en-US" sz="2800" baseline="30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Pressure and Force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140</TotalTime>
  <Words>293</Words>
  <Application>Microsoft Office PowerPoint</Application>
  <PresentationFormat>On-screen Show (4:3)</PresentationFormat>
  <Paragraphs>40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Lucida Sans Unicode</vt:lpstr>
      <vt:lpstr>Verdana</vt:lpstr>
      <vt:lpstr>Wingdings 2</vt:lpstr>
      <vt:lpstr>Wingdings 3</vt:lpstr>
      <vt:lpstr>Concourse</vt:lpstr>
      <vt:lpstr>Gases and Pressure – sec. 1</vt:lpstr>
      <vt:lpstr>  Gases and Pressure </vt:lpstr>
      <vt:lpstr>Gases and Pressure: Pressure and Force  </vt:lpstr>
      <vt:lpstr>PowerPoint Presentation</vt:lpstr>
      <vt:lpstr>Pressure and Force </vt:lpstr>
      <vt:lpstr>Pressure and Force </vt:lpstr>
      <vt:lpstr>Pressure and Force </vt:lpstr>
    </vt:vector>
  </TitlesOfParts>
  <Company>Leon County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Gases and Pressure – sec. 1</dc:title>
  <dc:creator>wessnerd</dc:creator>
  <cp:lastModifiedBy>Wessner, Daniel</cp:lastModifiedBy>
  <cp:revision>11</cp:revision>
  <dcterms:created xsi:type="dcterms:W3CDTF">2012-03-06T19:28:18Z</dcterms:created>
  <dcterms:modified xsi:type="dcterms:W3CDTF">2020-03-02T12:18:09Z</dcterms:modified>
</cp:coreProperties>
</file>