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0B405-9AB6-44D2-A91D-B895DD2A3C3B}" v="5" dt="2020-03-14T00:55:17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200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ony Tompkins" userId="a897c8da-1cd3-45a7-83f4-44cb1180326e" providerId="ADAL" clId="{F7A0B405-9AB6-44D2-A91D-B895DD2A3C3B}"/>
    <pc:docChg chg="custSel mod addSld modSld">
      <pc:chgData name="Anthony Tompkins" userId="a897c8da-1cd3-45a7-83f4-44cb1180326e" providerId="ADAL" clId="{F7A0B405-9AB6-44D2-A91D-B895DD2A3C3B}" dt="2020-03-14T00:56:32.946" v="323" actId="26606"/>
      <pc:docMkLst>
        <pc:docMk/>
      </pc:docMkLst>
      <pc:sldChg chg="addSp modSp">
        <pc:chgData name="Anthony Tompkins" userId="a897c8da-1cd3-45a7-83f4-44cb1180326e" providerId="ADAL" clId="{F7A0B405-9AB6-44D2-A91D-B895DD2A3C3B}" dt="2020-03-14T00:44:24.650" v="37" actId="962"/>
        <pc:sldMkLst>
          <pc:docMk/>
          <pc:sldMk cId="357294993" sldId="256"/>
        </pc:sldMkLst>
        <pc:picChg chg="add mod">
          <ac:chgData name="Anthony Tompkins" userId="a897c8da-1cd3-45a7-83f4-44cb1180326e" providerId="ADAL" clId="{F7A0B405-9AB6-44D2-A91D-B895DD2A3C3B}" dt="2020-03-14T00:44:24.650" v="37" actId="962"/>
          <ac:picMkLst>
            <pc:docMk/>
            <pc:sldMk cId="357294993" sldId="256"/>
            <ac:picMk id="5" creationId="{6C6DD8B3-BDB9-4DAF-AD8A-E1A8F8C9521C}"/>
          </ac:picMkLst>
        </pc:picChg>
      </pc:sldChg>
      <pc:sldChg chg="addSp delSp modSp add">
        <pc:chgData name="Anthony Tompkins" userId="a897c8da-1cd3-45a7-83f4-44cb1180326e" providerId="ADAL" clId="{F7A0B405-9AB6-44D2-A91D-B895DD2A3C3B}" dt="2020-03-14T00:48:48.577" v="244" actId="20577"/>
        <pc:sldMkLst>
          <pc:docMk/>
          <pc:sldMk cId="2021211896" sldId="260"/>
        </pc:sldMkLst>
        <pc:spChg chg="mod">
          <ac:chgData name="Anthony Tompkins" userId="a897c8da-1cd3-45a7-83f4-44cb1180326e" providerId="ADAL" clId="{F7A0B405-9AB6-44D2-A91D-B895DD2A3C3B}" dt="2020-03-14T00:47:20.908" v="93" actId="14100"/>
          <ac:spMkLst>
            <pc:docMk/>
            <pc:sldMk cId="2021211896" sldId="260"/>
            <ac:spMk id="2" creationId="{F1B7EC2B-34C2-42B8-91CD-4F9EC6A7B1DE}"/>
          </ac:spMkLst>
        </pc:spChg>
        <pc:spChg chg="del">
          <ac:chgData name="Anthony Tompkins" userId="a897c8da-1cd3-45a7-83f4-44cb1180326e" providerId="ADAL" clId="{F7A0B405-9AB6-44D2-A91D-B895DD2A3C3B}" dt="2020-03-14T00:47:05.075" v="87"/>
          <ac:spMkLst>
            <pc:docMk/>
            <pc:sldMk cId="2021211896" sldId="260"/>
            <ac:spMk id="3" creationId="{4CF78E5E-CDC6-4857-B31E-AD0DFBD913EB}"/>
          </ac:spMkLst>
        </pc:spChg>
        <pc:spChg chg="add mod">
          <ac:chgData name="Anthony Tompkins" userId="a897c8da-1cd3-45a7-83f4-44cb1180326e" providerId="ADAL" clId="{F7A0B405-9AB6-44D2-A91D-B895DD2A3C3B}" dt="2020-03-14T00:48:48.577" v="244" actId="20577"/>
          <ac:spMkLst>
            <pc:docMk/>
            <pc:sldMk cId="2021211896" sldId="260"/>
            <ac:spMk id="5" creationId="{B4670699-038E-4CA8-8376-797AAF0EF634}"/>
          </ac:spMkLst>
        </pc:spChg>
        <pc:picChg chg="add mod">
          <ac:chgData name="Anthony Tompkins" userId="a897c8da-1cd3-45a7-83f4-44cb1180326e" providerId="ADAL" clId="{F7A0B405-9AB6-44D2-A91D-B895DD2A3C3B}" dt="2020-03-14T00:47:10.497" v="88" actId="1076"/>
          <ac:picMkLst>
            <pc:docMk/>
            <pc:sldMk cId="2021211896" sldId="260"/>
            <ac:picMk id="4" creationId="{28110A31-A760-4A31-B4D6-BD4147AF3DEB}"/>
          </ac:picMkLst>
        </pc:picChg>
      </pc:sldChg>
      <pc:sldChg chg="addSp delSp modSp add mod setBg">
        <pc:chgData name="Anthony Tompkins" userId="a897c8da-1cd3-45a7-83f4-44cb1180326e" providerId="ADAL" clId="{F7A0B405-9AB6-44D2-A91D-B895DD2A3C3B}" dt="2020-03-14T00:56:32.946" v="323" actId="26606"/>
        <pc:sldMkLst>
          <pc:docMk/>
          <pc:sldMk cId="4034662522" sldId="261"/>
        </pc:sldMkLst>
        <pc:spChg chg="mod">
          <ac:chgData name="Anthony Tompkins" userId="a897c8da-1cd3-45a7-83f4-44cb1180326e" providerId="ADAL" clId="{F7A0B405-9AB6-44D2-A91D-B895DD2A3C3B}" dt="2020-03-14T00:56:32.946" v="323" actId="26606"/>
          <ac:spMkLst>
            <pc:docMk/>
            <pc:sldMk cId="4034662522" sldId="261"/>
            <ac:spMk id="2" creationId="{33FDE4BA-32C1-43C3-907F-898195C125FF}"/>
          </ac:spMkLst>
        </pc:spChg>
        <pc:spChg chg="del mod">
          <ac:chgData name="Anthony Tompkins" userId="a897c8da-1cd3-45a7-83f4-44cb1180326e" providerId="ADAL" clId="{F7A0B405-9AB6-44D2-A91D-B895DD2A3C3B}" dt="2020-03-14T00:56:32.946" v="323" actId="26606"/>
          <ac:spMkLst>
            <pc:docMk/>
            <pc:sldMk cId="4034662522" sldId="261"/>
            <ac:spMk id="3" creationId="{C44952F9-CC00-41A3-9D94-DA1C95E0FA42}"/>
          </ac:spMkLst>
        </pc:spChg>
        <pc:spChg chg="add">
          <ac:chgData name="Anthony Tompkins" userId="a897c8da-1cd3-45a7-83f4-44cb1180326e" providerId="ADAL" clId="{F7A0B405-9AB6-44D2-A91D-B895DD2A3C3B}" dt="2020-03-14T00:56:32.946" v="323" actId="26606"/>
          <ac:spMkLst>
            <pc:docMk/>
            <pc:sldMk cId="4034662522" sldId="261"/>
            <ac:spMk id="14" creationId="{1F9A0C1C-8ABC-401B-8FE9-AC9327C4C587}"/>
          </ac:spMkLst>
        </pc:spChg>
        <pc:spChg chg="add">
          <ac:chgData name="Anthony Tompkins" userId="a897c8da-1cd3-45a7-83f4-44cb1180326e" providerId="ADAL" clId="{F7A0B405-9AB6-44D2-A91D-B895DD2A3C3B}" dt="2020-03-14T00:56:32.946" v="323" actId="26606"/>
          <ac:spMkLst>
            <pc:docMk/>
            <pc:sldMk cId="4034662522" sldId="261"/>
            <ac:spMk id="16" creationId="{BA5783C3-2F96-40A7-A24F-30CB07AA3928}"/>
          </ac:spMkLst>
        </pc:spChg>
        <pc:spChg chg="add">
          <ac:chgData name="Anthony Tompkins" userId="a897c8da-1cd3-45a7-83f4-44cb1180326e" providerId="ADAL" clId="{F7A0B405-9AB6-44D2-A91D-B895DD2A3C3B}" dt="2020-03-14T00:56:32.946" v="323" actId="26606"/>
          <ac:spMkLst>
            <pc:docMk/>
            <pc:sldMk cId="4034662522" sldId="261"/>
            <ac:spMk id="18" creationId="{A9D08DBA-0326-4C4E-ACFB-576F3ABDD2D0}"/>
          </ac:spMkLst>
        </pc:spChg>
        <pc:grpChg chg="add">
          <ac:chgData name="Anthony Tompkins" userId="a897c8da-1cd3-45a7-83f4-44cb1180326e" providerId="ADAL" clId="{F7A0B405-9AB6-44D2-A91D-B895DD2A3C3B}" dt="2020-03-14T00:56:32.946" v="323" actId="26606"/>
          <ac:grpSpMkLst>
            <pc:docMk/>
            <pc:sldMk cId="4034662522" sldId="261"/>
            <ac:grpSpMk id="10" creationId="{449BC34D-9C23-4D6D-8213-1F471AF85B3F}"/>
          </ac:grpSpMkLst>
        </pc:grpChg>
        <pc:picChg chg="add">
          <ac:chgData name="Anthony Tompkins" userId="a897c8da-1cd3-45a7-83f4-44cb1180326e" providerId="ADAL" clId="{F7A0B405-9AB6-44D2-A91D-B895DD2A3C3B}" dt="2020-03-14T00:56:32.946" v="323" actId="26606"/>
          <ac:picMkLst>
            <pc:docMk/>
            <pc:sldMk cId="4034662522" sldId="261"/>
            <ac:picMk id="7" creationId="{5FDFE5BF-6151-4C37-9476-85150B96E13F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0D122F-49BF-4476-95CA-2DB8E28FBB3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CE132E2-34BB-4E5E-BD8C-A25041883D5E}">
      <dgm:prSet/>
      <dgm:spPr/>
      <dgm:t>
        <a:bodyPr/>
        <a:lstStyle/>
        <a:p>
          <a:r>
            <a:rPr lang="en-GB" baseline="0"/>
            <a:t>Just like in the classroom, it is rude to talk at the same time as the teacher.  </a:t>
          </a:r>
          <a:endParaRPr lang="en-US"/>
        </a:p>
      </dgm:t>
    </dgm:pt>
    <dgm:pt modelId="{F3D8E2A1-4E37-4A60-A32C-E8E124665664}" type="parTrans" cxnId="{3FB2DD85-2384-4DA0-9D24-DE7CAB529F58}">
      <dgm:prSet/>
      <dgm:spPr/>
      <dgm:t>
        <a:bodyPr/>
        <a:lstStyle/>
        <a:p>
          <a:endParaRPr lang="en-US"/>
        </a:p>
      </dgm:t>
    </dgm:pt>
    <dgm:pt modelId="{13FBEA3F-D404-447E-9A9B-772FB353F892}" type="sibTrans" cxnId="{3FB2DD85-2384-4DA0-9D24-DE7CAB529F58}">
      <dgm:prSet/>
      <dgm:spPr/>
      <dgm:t>
        <a:bodyPr/>
        <a:lstStyle/>
        <a:p>
          <a:endParaRPr lang="en-US"/>
        </a:p>
      </dgm:t>
    </dgm:pt>
    <dgm:pt modelId="{9F608999-A39A-472E-BDA6-4E3473E866AF}">
      <dgm:prSet/>
      <dgm:spPr/>
      <dgm:t>
        <a:bodyPr/>
        <a:lstStyle/>
        <a:p>
          <a:r>
            <a:rPr lang="en-GB" baseline="0"/>
            <a:t>Keep you </a:t>
          </a:r>
          <a:r>
            <a:rPr lang="en-GB" b="1" baseline="0"/>
            <a:t>microphone on mute</a:t>
          </a:r>
          <a:r>
            <a:rPr lang="en-GB" baseline="0"/>
            <a:t> unless I ask you to turn it on to ask or answer a question.</a:t>
          </a:r>
          <a:endParaRPr lang="en-US"/>
        </a:p>
      </dgm:t>
    </dgm:pt>
    <dgm:pt modelId="{763AF092-C29D-432E-AD6E-97106B8AC975}" type="parTrans" cxnId="{8C86C720-D11F-47AB-AB50-ACA5E0222643}">
      <dgm:prSet/>
      <dgm:spPr/>
      <dgm:t>
        <a:bodyPr/>
        <a:lstStyle/>
        <a:p>
          <a:endParaRPr lang="en-US"/>
        </a:p>
      </dgm:t>
    </dgm:pt>
    <dgm:pt modelId="{23871FA9-81B6-49F2-8584-005D4370C2CB}" type="sibTrans" cxnId="{8C86C720-D11F-47AB-AB50-ACA5E0222643}">
      <dgm:prSet/>
      <dgm:spPr/>
      <dgm:t>
        <a:bodyPr/>
        <a:lstStyle/>
        <a:p>
          <a:endParaRPr lang="en-US"/>
        </a:p>
      </dgm:t>
    </dgm:pt>
    <dgm:pt modelId="{3CDA1D80-4CA8-4C65-8592-64CD7337E48A}">
      <dgm:prSet/>
      <dgm:spPr/>
      <dgm:t>
        <a:bodyPr/>
        <a:lstStyle/>
        <a:p>
          <a:r>
            <a:rPr lang="en-GB" baseline="0"/>
            <a:t>If you are given permission to speak, turn on your microphone to speak but remember to turn it off again once you have finished.</a:t>
          </a:r>
          <a:endParaRPr lang="en-US"/>
        </a:p>
      </dgm:t>
    </dgm:pt>
    <dgm:pt modelId="{5F7F25F3-24DA-41CD-A30F-E7041446F50A}" type="parTrans" cxnId="{0B5E5AAA-FB65-40EE-8FED-5D5BE6AC7A0D}">
      <dgm:prSet/>
      <dgm:spPr/>
      <dgm:t>
        <a:bodyPr/>
        <a:lstStyle/>
        <a:p>
          <a:endParaRPr lang="en-US"/>
        </a:p>
      </dgm:t>
    </dgm:pt>
    <dgm:pt modelId="{B81E660C-2593-4D80-A23F-ED277AB35480}" type="sibTrans" cxnId="{0B5E5AAA-FB65-40EE-8FED-5D5BE6AC7A0D}">
      <dgm:prSet/>
      <dgm:spPr/>
      <dgm:t>
        <a:bodyPr/>
        <a:lstStyle/>
        <a:p>
          <a:endParaRPr lang="en-US"/>
        </a:p>
      </dgm:t>
    </dgm:pt>
    <dgm:pt modelId="{C9E74CA4-9831-4A94-B9A4-E75E0BD77263}" type="pres">
      <dgm:prSet presAssocID="{E50D122F-49BF-4476-95CA-2DB8E28FBB35}" presName="root" presStyleCnt="0">
        <dgm:presLayoutVars>
          <dgm:dir/>
          <dgm:resizeHandles val="exact"/>
        </dgm:presLayoutVars>
      </dgm:prSet>
      <dgm:spPr/>
    </dgm:pt>
    <dgm:pt modelId="{801374F6-F47B-4092-9842-9D3588FDDD8B}" type="pres">
      <dgm:prSet presAssocID="{ACE132E2-34BB-4E5E-BD8C-A25041883D5E}" presName="compNode" presStyleCnt="0"/>
      <dgm:spPr/>
    </dgm:pt>
    <dgm:pt modelId="{B732BE2D-C9D1-4808-B5E4-300EA58F90EF}" type="pres">
      <dgm:prSet presAssocID="{ACE132E2-34BB-4E5E-BD8C-A25041883D5E}" presName="bgRect" presStyleLbl="bgShp" presStyleIdx="0" presStyleCnt="3"/>
      <dgm:spPr/>
    </dgm:pt>
    <dgm:pt modelId="{CD094B29-D4F4-4246-B96D-CEAEBC7263DA}" type="pres">
      <dgm:prSet presAssocID="{ACE132E2-34BB-4E5E-BD8C-A25041883D5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4B70F20-9ACE-4001-B6AD-8E206C1D3C00}" type="pres">
      <dgm:prSet presAssocID="{ACE132E2-34BB-4E5E-BD8C-A25041883D5E}" presName="spaceRect" presStyleCnt="0"/>
      <dgm:spPr/>
    </dgm:pt>
    <dgm:pt modelId="{D6EE7E98-B391-4B6E-8832-983941C6A293}" type="pres">
      <dgm:prSet presAssocID="{ACE132E2-34BB-4E5E-BD8C-A25041883D5E}" presName="parTx" presStyleLbl="revTx" presStyleIdx="0" presStyleCnt="3">
        <dgm:presLayoutVars>
          <dgm:chMax val="0"/>
          <dgm:chPref val="0"/>
        </dgm:presLayoutVars>
      </dgm:prSet>
      <dgm:spPr/>
    </dgm:pt>
    <dgm:pt modelId="{7AEE8B96-9013-4671-BCB0-CD1FD9A23351}" type="pres">
      <dgm:prSet presAssocID="{13FBEA3F-D404-447E-9A9B-772FB353F892}" presName="sibTrans" presStyleCnt="0"/>
      <dgm:spPr/>
    </dgm:pt>
    <dgm:pt modelId="{40DF1258-82CD-43B5-9BBF-563779E18812}" type="pres">
      <dgm:prSet presAssocID="{9F608999-A39A-472E-BDA6-4E3473E866AF}" presName="compNode" presStyleCnt="0"/>
      <dgm:spPr/>
    </dgm:pt>
    <dgm:pt modelId="{3F071544-6807-4C93-BC8F-8D171ABC1BD1}" type="pres">
      <dgm:prSet presAssocID="{9F608999-A39A-472E-BDA6-4E3473E866AF}" presName="bgRect" presStyleLbl="bgShp" presStyleIdx="1" presStyleCnt="3"/>
      <dgm:spPr/>
    </dgm:pt>
    <dgm:pt modelId="{5710AE33-4CE7-4A76-AF33-5C8B44CA6D90}" type="pres">
      <dgm:prSet presAssocID="{9F608999-A39A-472E-BDA6-4E3473E866A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te Speaker"/>
        </a:ext>
      </dgm:extLst>
    </dgm:pt>
    <dgm:pt modelId="{3D83B12F-EBD9-480C-9EB0-7065463B67EE}" type="pres">
      <dgm:prSet presAssocID="{9F608999-A39A-472E-BDA6-4E3473E866AF}" presName="spaceRect" presStyleCnt="0"/>
      <dgm:spPr/>
    </dgm:pt>
    <dgm:pt modelId="{2341E3AD-4EA6-483D-8E09-0D4E52998A2D}" type="pres">
      <dgm:prSet presAssocID="{9F608999-A39A-472E-BDA6-4E3473E866AF}" presName="parTx" presStyleLbl="revTx" presStyleIdx="1" presStyleCnt="3">
        <dgm:presLayoutVars>
          <dgm:chMax val="0"/>
          <dgm:chPref val="0"/>
        </dgm:presLayoutVars>
      </dgm:prSet>
      <dgm:spPr/>
    </dgm:pt>
    <dgm:pt modelId="{0D9E2943-E816-4822-BD46-5BAAA221607C}" type="pres">
      <dgm:prSet presAssocID="{23871FA9-81B6-49F2-8584-005D4370C2CB}" presName="sibTrans" presStyleCnt="0"/>
      <dgm:spPr/>
    </dgm:pt>
    <dgm:pt modelId="{ABB69B99-9F6A-43E1-BA38-1919AEBE054F}" type="pres">
      <dgm:prSet presAssocID="{3CDA1D80-4CA8-4C65-8592-64CD7337E48A}" presName="compNode" presStyleCnt="0"/>
      <dgm:spPr/>
    </dgm:pt>
    <dgm:pt modelId="{EFB71BAE-7A01-4925-8D11-D404058EF2D0}" type="pres">
      <dgm:prSet presAssocID="{3CDA1D80-4CA8-4C65-8592-64CD7337E48A}" presName="bgRect" presStyleLbl="bgShp" presStyleIdx="2" presStyleCnt="3"/>
      <dgm:spPr/>
    </dgm:pt>
    <dgm:pt modelId="{FA1A4675-2DBA-41FE-B8E2-ED8AA6B49B35}" type="pres">
      <dgm:prSet presAssocID="{3CDA1D80-4CA8-4C65-8592-64CD7337E48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3C7E12DD-36C9-465A-BA40-B3946A9A16DF}" type="pres">
      <dgm:prSet presAssocID="{3CDA1D80-4CA8-4C65-8592-64CD7337E48A}" presName="spaceRect" presStyleCnt="0"/>
      <dgm:spPr/>
    </dgm:pt>
    <dgm:pt modelId="{6FF81221-69BC-45F8-A1B6-8CA5D9C62DD0}" type="pres">
      <dgm:prSet presAssocID="{3CDA1D80-4CA8-4C65-8592-64CD7337E48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8C11907-A074-4991-B7BC-B45B845E7193}" type="presOf" srcId="{9F608999-A39A-472E-BDA6-4E3473E866AF}" destId="{2341E3AD-4EA6-483D-8E09-0D4E52998A2D}" srcOrd="0" destOrd="0" presId="urn:microsoft.com/office/officeart/2018/2/layout/IconVerticalSolidList"/>
    <dgm:cxn modelId="{8C86C720-D11F-47AB-AB50-ACA5E0222643}" srcId="{E50D122F-49BF-4476-95CA-2DB8E28FBB35}" destId="{9F608999-A39A-472E-BDA6-4E3473E866AF}" srcOrd="1" destOrd="0" parTransId="{763AF092-C29D-432E-AD6E-97106B8AC975}" sibTransId="{23871FA9-81B6-49F2-8584-005D4370C2CB}"/>
    <dgm:cxn modelId="{AF9D302C-822A-4305-90C5-925540C3C596}" type="presOf" srcId="{E50D122F-49BF-4476-95CA-2DB8E28FBB35}" destId="{C9E74CA4-9831-4A94-B9A4-E75E0BD77263}" srcOrd="0" destOrd="0" presId="urn:microsoft.com/office/officeart/2018/2/layout/IconVerticalSolidList"/>
    <dgm:cxn modelId="{0D06EF46-A7D9-443B-8232-BCC9C61C3FBE}" type="presOf" srcId="{3CDA1D80-4CA8-4C65-8592-64CD7337E48A}" destId="{6FF81221-69BC-45F8-A1B6-8CA5D9C62DD0}" srcOrd="0" destOrd="0" presId="urn:microsoft.com/office/officeart/2018/2/layout/IconVerticalSolidList"/>
    <dgm:cxn modelId="{861BEB68-9787-40BF-8045-FBFACD1580C4}" type="presOf" srcId="{ACE132E2-34BB-4E5E-BD8C-A25041883D5E}" destId="{D6EE7E98-B391-4B6E-8832-983941C6A293}" srcOrd="0" destOrd="0" presId="urn:microsoft.com/office/officeart/2018/2/layout/IconVerticalSolidList"/>
    <dgm:cxn modelId="{3FB2DD85-2384-4DA0-9D24-DE7CAB529F58}" srcId="{E50D122F-49BF-4476-95CA-2DB8E28FBB35}" destId="{ACE132E2-34BB-4E5E-BD8C-A25041883D5E}" srcOrd="0" destOrd="0" parTransId="{F3D8E2A1-4E37-4A60-A32C-E8E124665664}" sibTransId="{13FBEA3F-D404-447E-9A9B-772FB353F892}"/>
    <dgm:cxn modelId="{0B5E5AAA-FB65-40EE-8FED-5D5BE6AC7A0D}" srcId="{E50D122F-49BF-4476-95CA-2DB8E28FBB35}" destId="{3CDA1D80-4CA8-4C65-8592-64CD7337E48A}" srcOrd="2" destOrd="0" parTransId="{5F7F25F3-24DA-41CD-A30F-E7041446F50A}" sibTransId="{B81E660C-2593-4D80-A23F-ED277AB35480}"/>
    <dgm:cxn modelId="{8766CE72-1CBD-424A-A645-1D35AF9C0A5B}" type="presParOf" srcId="{C9E74CA4-9831-4A94-B9A4-E75E0BD77263}" destId="{801374F6-F47B-4092-9842-9D3588FDDD8B}" srcOrd="0" destOrd="0" presId="urn:microsoft.com/office/officeart/2018/2/layout/IconVerticalSolidList"/>
    <dgm:cxn modelId="{3A907A1A-E3BF-415C-ADE6-E34CC96144F4}" type="presParOf" srcId="{801374F6-F47B-4092-9842-9D3588FDDD8B}" destId="{B732BE2D-C9D1-4808-B5E4-300EA58F90EF}" srcOrd="0" destOrd="0" presId="urn:microsoft.com/office/officeart/2018/2/layout/IconVerticalSolidList"/>
    <dgm:cxn modelId="{71BC3B40-CDBA-4818-BCE9-D3C5865C1D20}" type="presParOf" srcId="{801374F6-F47B-4092-9842-9D3588FDDD8B}" destId="{CD094B29-D4F4-4246-B96D-CEAEBC7263DA}" srcOrd="1" destOrd="0" presId="urn:microsoft.com/office/officeart/2018/2/layout/IconVerticalSolidList"/>
    <dgm:cxn modelId="{2DC1CC8A-93C5-4906-8C51-B7A6963FEECD}" type="presParOf" srcId="{801374F6-F47B-4092-9842-9D3588FDDD8B}" destId="{C4B70F20-9ACE-4001-B6AD-8E206C1D3C00}" srcOrd="2" destOrd="0" presId="urn:microsoft.com/office/officeart/2018/2/layout/IconVerticalSolidList"/>
    <dgm:cxn modelId="{C2DC61C3-506D-4F6A-9C2F-758C74B1CA61}" type="presParOf" srcId="{801374F6-F47B-4092-9842-9D3588FDDD8B}" destId="{D6EE7E98-B391-4B6E-8832-983941C6A293}" srcOrd="3" destOrd="0" presId="urn:microsoft.com/office/officeart/2018/2/layout/IconVerticalSolidList"/>
    <dgm:cxn modelId="{75593512-068A-4971-81B0-590780B0CBF4}" type="presParOf" srcId="{C9E74CA4-9831-4A94-B9A4-E75E0BD77263}" destId="{7AEE8B96-9013-4671-BCB0-CD1FD9A23351}" srcOrd="1" destOrd="0" presId="urn:microsoft.com/office/officeart/2018/2/layout/IconVerticalSolidList"/>
    <dgm:cxn modelId="{E5951E85-BA29-4298-8051-6066F33ABE29}" type="presParOf" srcId="{C9E74CA4-9831-4A94-B9A4-E75E0BD77263}" destId="{40DF1258-82CD-43B5-9BBF-563779E18812}" srcOrd="2" destOrd="0" presId="urn:microsoft.com/office/officeart/2018/2/layout/IconVerticalSolidList"/>
    <dgm:cxn modelId="{7D543FD6-E0FF-406E-86B2-9C67B708C2DB}" type="presParOf" srcId="{40DF1258-82CD-43B5-9BBF-563779E18812}" destId="{3F071544-6807-4C93-BC8F-8D171ABC1BD1}" srcOrd="0" destOrd="0" presId="urn:microsoft.com/office/officeart/2018/2/layout/IconVerticalSolidList"/>
    <dgm:cxn modelId="{BD1ECDA4-78DE-4F69-B633-1BE62C2CACCE}" type="presParOf" srcId="{40DF1258-82CD-43B5-9BBF-563779E18812}" destId="{5710AE33-4CE7-4A76-AF33-5C8B44CA6D90}" srcOrd="1" destOrd="0" presId="urn:microsoft.com/office/officeart/2018/2/layout/IconVerticalSolidList"/>
    <dgm:cxn modelId="{F3485710-58F8-4FBB-A9DA-0359D7036EC4}" type="presParOf" srcId="{40DF1258-82CD-43B5-9BBF-563779E18812}" destId="{3D83B12F-EBD9-480C-9EB0-7065463B67EE}" srcOrd="2" destOrd="0" presId="urn:microsoft.com/office/officeart/2018/2/layout/IconVerticalSolidList"/>
    <dgm:cxn modelId="{AAF26E59-9549-457C-8D61-33693636AE29}" type="presParOf" srcId="{40DF1258-82CD-43B5-9BBF-563779E18812}" destId="{2341E3AD-4EA6-483D-8E09-0D4E52998A2D}" srcOrd="3" destOrd="0" presId="urn:microsoft.com/office/officeart/2018/2/layout/IconVerticalSolidList"/>
    <dgm:cxn modelId="{DF45936F-7534-4C25-B9DE-16CB2C2549B0}" type="presParOf" srcId="{C9E74CA4-9831-4A94-B9A4-E75E0BD77263}" destId="{0D9E2943-E816-4822-BD46-5BAAA221607C}" srcOrd="3" destOrd="0" presId="urn:microsoft.com/office/officeart/2018/2/layout/IconVerticalSolidList"/>
    <dgm:cxn modelId="{BD8F9D56-0435-4292-A86B-F6F6340AA5D9}" type="presParOf" srcId="{C9E74CA4-9831-4A94-B9A4-E75E0BD77263}" destId="{ABB69B99-9F6A-43E1-BA38-1919AEBE054F}" srcOrd="4" destOrd="0" presId="urn:microsoft.com/office/officeart/2018/2/layout/IconVerticalSolidList"/>
    <dgm:cxn modelId="{E8A68B5C-D836-4024-89DF-F29EC64DCD21}" type="presParOf" srcId="{ABB69B99-9F6A-43E1-BA38-1919AEBE054F}" destId="{EFB71BAE-7A01-4925-8D11-D404058EF2D0}" srcOrd="0" destOrd="0" presId="urn:microsoft.com/office/officeart/2018/2/layout/IconVerticalSolidList"/>
    <dgm:cxn modelId="{6F08A004-B8BA-4610-8B6C-87E331BDEF1D}" type="presParOf" srcId="{ABB69B99-9F6A-43E1-BA38-1919AEBE054F}" destId="{FA1A4675-2DBA-41FE-B8E2-ED8AA6B49B35}" srcOrd="1" destOrd="0" presId="urn:microsoft.com/office/officeart/2018/2/layout/IconVerticalSolidList"/>
    <dgm:cxn modelId="{A7756B03-89BF-4D71-98D2-C96602E65374}" type="presParOf" srcId="{ABB69B99-9F6A-43E1-BA38-1919AEBE054F}" destId="{3C7E12DD-36C9-465A-BA40-B3946A9A16DF}" srcOrd="2" destOrd="0" presId="urn:microsoft.com/office/officeart/2018/2/layout/IconVerticalSolidList"/>
    <dgm:cxn modelId="{3F9B7CD9-EF04-46E4-8CED-928B95FE2F8F}" type="presParOf" srcId="{ABB69B99-9F6A-43E1-BA38-1919AEBE054F}" destId="{6FF81221-69BC-45F8-A1B6-8CA5D9C62DD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B804D0-7DD8-4317-AA8A-584D8B6607F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F205304-5A6D-4A5E-8DFE-D4816E42F7E1}">
      <dgm:prSet/>
      <dgm:spPr/>
      <dgm:t>
        <a:bodyPr/>
        <a:lstStyle/>
        <a:p>
          <a:r>
            <a:rPr lang="en-GB" baseline="0"/>
            <a:t>You can turn on your camera if you want to, but…</a:t>
          </a:r>
          <a:endParaRPr lang="en-US"/>
        </a:p>
      </dgm:t>
    </dgm:pt>
    <dgm:pt modelId="{57CCEF2B-8141-497E-AB22-3763893816DC}" type="parTrans" cxnId="{6FB34DBC-2B8A-4B8B-B0C2-EE84F0A42141}">
      <dgm:prSet/>
      <dgm:spPr/>
      <dgm:t>
        <a:bodyPr/>
        <a:lstStyle/>
        <a:p>
          <a:endParaRPr lang="en-US"/>
        </a:p>
      </dgm:t>
    </dgm:pt>
    <dgm:pt modelId="{D17FF23D-A119-47AC-806B-BC2580E9F974}" type="sibTrans" cxnId="{6FB34DBC-2B8A-4B8B-B0C2-EE84F0A42141}">
      <dgm:prSet/>
      <dgm:spPr/>
      <dgm:t>
        <a:bodyPr/>
        <a:lstStyle/>
        <a:p>
          <a:endParaRPr lang="en-US"/>
        </a:p>
      </dgm:t>
    </dgm:pt>
    <dgm:pt modelId="{BCCC6319-4AFC-458F-902D-C97D8ECA1595}">
      <dgm:prSet/>
      <dgm:spPr/>
      <dgm:t>
        <a:bodyPr/>
        <a:lstStyle/>
        <a:p>
          <a:r>
            <a:rPr lang="en-GB" baseline="0"/>
            <a:t>Please don’t be silly with it.  You are in a lesson, so behave nicely!</a:t>
          </a:r>
          <a:endParaRPr lang="en-US"/>
        </a:p>
      </dgm:t>
    </dgm:pt>
    <dgm:pt modelId="{950E6F5E-96A3-44FF-8573-826FB1E278F9}" type="parTrans" cxnId="{5506E57B-108A-4C71-A167-A44D2990B09B}">
      <dgm:prSet/>
      <dgm:spPr/>
      <dgm:t>
        <a:bodyPr/>
        <a:lstStyle/>
        <a:p>
          <a:endParaRPr lang="en-US"/>
        </a:p>
      </dgm:t>
    </dgm:pt>
    <dgm:pt modelId="{800B5C55-719D-4759-88FA-6BD7913E8983}" type="sibTrans" cxnId="{5506E57B-108A-4C71-A167-A44D2990B09B}">
      <dgm:prSet/>
      <dgm:spPr/>
      <dgm:t>
        <a:bodyPr/>
        <a:lstStyle/>
        <a:p>
          <a:endParaRPr lang="en-US"/>
        </a:p>
      </dgm:t>
    </dgm:pt>
    <dgm:pt modelId="{AB20EA08-EC9C-48EF-956E-0DB070408DDE}">
      <dgm:prSet/>
      <dgm:spPr/>
      <dgm:t>
        <a:bodyPr/>
        <a:lstStyle/>
        <a:p>
          <a:r>
            <a:rPr lang="en-GB" baseline="0"/>
            <a:t>If you don’t want to be seen, that’s fine.  Keep it turned off.</a:t>
          </a:r>
          <a:endParaRPr lang="en-US"/>
        </a:p>
      </dgm:t>
    </dgm:pt>
    <dgm:pt modelId="{BBC48A87-16C4-4747-8AD3-D08954937A3C}" type="parTrans" cxnId="{5A908B24-4996-4E6D-9107-60EDDD0CD2B8}">
      <dgm:prSet/>
      <dgm:spPr/>
      <dgm:t>
        <a:bodyPr/>
        <a:lstStyle/>
        <a:p>
          <a:endParaRPr lang="en-US"/>
        </a:p>
      </dgm:t>
    </dgm:pt>
    <dgm:pt modelId="{9518A399-B11B-46C4-A12F-EC6FF6D9A882}" type="sibTrans" cxnId="{5A908B24-4996-4E6D-9107-60EDDD0CD2B8}">
      <dgm:prSet/>
      <dgm:spPr/>
      <dgm:t>
        <a:bodyPr/>
        <a:lstStyle/>
        <a:p>
          <a:endParaRPr lang="en-US"/>
        </a:p>
      </dgm:t>
    </dgm:pt>
    <dgm:pt modelId="{2C3AE63F-E5C6-48BE-9EF9-9825A2FA4E33}" type="pres">
      <dgm:prSet presAssocID="{50B804D0-7DD8-4317-AA8A-584D8B6607F1}" presName="root" presStyleCnt="0">
        <dgm:presLayoutVars>
          <dgm:dir/>
          <dgm:resizeHandles val="exact"/>
        </dgm:presLayoutVars>
      </dgm:prSet>
      <dgm:spPr/>
    </dgm:pt>
    <dgm:pt modelId="{F4BF1FF2-5830-4022-983A-1033095CBB16}" type="pres">
      <dgm:prSet presAssocID="{5F205304-5A6D-4A5E-8DFE-D4816E42F7E1}" presName="compNode" presStyleCnt="0"/>
      <dgm:spPr/>
    </dgm:pt>
    <dgm:pt modelId="{0C54A62D-5F35-4F2C-AE50-ED18D7507CDF}" type="pres">
      <dgm:prSet presAssocID="{5F205304-5A6D-4A5E-8DFE-D4816E42F7E1}" presName="bgRect" presStyleLbl="bgShp" presStyleIdx="0" presStyleCnt="3"/>
      <dgm:spPr/>
    </dgm:pt>
    <dgm:pt modelId="{0F9E056D-8CF2-45B0-91EF-7D48697E3F69}" type="pres">
      <dgm:prSet presAssocID="{5F205304-5A6D-4A5E-8DFE-D4816E42F7E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A6D1893D-B038-4146-9975-47CBBF15BD0E}" type="pres">
      <dgm:prSet presAssocID="{5F205304-5A6D-4A5E-8DFE-D4816E42F7E1}" presName="spaceRect" presStyleCnt="0"/>
      <dgm:spPr/>
    </dgm:pt>
    <dgm:pt modelId="{357B54AD-1574-4FFE-9551-62382DE3D76F}" type="pres">
      <dgm:prSet presAssocID="{5F205304-5A6D-4A5E-8DFE-D4816E42F7E1}" presName="parTx" presStyleLbl="revTx" presStyleIdx="0" presStyleCnt="3">
        <dgm:presLayoutVars>
          <dgm:chMax val="0"/>
          <dgm:chPref val="0"/>
        </dgm:presLayoutVars>
      </dgm:prSet>
      <dgm:spPr/>
    </dgm:pt>
    <dgm:pt modelId="{CB9754C7-3F02-4885-9646-40DB07133936}" type="pres">
      <dgm:prSet presAssocID="{D17FF23D-A119-47AC-806B-BC2580E9F974}" presName="sibTrans" presStyleCnt="0"/>
      <dgm:spPr/>
    </dgm:pt>
    <dgm:pt modelId="{4A5310E5-C34F-400F-A029-4E0CAF8E424F}" type="pres">
      <dgm:prSet presAssocID="{BCCC6319-4AFC-458F-902D-C97D8ECA1595}" presName="compNode" presStyleCnt="0"/>
      <dgm:spPr/>
    </dgm:pt>
    <dgm:pt modelId="{146E7E7F-3BAC-4301-9027-F9F7932054A7}" type="pres">
      <dgm:prSet presAssocID="{BCCC6319-4AFC-458F-902D-C97D8ECA1595}" presName="bgRect" presStyleLbl="bgShp" presStyleIdx="1" presStyleCnt="3"/>
      <dgm:spPr/>
    </dgm:pt>
    <dgm:pt modelId="{55FCF0A6-C785-43F6-997B-B84336B62FE9}" type="pres">
      <dgm:prSet presAssocID="{BCCC6319-4AFC-458F-902D-C97D8ECA159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149B72AF-9D7E-4A17-AEA8-DD4F3E3708BC}" type="pres">
      <dgm:prSet presAssocID="{BCCC6319-4AFC-458F-902D-C97D8ECA1595}" presName="spaceRect" presStyleCnt="0"/>
      <dgm:spPr/>
    </dgm:pt>
    <dgm:pt modelId="{7EDE1BBD-1BE7-4640-A0DE-F83CEC176ED7}" type="pres">
      <dgm:prSet presAssocID="{BCCC6319-4AFC-458F-902D-C97D8ECA1595}" presName="parTx" presStyleLbl="revTx" presStyleIdx="1" presStyleCnt="3">
        <dgm:presLayoutVars>
          <dgm:chMax val="0"/>
          <dgm:chPref val="0"/>
        </dgm:presLayoutVars>
      </dgm:prSet>
      <dgm:spPr/>
    </dgm:pt>
    <dgm:pt modelId="{5712159B-C849-45EF-A94E-683E05B25332}" type="pres">
      <dgm:prSet presAssocID="{800B5C55-719D-4759-88FA-6BD7913E8983}" presName="sibTrans" presStyleCnt="0"/>
      <dgm:spPr/>
    </dgm:pt>
    <dgm:pt modelId="{71F3BB62-F989-4498-986B-9781DE03993C}" type="pres">
      <dgm:prSet presAssocID="{AB20EA08-EC9C-48EF-956E-0DB070408DDE}" presName="compNode" presStyleCnt="0"/>
      <dgm:spPr/>
    </dgm:pt>
    <dgm:pt modelId="{90B6CB5E-3C3B-4D53-A77D-1E60BBC2A582}" type="pres">
      <dgm:prSet presAssocID="{AB20EA08-EC9C-48EF-956E-0DB070408DDE}" presName="bgRect" presStyleLbl="bgShp" presStyleIdx="2" presStyleCnt="3"/>
      <dgm:spPr/>
    </dgm:pt>
    <dgm:pt modelId="{8704B42F-9BEA-4E94-BE96-071833ED0DFD}" type="pres">
      <dgm:prSet presAssocID="{AB20EA08-EC9C-48EF-956E-0DB070408DD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"/>
        </a:ext>
      </dgm:extLst>
    </dgm:pt>
    <dgm:pt modelId="{C20AEBEA-0195-4866-B85D-F03B11628417}" type="pres">
      <dgm:prSet presAssocID="{AB20EA08-EC9C-48EF-956E-0DB070408DDE}" presName="spaceRect" presStyleCnt="0"/>
      <dgm:spPr/>
    </dgm:pt>
    <dgm:pt modelId="{14CDED57-0E5F-4A72-BA4D-AB24DD1F1765}" type="pres">
      <dgm:prSet presAssocID="{AB20EA08-EC9C-48EF-956E-0DB070408DD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A908B24-4996-4E6D-9107-60EDDD0CD2B8}" srcId="{50B804D0-7DD8-4317-AA8A-584D8B6607F1}" destId="{AB20EA08-EC9C-48EF-956E-0DB070408DDE}" srcOrd="2" destOrd="0" parTransId="{BBC48A87-16C4-4747-8AD3-D08954937A3C}" sibTransId="{9518A399-B11B-46C4-A12F-EC6FF6D9A882}"/>
    <dgm:cxn modelId="{5506E57B-108A-4C71-A167-A44D2990B09B}" srcId="{50B804D0-7DD8-4317-AA8A-584D8B6607F1}" destId="{BCCC6319-4AFC-458F-902D-C97D8ECA1595}" srcOrd="1" destOrd="0" parTransId="{950E6F5E-96A3-44FF-8573-826FB1E278F9}" sibTransId="{800B5C55-719D-4759-88FA-6BD7913E8983}"/>
    <dgm:cxn modelId="{6717D986-E5FB-4F70-958D-3FA83490B2B8}" type="presOf" srcId="{AB20EA08-EC9C-48EF-956E-0DB070408DDE}" destId="{14CDED57-0E5F-4A72-BA4D-AB24DD1F1765}" srcOrd="0" destOrd="0" presId="urn:microsoft.com/office/officeart/2018/2/layout/IconVerticalSolidList"/>
    <dgm:cxn modelId="{34DBD0B9-1172-4703-B63C-8185312458C0}" type="presOf" srcId="{BCCC6319-4AFC-458F-902D-C97D8ECA1595}" destId="{7EDE1BBD-1BE7-4640-A0DE-F83CEC176ED7}" srcOrd="0" destOrd="0" presId="urn:microsoft.com/office/officeart/2018/2/layout/IconVerticalSolidList"/>
    <dgm:cxn modelId="{6FB34DBC-2B8A-4B8B-B0C2-EE84F0A42141}" srcId="{50B804D0-7DD8-4317-AA8A-584D8B6607F1}" destId="{5F205304-5A6D-4A5E-8DFE-D4816E42F7E1}" srcOrd="0" destOrd="0" parTransId="{57CCEF2B-8141-497E-AB22-3763893816DC}" sibTransId="{D17FF23D-A119-47AC-806B-BC2580E9F974}"/>
    <dgm:cxn modelId="{FA1C83C9-C220-4D01-92F3-924DE4901CDD}" type="presOf" srcId="{50B804D0-7DD8-4317-AA8A-584D8B6607F1}" destId="{2C3AE63F-E5C6-48BE-9EF9-9825A2FA4E33}" srcOrd="0" destOrd="0" presId="urn:microsoft.com/office/officeart/2018/2/layout/IconVerticalSolidList"/>
    <dgm:cxn modelId="{0B7CC9EC-EF9D-4683-99B7-7DC142B41257}" type="presOf" srcId="{5F205304-5A6D-4A5E-8DFE-D4816E42F7E1}" destId="{357B54AD-1574-4FFE-9551-62382DE3D76F}" srcOrd="0" destOrd="0" presId="urn:microsoft.com/office/officeart/2018/2/layout/IconVerticalSolidList"/>
    <dgm:cxn modelId="{92B34512-102A-4896-84AC-2F9C6B5C6718}" type="presParOf" srcId="{2C3AE63F-E5C6-48BE-9EF9-9825A2FA4E33}" destId="{F4BF1FF2-5830-4022-983A-1033095CBB16}" srcOrd="0" destOrd="0" presId="urn:microsoft.com/office/officeart/2018/2/layout/IconVerticalSolidList"/>
    <dgm:cxn modelId="{E9648DFA-0094-4E22-9319-A209B9E852F0}" type="presParOf" srcId="{F4BF1FF2-5830-4022-983A-1033095CBB16}" destId="{0C54A62D-5F35-4F2C-AE50-ED18D7507CDF}" srcOrd="0" destOrd="0" presId="urn:microsoft.com/office/officeart/2018/2/layout/IconVerticalSolidList"/>
    <dgm:cxn modelId="{D9DB81FC-D9B8-45EF-8098-E07A47BF6138}" type="presParOf" srcId="{F4BF1FF2-5830-4022-983A-1033095CBB16}" destId="{0F9E056D-8CF2-45B0-91EF-7D48697E3F69}" srcOrd="1" destOrd="0" presId="urn:microsoft.com/office/officeart/2018/2/layout/IconVerticalSolidList"/>
    <dgm:cxn modelId="{EC84CC3B-AC62-4379-AD99-2DAB314A9D76}" type="presParOf" srcId="{F4BF1FF2-5830-4022-983A-1033095CBB16}" destId="{A6D1893D-B038-4146-9975-47CBBF15BD0E}" srcOrd="2" destOrd="0" presId="urn:microsoft.com/office/officeart/2018/2/layout/IconVerticalSolidList"/>
    <dgm:cxn modelId="{B6A274DE-AE0B-4B42-8180-C93B95DF02A8}" type="presParOf" srcId="{F4BF1FF2-5830-4022-983A-1033095CBB16}" destId="{357B54AD-1574-4FFE-9551-62382DE3D76F}" srcOrd="3" destOrd="0" presId="urn:microsoft.com/office/officeart/2018/2/layout/IconVerticalSolidList"/>
    <dgm:cxn modelId="{1027E0C8-1649-40B3-8CC9-589BC7C72138}" type="presParOf" srcId="{2C3AE63F-E5C6-48BE-9EF9-9825A2FA4E33}" destId="{CB9754C7-3F02-4885-9646-40DB07133936}" srcOrd="1" destOrd="0" presId="urn:microsoft.com/office/officeart/2018/2/layout/IconVerticalSolidList"/>
    <dgm:cxn modelId="{1D0D1D1D-0ADF-41B5-ABA7-2AD467122B67}" type="presParOf" srcId="{2C3AE63F-E5C6-48BE-9EF9-9825A2FA4E33}" destId="{4A5310E5-C34F-400F-A029-4E0CAF8E424F}" srcOrd="2" destOrd="0" presId="urn:microsoft.com/office/officeart/2018/2/layout/IconVerticalSolidList"/>
    <dgm:cxn modelId="{DFABAF69-3E1B-4033-A763-19ADE38C5994}" type="presParOf" srcId="{4A5310E5-C34F-400F-A029-4E0CAF8E424F}" destId="{146E7E7F-3BAC-4301-9027-F9F7932054A7}" srcOrd="0" destOrd="0" presId="urn:microsoft.com/office/officeart/2018/2/layout/IconVerticalSolidList"/>
    <dgm:cxn modelId="{43F94A0D-1B0B-4C9C-8193-5AEEA0E0DB44}" type="presParOf" srcId="{4A5310E5-C34F-400F-A029-4E0CAF8E424F}" destId="{55FCF0A6-C785-43F6-997B-B84336B62FE9}" srcOrd="1" destOrd="0" presId="urn:microsoft.com/office/officeart/2018/2/layout/IconVerticalSolidList"/>
    <dgm:cxn modelId="{DE78B14E-301F-4787-9FBD-D194E55B4EFF}" type="presParOf" srcId="{4A5310E5-C34F-400F-A029-4E0CAF8E424F}" destId="{149B72AF-9D7E-4A17-AEA8-DD4F3E3708BC}" srcOrd="2" destOrd="0" presId="urn:microsoft.com/office/officeart/2018/2/layout/IconVerticalSolidList"/>
    <dgm:cxn modelId="{7418CD5A-3140-467A-986C-C35530851D3C}" type="presParOf" srcId="{4A5310E5-C34F-400F-A029-4E0CAF8E424F}" destId="{7EDE1BBD-1BE7-4640-A0DE-F83CEC176ED7}" srcOrd="3" destOrd="0" presId="urn:microsoft.com/office/officeart/2018/2/layout/IconVerticalSolidList"/>
    <dgm:cxn modelId="{7A858D35-4BEC-4A0B-8961-2C1E26DA5B47}" type="presParOf" srcId="{2C3AE63F-E5C6-48BE-9EF9-9825A2FA4E33}" destId="{5712159B-C849-45EF-A94E-683E05B25332}" srcOrd="3" destOrd="0" presId="urn:microsoft.com/office/officeart/2018/2/layout/IconVerticalSolidList"/>
    <dgm:cxn modelId="{1A8E61F5-5983-4CC3-8304-0EFA3D2E6F7B}" type="presParOf" srcId="{2C3AE63F-E5C6-48BE-9EF9-9825A2FA4E33}" destId="{71F3BB62-F989-4498-986B-9781DE03993C}" srcOrd="4" destOrd="0" presId="urn:microsoft.com/office/officeart/2018/2/layout/IconVerticalSolidList"/>
    <dgm:cxn modelId="{03D45D67-E9F7-4AFA-A941-F799E1987414}" type="presParOf" srcId="{71F3BB62-F989-4498-986B-9781DE03993C}" destId="{90B6CB5E-3C3B-4D53-A77D-1E60BBC2A582}" srcOrd="0" destOrd="0" presId="urn:microsoft.com/office/officeart/2018/2/layout/IconVerticalSolidList"/>
    <dgm:cxn modelId="{A7783A74-3B1D-4708-9A41-A55E36CF60CB}" type="presParOf" srcId="{71F3BB62-F989-4498-986B-9781DE03993C}" destId="{8704B42F-9BEA-4E94-BE96-071833ED0DFD}" srcOrd="1" destOrd="0" presId="urn:microsoft.com/office/officeart/2018/2/layout/IconVerticalSolidList"/>
    <dgm:cxn modelId="{8A967216-B534-4EB0-AFAB-7FD21C3A4332}" type="presParOf" srcId="{71F3BB62-F989-4498-986B-9781DE03993C}" destId="{C20AEBEA-0195-4866-B85D-F03B11628417}" srcOrd="2" destOrd="0" presId="urn:microsoft.com/office/officeart/2018/2/layout/IconVerticalSolidList"/>
    <dgm:cxn modelId="{95F60AE0-FA3E-4D47-B758-B542533019B0}" type="presParOf" srcId="{71F3BB62-F989-4498-986B-9781DE03993C}" destId="{14CDED57-0E5F-4A72-BA4D-AB24DD1F176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176983-3031-4E2E-AF22-0A387D47AF7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89E2FA4-4417-4271-BBAB-C1CD772E30BE}">
      <dgm:prSet/>
      <dgm:spPr/>
      <dgm:t>
        <a:bodyPr/>
        <a:lstStyle/>
        <a:p>
          <a:r>
            <a:rPr lang="en-GB" baseline="0"/>
            <a:t>You can use the chat feature to make relevant comments or ask questions.</a:t>
          </a:r>
          <a:endParaRPr lang="en-US"/>
        </a:p>
      </dgm:t>
    </dgm:pt>
    <dgm:pt modelId="{AA9E9F5F-B8C0-4A0F-978F-F7E37493A17D}" type="parTrans" cxnId="{29735DD1-F378-4AA8-A4B9-C62E16C1B744}">
      <dgm:prSet/>
      <dgm:spPr/>
      <dgm:t>
        <a:bodyPr/>
        <a:lstStyle/>
        <a:p>
          <a:endParaRPr lang="en-US"/>
        </a:p>
      </dgm:t>
    </dgm:pt>
    <dgm:pt modelId="{48D0EFF5-83B0-48CE-B337-12908AF43414}" type="sibTrans" cxnId="{29735DD1-F378-4AA8-A4B9-C62E16C1B744}">
      <dgm:prSet/>
      <dgm:spPr/>
      <dgm:t>
        <a:bodyPr/>
        <a:lstStyle/>
        <a:p>
          <a:endParaRPr lang="en-US"/>
        </a:p>
      </dgm:t>
    </dgm:pt>
    <dgm:pt modelId="{C60C32B7-BA57-489D-9C68-9767A4D04EF7}">
      <dgm:prSet/>
      <dgm:spPr/>
      <dgm:t>
        <a:bodyPr/>
        <a:lstStyle/>
        <a:p>
          <a:r>
            <a:rPr lang="en-GB" baseline="0" dirty="0"/>
            <a:t>If you do have a comment/question, please ask it properly and not with </a:t>
          </a:r>
          <a:r>
            <a:rPr lang="en-GB" baseline="0" dirty="0" err="1"/>
            <a:t>leetspeak</a:t>
          </a:r>
          <a:r>
            <a:rPr lang="en-GB" baseline="0" dirty="0"/>
            <a:t> that </a:t>
          </a:r>
          <a:r>
            <a:rPr lang="en-GB" baseline="0" dirty="0" err="1"/>
            <a:t>Sra.</a:t>
          </a:r>
          <a:r>
            <a:rPr lang="en-GB" baseline="0" dirty="0"/>
            <a:t> is too old to understand.</a:t>
          </a:r>
          <a:endParaRPr lang="en-US" dirty="0"/>
        </a:p>
      </dgm:t>
    </dgm:pt>
    <dgm:pt modelId="{29B4A4FA-932D-41BF-9AC7-B2CF25A69E10}" type="parTrans" cxnId="{6B9D8770-DBD5-47FF-A08F-2E2F3C90973D}">
      <dgm:prSet/>
      <dgm:spPr/>
      <dgm:t>
        <a:bodyPr/>
        <a:lstStyle/>
        <a:p>
          <a:endParaRPr lang="en-US"/>
        </a:p>
      </dgm:t>
    </dgm:pt>
    <dgm:pt modelId="{F48F40E8-72C4-4FE4-9D8D-909A2CB57B11}" type="sibTrans" cxnId="{6B9D8770-DBD5-47FF-A08F-2E2F3C90973D}">
      <dgm:prSet/>
      <dgm:spPr/>
      <dgm:t>
        <a:bodyPr/>
        <a:lstStyle/>
        <a:p>
          <a:endParaRPr lang="en-US"/>
        </a:p>
      </dgm:t>
    </dgm:pt>
    <dgm:pt modelId="{39A80B90-750A-466C-80A3-C1E163EB0CF4}">
      <dgm:prSet/>
      <dgm:spPr/>
      <dgm:t>
        <a:bodyPr/>
        <a:lstStyle/>
        <a:p>
          <a:r>
            <a:rPr lang="en-GB" baseline="0"/>
            <a:t>Emojis are ok, just don’t overdo it. </a:t>
          </a:r>
          <a:endParaRPr lang="en-US"/>
        </a:p>
      </dgm:t>
    </dgm:pt>
    <dgm:pt modelId="{151C3BB1-1531-4B03-A116-5C7DDB197D49}" type="parTrans" cxnId="{A6825856-D56F-46DE-B300-EFACDD80CE95}">
      <dgm:prSet/>
      <dgm:spPr/>
      <dgm:t>
        <a:bodyPr/>
        <a:lstStyle/>
        <a:p>
          <a:endParaRPr lang="en-US"/>
        </a:p>
      </dgm:t>
    </dgm:pt>
    <dgm:pt modelId="{6EBB17FB-09F1-4B83-A8AC-02F033402FE2}" type="sibTrans" cxnId="{A6825856-D56F-46DE-B300-EFACDD80CE95}">
      <dgm:prSet/>
      <dgm:spPr/>
      <dgm:t>
        <a:bodyPr/>
        <a:lstStyle/>
        <a:p>
          <a:endParaRPr lang="en-US"/>
        </a:p>
      </dgm:t>
    </dgm:pt>
    <dgm:pt modelId="{AFFCD41B-86C4-404E-AED4-5F99EDD6EA49}">
      <dgm:prSet/>
      <dgm:spPr/>
      <dgm:t>
        <a:bodyPr/>
        <a:lstStyle/>
        <a:p>
          <a:r>
            <a:rPr lang="en-GB" baseline="0"/>
            <a:t>I will look at these at various points in the lesson and try to answer any questions you might have.</a:t>
          </a:r>
          <a:endParaRPr lang="en-US"/>
        </a:p>
      </dgm:t>
    </dgm:pt>
    <dgm:pt modelId="{86CFB55A-3103-416D-BB9F-EEC933E1842F}" type="parTrans" cxnId="{A5E357A5-5499-4DA2-B77C-31C2DDBB7331}">
      <dgm:prSet/>
      <dgm:spPr/>
      <dgm:t>
        <a:bodyPr/>
        <a:lstStyle/>
        <a:p>
          <a:endParaRPr lang="en-US"/>
        </a:p>
      </dgm:t>
    </dgm:pt>
    <dgm:pt modelId="{FCFC7907-FCC0-46AE-8E6E-922020EEE3D7}" type="sibTrans" cxnId="{A5E357A5-5499-4DA2-B77C-31C2DDBB7331}">
      <dgm:prSet/>
      <dgm:spPr/>
      <dgm:t>
        <a:bodyPr/>
        <a:lstStyle/>
        <a:p>
          <a:endParaRPr lang="en-US"/>
        </a:p>
      </dgm:t>
    </dgm:pt>
    <dgm:pt modelId="{11A89975-408E-428C-95A0-71B803133163}" type="pres">
      <dgm:prSet presAssocID="{35176983-3031-4E2E-AF22-0A387D47AF7C}" presName="root" presStyleCnt="0">
        <dgm:presLayoutVars>
          <dgm:dir/>
          <dgm:resizeHandles val="exact"/>
        </dgm:presLayoutVars>
      </dgm:prSet>
      <dgm:spPr/>
    </dgm:pt>
    <dgm:pt modelId="{D02433E7-2CF3-4BFD-B4FF-26A092F2A825}" type="pres">
      <dgm:prSet presAssocID="{489E2FA4-4417-4271-BBAB-C1CD772E30BE}" presName="compNode" presStyleCnt="0"/>
      <dgm:spPr/>
    </dgm:pt>
    <dgm:pt modelId="{1C711D91-561A-4561-B074-39EDDBE4B5D8}" type="pres">
      <dgm:prSet presAssocID="{489E2FA4-4417-4271-BBAB-C1CD772E30BE}" presName="bgRect" presStyleLbl="bgShp" presStyleIdx="0" presStyleCnt="4"/>
      <dgm:spPr/>
    </dgm:pt>
    <dgm:pt modelId="{5C764C61-6E84-4960-93BF-387DDEAA90DE}" type="pres">
      <dgm:prSet presAssocID="{489E2FA4-4417-4271-BBAB-C1CD772E30B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32EB9720-7475-4573-9C0D-821EA8302128}" type="pres">
      <dgm:prSet presAssocID="{489E2FA4-4417-4271-BBAB-C1CD772E30BE}" presName="spaceRect" presStyleCnt="0"/>
      <dgm:spPr/>
    </dgm:pt>
    <dgm:pt modelId="{F9478737-8EA0-4402-B619-6830E331869C}" type="pres">
      <dgm:prSet presAssocID="{489E2FA4-4417-4271-BBAB-C1CD772E30BE}" presName="parTx" presStyleLbl="revTx" presStyleIdx="0" presStyleCnt="4">
        <dgm:presLayoutVars>
          <dgm:chMax val="0"/>
          <dgm:chPref val="0"/>
        </dgm:presLayoutVars>
      </dgm:prSet>
      <dgm:spPr/>
    </dgm:pt>
    <dgm:pt modelId="{43504112-FAF7-49CC-A738-126B4AD31204}" type="pres">
      <dgm:prSet presAssocID="{48D0EFF5-83B0-48CE-B337-12908AF43414}" presName="sibTrans" presStyleCnt="0"/>
      <dgm:spPr/>
    </dgm:pt>
    <dgm:pt modelId="{58431529-7C60-44F3-B906-889C5F7F16A9}" type="pres">
      <dgm:prSet presAssocID="{C60C32B7-BA57-489D-9C68-9767A4D04EF7}" presName="compNode" presStyleCnt="0"/>
      <dgm:spPr/>
    </dgm:pt>
    <dgm:pt modelId="{93C4E54C-7F3E-432D-9327-0474F96B92C2}" type="pres">
      <dgm:prSet presAssocID="{C60C32B7-BA57-489D-9C68-9767A4D04EF7}" presName="bgRect" presStyleLbl="bgShp" presStyleIdx="1" presStyleCnt="4"/>
      <dgm:spPr/>
    </dgm:pt>
    <dgm:pt modelId="{2DD5DA56-3AD9-4245-BFE4-1F9F8DDB8EE0}" type="pres">
      <dgm:prSet presAssocID="{C60C32B7-BA57-489D-9C68-9767A4D04EF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CE5586EF-50D4-4AB3-BEE4-7752E4438525}" type="pres">
      <dgm:prSet presAssocID="{C60C32B7-BA57-489D-9C68-9767A4D04EF7}" presName="spaceRect" presStyleCnt="0"/>
      <dgm:spPr/>
    </dgm:pt>
    <dgm:pt modelId="{F050A33D-B5DA-481D-9BE2-83C1965826CC}" type="pres">
      <dgm:prSet presAssocID="{C60C32B7-BA57-489D-9C68-9767A4D04EF7}" presName="parTx" presStyleLbl="revTx" presStyleIdx="1" presStyleCnt="4">
        <dgm:presLayoutVars>
          <dgm:chMax val="0"/>
          <dgm:chPref val="0"/>
        </dgm:presLayoutVars>
      </dgm:prSet>
      <dgm:spPr/>
    </dgm:pt>
    <dgm:pt modelId="{2FED845D-6D67-4AEF-95B6-3FB5EBC7920F}" type="pres">
      <dgm:prSet presAssocID="{F48F40E8-72C4-4FE4-9D8D-909A2CB57B11}" presName="sibTrans" presStyleCnt="0"/>
      <dgm:spPr/>
    </dgm:pt>
    <dgm:pt modelId="{AFCA3C1B-E70B-4DA4-8652-CD74F9E8B64E}" type="pres">
      <dgm:prSet presAssocID="{39A80B90-750A-466C-80A3-C1E163EB0CF4}" presName="compNode" presStyleCnt="0"/>
      <dgm:spPr/>
    </dgm:pt>
    <dgm:pt modelId="{AD169135-0F28-4FFC-9EF9-DB275A846A06}" type="pres">
      <dgm:prSet presAssocID="{39A80B90-750A-466C-80A3-C1E163EB0CF4}" presName="bgRect" presStyleLbl="bgShp" presStyleIdx="2" presStyleCnt="4"/>
      <dgm:spPr/>
    </dgm:pt>
    <dgm:pt modelId="{67B683DE-F4AC-49B4-B4A9-A92EEF5DF692}" type="pres">
      <dgm:prSet presAssocID="{39A80B90-750A-466C-80A3-C1E163EB0CF4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7B1CE760-9A0E-4443-96E2-40D52569818B}" type="pres">
      <dgm:prSet presAssocID="{39A80B90-750A-466C-80A3-C1E163EB0CF4}" presName="spaceRect" presStyleCnt="0"/>
      <dgm:spPr/>
    </dgm:pt>
    <dgm:pt modelId="{FC915262-91D1-4E16-A137-E69BCCFB5FFD}" type="pres">
      <dgm:prSet presAssocID="{39A80B90-750A-466C-80A3-C1E163EB0CF4}" presName="parTx" presStyleLbl="revTx" presStyleIdx="2" presStyleCnt="4">
        <dgm:presLayoutVars>
          <dgm:chMax val="0"/>
          <dgm:chPref val="0"/>
        </dgm:presLayoutVars>
      </dgm:prSet>
      <dgm:spPr/>
    </dgm:pt>
    <dgm:pt modelId="{87CFC3F1-296F-40C8-AD96-122F89769D46}" type="pres">
      <dgm:prSet presAssocID="{6EBB17FB-09F1-4B83-A8AC-02F033402FE2}" presName="sibTrans" presStyleCnt="0"/>
      <dgm:spPr/>
    </dgm:pt>
    <dgm:pt modelId="{A92C1F2B-BA66-4E3C-8F6E-4B265807B9E1}" type="pres">
      <dgm:prSet presAssocID="{AFFCD41B-86C4-404E-AED4-5F99EDD6EA49}" presName="compNode" presStyleCnt="0"/>
      <dgm:spPr/>
    </dgm:pt>
    <dgm:pt modelId="{0CA5AE76-ECD3-46F9-A2EA-ECD7158B4CA7}" type="pres">
      <dgm:prSet presAssocID="{AFFCD41B-86C4-404E-AED4-5F99EDD6EA49}" presName="bgRect" presStyleLbl="bgShp" presStyleIdx="3" presStyleCnt="4"/>
      <dgm:spPr/>
    </dgm:pt>
    <dgm:pt modelId="{1250310D-734C-42B5-A5B2-D71870314E60}" type="pres">
      <dgm:prSet presAssocID="{AFFCD41B-86C4-404E-AED4-5F99EDD6EA4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6989C0A6-59E9-4909-B966-F1B8FFD0349F}" type="pres">
      <dgm:prSet presAssocID="{AFFCD41B-86C4-404E-AED4-5F99EDD6EA49}" presName="spaceRect" presStyleCnt="0"/>
      <dgm:spPr/>
    </dgm:pt>
    <dgm:pt modelId="{58A0D0B2-4D5C-481B-8834-79833720FE99}" type="pres">
      <dgm:prSet presAssocID="{AFFCD41B-86C4-404E-AED4-5F99EDD6EA4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E44F20B-B91C-47FB-A076-1F1B782F5AED}" type="presOf" srcId="{35176983-3031-4E2E-AF22-0A387D47AF7C}" destId="{11A89975-408E-428C-95A0-71B803133163}" srcOrd="0" destOrd="0" presId="urn:microsoft.com/office/officeart/2018/2/layout/IconVerticalSolidList"/>
    <dgm:cxn modelId="{CE061225-C2B1-4482-B03E-DB752A04347F}" type="presOf" srcId="{C60C32B7-BA57-489D-9C68-9767A4D04EF7}" destId="{F050A33D-B5DA-481D-9BE2-83C1965826CC}" srcOrd="0" destOrd="0" presId="urn:microsoft.com/office/officeart/2018/2/layout/IconVerticalSolidList"/>
    <dgm:cxn modelId="{A6825856-D56F-46DE-B300-EFACDD80CE95}" srcId="{35176983-3031-4E2E-AF22-0A387D47AF7C}" destId="{39A80B90-750A-466C-80A3-C1E163EB0CF4}" srcOrd="2" destOrd="0" parTransId="{151C3BB1-1531-4B03-A116-5C7DDB197D49}" sibTransId="{6EBB17FB-09F1-4B83-A8AC-02F033402FE2}"/>
    <dgm:cxn modelId="{3A0CB66B-2CDB-4BF8-BECB-1074BF75C67A}" type="presOf" srcId="{39A80B90-750A-466C-80A3-C1E163EB0CF4}" destId="{FC915262-91D1-4E16-A137-E69BCCFB5FFD}" srcOrd="0" destOrd="0" presId="urn:microsoft.com/office/officeart/2018/2/layout/IconVerticalSolidList"/>
    <dgm:cxn modelId="{6B9D8770-DBD5-47FF-A08F-2E2F3C90973D}" srcId="{35176983-3031-4E2E-AF22-0A387D47AF7C}" destId="{C60C32B7-BA57-489D-9C68-9767A4D04EF7}" srcOrd="1" destOrd="0" parTransId="{29B4A4FA-932D-41BF-9AC7-B2CF25A69E10}" sibTransId="{F48F40E8-72C4-4FE4-9D8D-909A2CB57B11}"/>
    <dgm:cxn modelId="{0658C783-3F70-4802-818D-F7653AA3E722}" type="presOf" srcId="{AFFCD41B-86C4-404E-AED4-5F99EDD6EA49}" destId="{58A0D0B2-4D5C-481B-8834-79833720FE99}" srcOrd="0" destOrd="0" presId="urn:microsoft.com/office/officeart/2018/2/layout/IconVerticalSolidList"/>
    <dgm:cxn modelId="{A5E357A5-5499-4DA2-B77C-31C2DDBB7331}" srcId="{35176983-3031-4E2E-AF22-0A387D47AF7C}" destId="{AFFCD41B-86C4-404E-AED4-5F99EDD6EA49}" srcOrd="3" destOrd="0" parTransId="{86CFB55A-3103-416D-BB9F-EEC933E1842F}" sibTransId="{FCFC7907-FCC0-46AE-8E6E-922020EEE3D7}"/>
    <dgm:cxn modelId="{7E526AA8-2777-4DB5-8C70-1AF75608B085}" type="presOf" srcId="{489E2FA4-4417-4271-BBAB-C1CD772E30BE}" destId="{F9478737-8EA0-4402-B619-6830E331869C}" srcOrd="0" destOrd="0" presId="urn:microsoft.com/office/officeart/2018/2/layout/IconVerticalSolidList"/>
    <dgm:cxn modelId="{29735DD1-F378-4AA8-A4B9-C62E16C1B744}" srcId="{35176983-3031-4E2E-AF22-0A387D47AF7C}" destId="{489E2FA4-4417-4271-BBAB-C1CD772E30BE}" srcOrd="0" destOrd="0" parTransId="{AA9E9F5F-B8C0-4A0F-978F-F7E37493A17D}" sibTransId="{48D0EFF5-83B0-48CE-B337-12908AF43414}"/>
    <dgm:cxn modelId="{C584A0A5-014B-4248-946E-4FA6C62308FC}" type="presParOf" srcId="{11A89975-408E-428C-95A0-71B803133163}" destId="{D02433E7-2CF3-4BFD-B4FF-26A092F2A825}" srcOrd="0" destOrd="0" presId="urn:microsoft.com/office/officeart/2018/2/layout/IconVerticalSolidList"/>
    <dgm:cxn modelId="{05888E36-A7A0-4B1B-B725-D8B622A9EA51}" type="presParOf" srcId="{D02433E7-2CF3-4BFD-B4FF-26A092F2A825}" destId="{1C711D91-561A-4561-B074-39EDDBE4B5D8}" srcOrd="0" destOrd="0" presId="urn:microsoft.com/office/officeart/2018/2/layout/IconVerticalSolidList"/>
    <dgm:cxn modelId="{504A2F41-F2D5-4A43-9137-762B902F57DD}" type="presParOf" srcId="{D02433E7-2CF3-4BFD-B4FF-26A092F2A825}" destId="{5C764C61-6E84-4960-93BF-387DDEAA90DE}" srcOrd="1" destOrd="0" presId="urn:microsoft.com/office/officeart/2018/2/layout/IconVerticalSolidList"/>
    <dgm:cxn modelId="{305EB79B-BD1E-4245-8588-2DE49AB7B790}" type="presParOf" srcId="{D02433E7-2CF3-4BFD-B4FF-26A092F2A825}" destId="{32EB9720-7475-4573-9C0D-821EA8302128}" srcOrd="2" destOrd="0" presId="urn:microsoft.com/office/officeart/2018/2/layout/IconVerticalSolidList"/>
    <dgm:cxn modelId="{A7DDDD45-6286-4491-8416-F307E442D731}" type="presParOf" srcId="{D02433E7-2CF3-4BFD-B4FF-26A092F2A825}" destId="{F9478737-8EA0-4402-B619-6830E331869C}" srcOrd="3" destOrd="0" presId="urn:microsoft.com/office/officeart/2018/2/layout/IconVerticalSolidList"/>
    <dgm:cxn modelId="{EB292DC1-526F-46C3-8158-23146C4CE844}" type="presParOf" srcId="{11A89975-408E-428C-95A0-71B803133163}" destId="{43504112-FAF7-49CC-A738-126B4AD31204}" srcOrd="1" destOrd="0" presId="urn:microsoft.com/office/officeart/2018/2/layout/IconVerticalSolidList"/>
    <dgm:cxn modelId="{B46D14CA-9C7D-4F52-B5CD-60C914E58819}" type="presParOf" srcId="{11A89975-408E-428C-95A0-71B803133163}" destId="{58431529-7C60-44F3-B906-889C5F7F16A9}" srcOrd="2" destOrd="0" presId="urn:microsoft.com/office/officeart/2018/2/layout/IconVerticalSolidList"/>
    <dgm:cxn modelId="{AA5EAA07-912F-491A-B762-F14000569C6D}" type="presParOf" srcId="{58431529-7C60-44F3-B906-889C5F7F16A9}" destId="{93C4E54C-7F3E-432D-9327-0474F96B92C2}" srcOrd="0" destOrd="0" presId="urn:microsoft.com/office/officeart/2018/2/layout/IconVerticalSolidList"/>
    <dgm:cxn modelId="{37250940-DE36-4864-A4BD-0F2F2B75B739}" type="presParOf" srcId="{58431529-7C60-44F3-B906-889C5F7F16A9}" destId="{2DD5DA56-3AD9-4245-BFE4-1F9F8DDB8EE0}" srcOrd="1" destOrd="0" presId="urn:microsoft.com/office/officeart/2018/2/layout/IconVerticalSolidList"/>
    <dgm:cxn modelId="{9D6AB6F2-AB26-47F5-9C9D-8E490A7C4877}" type="presParOf" srcId="{58431529-7C60-44F3-B906-889C5F7F16A9}" destId="{CE5586EF-50D4-4AB3-BEE4-7752E4438525}" srcOrd="2" destOrd="0" presId="urn:microsoft.com/office/officeart/2018/2/layout/IconVerticalSolidList"/>
    <dgm:cxn modelId="{CB6734B2-CFD7-427B-8E8E-B627D1E2F195}" type="presParOf" srcId="{58431529-7C60-44F3-B906-889C5F7F16A9}" destId="{F050A33D-B5DA-481D-9BE2-83C1965826CC}" srcOrd="3" destOrd="0" presId="urn:microsoft.com/office/officeart/2018/2/layout/IconVerticalSolidList"/>
    <dgm:cxn modelId="{0210305D-DAD5-4BD8-AF5E-26A246001D84}" type="presParOf" srcId="{11A89975-408E-428C-95A0-71B803133163}" destId="{2FED845D-6D67-4AEF-95B6-3FB5EBC7920F}" srcOrd="3" destOrd="0" presId="urn:microsoft.com/office/officeart/2018/2/layout/IconVerticalSolidList"/>
    <dgm:cxn modelId="{A2A3B80B-451A-4BA0-8C26-34F50C29EF5F}" type="presParOf" srcId="{11A89975-408E-428C-95A0-71B803133163}" destId="{AFCA3C1B-E70B-4DA4-8652-CD74F9E8B64E}" srcOrd="4" destOrd="0" presId="urn:microsoft.com/office/officeart/2018/2/layout/IconVerticalSolidList"/>
    <dgm:cxn modelId="{120B492B-38BB-48DC-8339-E8B1264E694B}" type="presParOf" srcId="{AFCA3C1B-E70B-4DA4-8652-CD74F9E8B64E}" destId="{AD169135-0F28-4FFC-9EF9-DB275A846A06}" srcOrd="0" destOrd="0" presId="urn:microsoft.com/office/officeart/2018/2/layout/IconVerticalSolidList"/>
    <dgm:cxn modelId="{627589B4-AEA6-4924-BDEA-192DF5AE3E1D}" type="presParOf" srcId="{AFCA3C1B-E70B-4DA4-8652-CD74F9E8B64E}" destId="{67B683DE-F4AC-49B4-B4A9-A92EEF5DF692}" srcOrd="1" destOrd="0" presId="urn:microsoft.com/office/officeart/2018/2/layout/IconVerticalSolidList"/>
    <dgm:cxn modelId="{57D1AFFA-3059-416F-BB0D-CF308B38C029}" type="presParOf" srcId="{AFCA3C1B-E70B-4DA4-8652-CD74F9E8B64E}" destId="{7B1CE760-9A0E-4443-96E2-40D52569818B}" srcOrd="2" destOrd="0" presId="urn:microsoft.com/office/officeart/2018/2/layout/IconVerticalSolidList"/>
    <dgm:cxn modelId="{7DE0A463-2BA9-459A-8EAA-6F39F2091963}" type="presParOf" srcId="{AFCA3C1B-E70B-4DA4-8652-CD74F9E8B64E}" destId="{FC915262-91D1-4E16-A137-E69BCCFB5FFD}" srcOrd="3" destOrd="0" presId="urn:microsoft.com/office/officeart/2018/2/layout/IconVerticalSolidList"/>
    <dgm:cxn modelId="{8BC73D5D-EF2D-4516-B8F2-A0F0FDD93415}" type="presParOf" srcId="{11A89975-408E-428C-95A0-71B803133163}" destId="{87CFC3F1-296F-40C8-AD96-122F89769D46}" srcOrd="5" destOrd="0" presId="urn:microsoft.com/office/officeart/2018/2/layout/IconVerticalSolidList"/>
    <dgm:cxn modelId="{94C5D9C9-22B8-41D6-9F86-4A0AF4263D71}" type="presParOf" srcId="{11A89975-408E-428C-95A0-71B803133163}" destId="{A92C1F2B-BA66-4E3C-8F6E-4B265807B9E1}" srcOrd="6" destOrd="0" presId="urn:microsoft.com/office/officeart/2018/2/layout/IconVerticalSolidList"/>
    <dgm:cxn modelId="{79D67DF4-E689-490C-9CFF-7127B485FF89}" type="presParOf" srcId="{A92C1F2B-BA66-4E3C-8F6E-4B265807B9E1}" destId="{0CA5AE76-ECD3-46F9-A2EA-ECD7158B4CA7}" srcOrd="0" destOrd="0" presId="urn:microsoft.com/office/officeart/2018/2/layout/IconVerticalSolidList"/>
    <dgm:cxn modelId="{6C633D40-3C58-4630-939F-58B4F296D4C2}" type="presParOf" srcId="{A92C1F2B-BA66-4E3C-8F6E-4B265807B9E1}" destId="{1250310D-734C-42B5-A5B2-D71870314E60}" srcOrd="1" destOrd="0" presId="urn:microsoft.com/office/officeart/2018/2/layout/IconVerticalSolidList"/>
    <dgm:cxn modelId="{531873DD-4BFF-4D6E-98A1-6EA389E49CD3}" type="presParOf" srcId="{A92C1F2B-BA66-4E3C-8F6E-4B265807B9E1}" destId="{6989C0A6-59E9-4909-B966-F1B8FFD0349F}" srcOrd="2" destOrd="0" presId="urn:microsoft.com/office/officeart/2018/2/layout/IconVerticalSolidList"/>
    <dgm:cxn modelId="{5AF95D5B-5833-4AD6-9DF6-1274A8EB364C}" type="presParOf" srcId="{A92C1F2B-BA66-4E3C-8F6E-4B265807B9E1}" destId="{58A0D0B2-4D5C-481B-8834-79833720FE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2BE2D-C9D1-4808-B5E4-300EA58F90EF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094B29-D4F4-4246-B96D-CEAEBC7263DA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E7E98-B391-4B6E-8832-983941C6A293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baseline="0"/>
            <a:t>Just like in the classroom, it is rude to talk at the same time as the teacher.  </a:t>
          </a:r>
          <a:endParaRPr lang="en-US" sz="2300" kern="1200"/>
        </a:p>
      </dsp:txBody>
      <dsp:txXfrm>
        <a:off x="1840237" y="680"/>
        <a:ext cx="4666066" cy="1593279"/>
      </dsp:txXfrm>
    </dsp:sp>
    <dsp:sp modelId="{3F071544-6807-4C93-BC8F-8D171ABC1BD1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10AE33-4CE7-4A76-AF33-5C8B44CA6D90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1E3AD-4EA6-483D-8E09-0D4E52998A2D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baseline="0"/>
            <a:t>Keep you </a:t>
          </a:r>
          <a:r>
            <a:rPr lang="en-GB" sz="2300" b="1" kern="1200" baseline="0"/>
            <a:t>microphone on mute</a:t>
          </a:r>
          <a:r>
            <a:rPr lang="en-GB" sz="2300" kern="1200" baseline="0"/>
            <a:t> unless I ask you to turn it on to ask or answer a question.</a:t>
          </a:r>
          <a:endParaRPr lang="en-US" sz="2300" kern="1200"/>
        </a:p>
      </dsp:txBody>
      <dsp:txXfrm>
        <a:off x="1840237" y="1992280"/>
        <a:ext cx="4666066" cy="1593279"/>
      </dsp:txXfrm>
    </dsp:sp>
    <dsp:sp modelId="{EFB71BAE-7A01-4925-8D11-D404058EF2D0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1A4675-2DBA-41FE-B8E2-ED8AA6B49B35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F81221-69BC-45F8-A1B6-8CA5D9C62DD0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baseline="0"/>
            <a:t>If you are given permission to speak, turn on your microphone to speak but remember to turn it off again once you have finished.</a:t>
          </a:r>
          <a:endParaRPr lang="en-US" sz="2300" kern="1200"/>
        </a:p>
      </dsp:txBody>
      <dsp:txXfrm>
        <a:off x="1840237" y="3983879"/>
        <a:ext cx="4666066" cy="1593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4A62D-5F35-4F2C-AE50-ED18D7507CDF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E056D-8CF2-45B0-91EF-7D48697E3F69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7B54AD-1574-4FFE-9551-62382DE3D76F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baseline="0"/>
            <a:t>You can turn on your camera if you want to, but…</a:t>
          </a:r>
          <a:endParaRPr lang="en-US" sz="2500" kern="1200"/>
        </a:p>
      </dsp:txBody>
      <dsp:txXfrm>
        <a:off x="1840237" y="680"/>
        <a:ext cx="4666066" cy="1593279"/>
      </dsp:txXfrm>
    </dsp:sp>
    <dsp:sp modelId="{146E7E7F-3BAC-4301-9027-F9F7932054A7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CF0A6-C785-43F6-997B-B84336B62FE9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E1BBD-1BE7-4640-A0DE-F83CEC176ED7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baseline="0"/>
            <a:t>Please don’t be silly with it.  You are in a lesson, so behave nicely!</a:t>
          </a:r>
          <a:endParaRPr lang="en-US" sz="2500" kern="1200"/>
        </a:p>
      </dsp:txBody>
      <dsp:txXfrm>
        <a:off x="1840237" y="1992280"/>
        <a:ext cx="4666066" cy="1593279"/>
      </dsp:txXfrm>
    </dsp:sp>
    <dsp:sp modelId="{90B6CB5E-3C3B-4D53-A77D-1E60BBC2A582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04B42F-9BEA-4E94-BE96-071833ED0DFD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DED57-0E5F-4A72-BA4D-AB24DD1F1765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baseline="0"/>
            <a:t>If you don’t want to be seen, that’s fine.  Keep it turned off.</a:t>
          </a:r>
          <a:endParaRPr lang="en-US" sz="2500" kern="1200"/>
        </a:p>
      </dsp:txBody>
      <dsp:txXfrm>
        <a:off x="1840237" y="3983879"/>
        <a:ext cx="4666066" cy="1593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11D91-561A-4561-B074-39EDDBE4B5D8}">
      <dsp:nvSpPr>
        <dsp:cNvPr id="0" name=""/>
        <dsp:cNvSpPr/>
      </dsp:nvSpPr>
      <dsp:spPr>
        <a:xfrm>
          <a:off x="0" y="2315"/>
          <a:ext cx="6506304" cy="11733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64C61-6E84-4960-93BF-387DDEAA90DE}">
      <dsp:nvSpPr>
        <dsp:cNvPr id="0" name=""/>
        <dsp:cNvSpPr/>
      </dsp:nvSpPr>
      <dsp:spPr>
        <a:xfrm>
          <a:off x="354925" y="266309"/>
          <a:ext cx="645319" cy="64531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78737-8EA0-4402-B619-6830E331869C}">
      <dsp:nvSpPr>
        <dsp:cNvPr id="0" name=""/>
        <dsp:cNvSpPr/>
      </dsp:nvSpPr>
      <dsp:spPr>
        <a:xfrm>
          <a:off x="1355170" y="2315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baseline="0"/>
            <a:t>You can use the chat feature to make relevant comments or ask questions.</a:t>
          </a:r>
          <a:endParaRPr lang="en-US" sz="2100" kern="1200"/>
        </a:p>
      </dsp:txBody>
      <dsp:txXfrm>
        <a:off x="1355170" y="2315"/>
        <a:ext cx="5151133" cy="1173307"/>
      </dsp:txXfrm>
    </dsp:sp>
    <dsp:sp modelId="{93C4E54C-7F3E-432D-9327-0474F96B92C2}">
      <dsp:nvSpPr>
        <dsp:cNvPr id="0" name=""/>
        <dsp:cNvSpPr/>
      </dsp:nvSpPr>
      <dsp:spPr>
        <a:xfrm>
          <a:off x="0" y="1468949"/>
          <a:ext cx="6506304" cy="11733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5DA56-3AD9-4245-BFE4-1F9F8DDB8EE0}">
      <dsp:nvSpPr>
        <dsp:cNvPr id="0" name=""/>
        <dsp:cNvSpPr/>
      </dsp:nvSpPr>
      <dsp:spPr>
        <a:xfrm>
          <a:off x="354925" y="1732943"/>
          <a:ext cx="645319" cy="64531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50A33D-B5DA-481D-9BE2-83C1965826CC}">
      <dsp:nvSpPr>
        <dsp:cNvPr id="0" name=""/>
        <dsp:cNvSpPr/>
      </dsp:nvSpPr>
      <dsp:spPr>
        <a:xfrm>
          <a:off x="1355170" y="1468949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baseline="0" dirty="0"/>
            <a:t>If you do have a comment/question, please ask it properly and not with </a:t>
          </a:r>
          <a:r>
            <a:rPr lang="en-GB" sz="2100" kern="1200" baseline="0" dirty="0" err="1"/>
            <a:t>leetspeak</a:t>
          </a:r>
          <a:r>
            <a:rPr lang="en-GB" sz="2100" kern="1200" baseline="0" dirty="0"/>
            <a:t> that </a:t>
          </a:r>
          <a:r>
            <a:rPr lang="en-GB" sz="2100" kern="1200" baseline="0" dirty="0" err="1"/>
            <a:t>Sra.</a:t>
          </a:r>
          <a:r>
            <a:rPr lang="en-GB" sz="2100" kern="1200" baseline="0" dirty="0"/>
            <a:t> is too old to understand.</a:t>
          </a:r>
          <a:endParaRPr lang="en-US" sz="2100" kern="1200" dirty="0"/>
        </a:p>
      </dsp:txBody>
      <dsp:txXfrm>
        <a:off x="1355170" y="1468949"/>
        <a:ext cx="5151133" cy="1173307"/>
      </dsp:txXfrm>
    </dsp:sp>
    <dsp:sp modelId="{AD169135-0F28-4FFC-9EF9-DB275A846A06}">
      <dsp:nvSpPr>
        <dsp:cNvPr id="0" name=""/>
        <dsp:cNvSpPr/>
      </dsp:nvSpPr>
      <dsp:spPr>
        <a:xfrm>
          <a:off x="0" y="2935583"/>
          <a:ext cx="6506304" cy="11733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B683DE-F4AC-49B4-B4A9-A92EEF5DF692}">
      <dsp:nvSpPr>
        <dsp:cNvPr id="0" name=""/>
        <dsp:cNvSpPr/>
      </dsp:nvSpPr>
      <dsp:spPr>
        <a:xfrm>
          <a:off x="354925" y="3199577"/>
          <a:ext cx="645319" cy="645319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15262-91D1-4E16-A137-E69BCCFB5FFD}">
      <dsp:nvSpPr>
        <dsp:cNvPr id="0" name=""/>
        <dsp:cNvSpPr/>
      </dsp:nvSpPr>
      <dsp:spPr>
        <a:xfrm>
          <a:off x="1355170" y="2935583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baseline="0"/>
            <a:t>Emojis are ok, just don’t overdo it. </a:t>
          </a:r>
          <a:endParaRPr lang="en-US" sz="2100" kern="1200"/>
        </a:p>
      </dsp:txBody>
      <dsp:txXfrm>
        <a:off x="1355170" y="2935583"/>
        <a:ext cx="5151133" cy="1173307"/>
      </dsp:txXfrm>
    </dsp:sp>
    <dsp:sp modelId="{0CA5AE76-ECD3-46F9-A2EA-ECD7158B4CA7}">
      <dsp:nvSpPr>
        <dsp:cNvPr id="0" name=""/>
        <dsp:cNvSpPr/>
      </dsp:nvSpPr>
      <dsp:spPr>
        <a:xfrm>
          <a:off x="0" y="4402217"/>
          <a:ext cx="6506304" cy="11733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0310D-734C-42B5-A5B2-D71870314E60}">
      <dsp:nvSpPr>
        <dsp:cNvPr id="0" name=""/>
        <dsp:cNvSpPr/>
      </dsp:nvSpPr>
      <dsp:spPr>
        <a:xfrm>
          <a:off x="354925" y="4666211"/>
          <a:ext cx="645319" cy="64531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A0D0B2-4D5C-481B-8834-79833720FE99}">
      <dsp:nvSpPr>
        <dsp:cNvPr id="0" name=""/>
        <dsp:cNvSpPr/>
      </dsp:nvSpPr>
      <dsp:spPr>
        <a:xfrm>
          <a:off x="1355170" y="4402217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baseline="0"/>
            <a:t>I will look at these at various points in the lesson and try to answer any questions you might have.</a:t>
          </a:r>
          <a:endParaRPr lang="en-US" sz="2100" kern="1200"/>
        </a:p>
      </dsp:txBody>
      <dsp:txXfrm>
        <a:off x="1355170" y="4402217"/>
        <a:ext cx="5151133" cy="1173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16298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89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27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23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04940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77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530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55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07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528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541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DD1BDB8-7B7B-45E5-83F4-A3A9566FA9A9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CEC4879-3D54-4E8C-BC50-93DC7F3117D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914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E4CA8-6D5F-4050-A129-E21A070EE4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Remote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B8310-CFA5-4E71-9DC8-2ECC4E84B3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With Microsoft Teams</a:t>
            </a:r>
          </a:p>
        </p:txBody>
      </p:sp>
      <p:pic>
        <p:nvPicPr>
          <p:cNvPr id="5" name="Picture 4" descr="Microsoft Teams&#10;">
            <a:extLst>
              <a:ext uri="{FF2B5EF4-FFF2-40B4-BE49-F238E27FC236}">
                <a16:creationId xmlns:a16="http://schemas.microsoft.com/office/drawing/2014/main" id="{6C6DD8B3-BDB9-4DAF-AD8A-E1A8F8C95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239" y="3956279"/>
            <a:ext cx="1618579" cy="1505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E71756-2C02-4136-BC57-3CD8496A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GB" dirty="0"/>
              <a:t>Keep microphone muted	</a:t>
            </a:r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20EC4E-63F0-4F6B-A4EE-7ADFCC1EDD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339517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371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DD7BDE-2B0F-459A-BF65-27AAF993C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GB" dirty="0"/>
              <a:t>Camera – up to you!</a:t>
            </a:r>
            <a:endParaRPr lang="en-GB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D34E7A8-C4BB-44BB-83E2-CD40F9AC5E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382485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915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04EDD0-B2ED-4E03-B161-5101E85F3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GB" dirty="0"/>
              <a:t>Chat</a:t>
            </a:r>
            <a:endParaRPr lang="en-GB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61CDE6B-175D-4114-833F-3ADD00FCAA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613653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672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7EC2B-34C2-42B8-91CD-4F9EC6A7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37298" cy="1485900"/>
          </a:xfrm>
        </p:spPr>
        <p:txBody>
          <a:bodyPr/>
          <a:lstStyle/>
          <a:p>
            <a:r>
              <a:rPr lang="en-GB" dirty="0"/>
              <a:t>Complete the Survey on Microsoft Forms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110A31-A760-4A31-B4D6-BD4147AF3D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171700"/>
            <a:ext cx="5401552" cy="3581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670699-038E-4CA8-8376-797AAF0EF634}"/>
              </a:ext>
            </a:extLst>
          </p:cNvPr>
          <p:cNvSpPr txBox="1"/>
          <p:nvPr/>
        </p:nvSpPr>
        <p:spPr>
          <a:xfrm>
            <a:off x="6977575" y="2602523"/>
            <a:ext cx="4346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useful do you think Microsoft Teams could be at delivering Remote Lessons?</a:t>
            </a:r>
          </a:p>
          <a:p>
            <a:endParaRPr lang="en-GB" dirty="0"/>
          </a:p>
          <a:p>
            <a:r>
              <a:rPr lang="en-GB" dirty="0"/>
              <a:t>Fill out the survey – link in the conversation thread.</a:t>
            </a:r>
          </a:p>
        </p:txBody>
      </p:sp>
    </p:spTree>
    <p:extLst>
      <p:ext uri="{BB962C8B-B14F-4D97-AF65-F5344CB8AC3E}">
        <p14:creationId xmlns:p14="http://schemas.microsoft.com/office/powerpoint/2010/main" val="2021211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E4BA-32C1-43C3-907F-898195C12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4186" y="634028"/>
            <a:ext cx="3355942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cap="all"/>
              <a:t>Thank you for your help!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7" name="Graphic 6" descr="Angel Face with Solid Fill">
            <a:extLst>
              <a:ext uri="{FF2B5EF4-FFF2-40B4-BE49-F238E27FC236}">
                <a16:creationId xmlns:a16="http://schemas.microsoft.com/office/drawing/2014/main" id="{5FDFE5BF-6151-4C37-9476-85150B96E1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20879" y="1340841"/>
            <a:ext cx="4375510" cy="437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6252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0 xmlns="57e5bfd7-e151-4284-b6c8-23151d904105" xsi:nil="true"/>
    <FolderType xmlns="57e5bfd7-e151-4284-b6c8-23151d904105" xsi:nil="true"/>
    <Owner xmlns="57e5bfd7-e151-4284-b6c8-23151d904105">
      <UserInfo>
        <DisplayName/>
        <AccountId xsi:nil="true"/>
        <AccountType/>
      </UserInfo>
    </Owner>
    <TeamsChannelId xmlns="57e5bfd7-e151-4284-b6c8-23151d904105" xsi:nil="true"/>
    <DefaultSectionNames xmlns="57e5bfd7-e151-4284-b6c8-23151d904105" xsi:nil="true"/>
    <NotebookType xmlns="57e5bfd7-e151-4284-b6c8-23151d904105" xsi:nil="true"/>
    <AppVersion xmlns="57e5bfd7-e151-4284-b6c8-23151d904105" xsi:nil="true"/>
    <IsNotebookLocked xmlns="57e5bfd7-e151-4284-b6c8-23151d904105" xsi:nil="true"/>
    <Self_Registration_Enabled xmlns="57e5bfd7-e151-4284-b6c8-23151d904105" xsi:nil="true"/>
    <Students xmlns="57e5bfd7-e151-4284-b6c8-23151d904105">
      <UserInfo>
        <DisplayName/>
        <AccountId xsi:nil="true"/>
        <AccountType/>
      </UserInfo>
    </Students>
    <CultureName xmlns="57e5bfd7-e151-4284-b6c8-23151d904105" xsi:nil="true"/>
    <Invited_Students xmlns="57e5bfd7-e151-4284-b6c8-23151d904105" xsi:nil="true"/>
    <Templates xmlns="57e5bfd7-e151-4284-b6c8-23151d904105" xsi:nil="true"/>
    <Teachers xmlns="57e5bfd7-e151-4284-b6c8-23151d904105">
      <UserInfo>
        <DisplayName/>
        <AccountId xsi:nil="true"/>
        <AccountType/>
      </UserInfo>
    </Teachers>
    <Student_Groups xmlns="57e5bfd7-e151-4284-b6c8-23151d904105">
      <UserInfo>
        <DisplayName/>
        <AccountId xsi:nil="true"/>
        <AccountType/>
      </UserInfo>
    </Student_Groups>
    <Is_Collaboration_Space_Locked xmlns="57e5bfd7-e151-4284-b6c8-23151d904105" xsi:nil="true"/>
    <Has_Teacher_Only_SectionGroup xmlns="57e5bfd7-e151-4284-b6c8-23151d904105" xsi:nil="true"/>
    <Math_Settings xmlns="57e5bfd7-e151-4284-b6c8-23151d904105" xsi:nil="true"/>
    <Distribution_Groups xmlns="57e5bfd7-e151-4284-b6c8-23151d904105" xsi:nil="true"/>
    <Invited_Teachers xmlns="57e5bfd7-e151-4284-b6c8-23151d904105" xsi:nil="true"/>
    <LMS_Mappings xmlns="57e5bfd7-e151-4284-b6c8-23151d90410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7FAF72453A0249BAFB9FE852942D43" ma:contentTypeVersion="34" ma:contentTypeDescription="Create a new document." ma:contentTypeScope="" ma:versionID="e4c75ed24eef25d7bee5a0f58e008715">
  <xsd:schema xmlns:xsd="http://www.w3.org/2001/XMLSchema" xmlns:xs="http://www.w3.org/2001/XMLSchema" xmlns:p="http://schemas.microsoft.com/office/2006/metadata/properties" xmlns:ns3="0ef4c773-c329-43c7-9b18-03891ad94a7e" xmlns:ns4="57e5bfd7-e151-4284-b6c8-23151d904105" targetNamespace="http://schemas.microsoft.com/office/2006/metadata/properties" ma:root="true" ma:fieldsID="209a71177e9f746ff8037e4af15c7e8c" ns3:_="" ns4:_="">
    <xsd:import namespace="0ef4c773-c329-43c7-9b18-03891ad94a7e"/>
    <xsd:import namespace="57e5bfd7-e151-4284-b6c8-23151d90410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CultureName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Templates" minOccurs="0"/>
                <xsd:element ref="ns4:Self_Registration_Enabled0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TeamsChannelId" minOccurs="0"/>
                <xsd:element ref="ns4:Math_Settings" minOccurs="0"/>
                <xsd:element ref="ns4:Distribution_Groups" minOccurs="0"/>
                <xsd:element ref="ns4:LMS_Mappings" minOccurs="0"/>
                <xsd:element ref="ns4:IsNotebookLocked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4c773-c329-43c7-9b18-03891ad94a7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5bfd7-e151-4284-b6c8-23151d904105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dexed="tru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2" nillable="true" ma:displayName="Has Teacher Only SectionGroup" ma:internalName="Has_Teacher_Only_SectionGroup">
      <xsd:simpleType>
        <xsd:restriction base="dms:Boolean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Templates" ma:index="28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29" nillable="true" ma:displayName="Self Registration Enabled" ma:internalName="Self_Registration_Enabled0">
      <xsd:simpleType>
        <xsd:restriction base="dms:Boolean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IsNotebookLocked" ma:index="39" nillable="true" ma:displayName="Is Notebook Locked" ma:internalName="IsNotebookLocked">
      <xsd:simpleType>
        <xsd:restriction base="dms:Boolean"/>
      </xsd:simpleType>
    </xsd:element>
    <xsd:element name="MediaServiceAutoKeyPoints" ma:index="4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60232B-64A8-433B-A9CB-7E32BAC96866}">
  <ds:schemaRefs>
    <ds:schemaRef ds:uri="0ef4c773-c329-43c7-9b18-03891ad94a7e"/>
    <ds:schemaRef ds:uri="http://purl.org/dc/terms/"/>
    <ds:schemaRef ds:uri="http://schemas.openxmlformats.org/package/2006/metadata/core-properties"/>
    <ds:schemaRef ds:uri="57e5bfd7-e151-4284-b6c8-23151d9041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5460A0-4DA3-4DDE-9D41-A85D9D5B9C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3BDB2B-A347-4AFE-A8E4-1C923F0522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4c773-c329-43c7-9b18-03891ad94a7e"/>
    <ds:schemaRef ds:uri="57e5bfd7-e151-4284-b6c8-23151d9041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Macintosh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Remote Learning</vt:lpstr>
      <vt:lpstr>Keep microphone muted </vt:lpstr>
      <vt:lpstr>Camera – up to you!</vt:lpstr>
      <vt:lpstr>Chat</vt:lpstr>
      <vt:lpstr>Complete the Survey on Microsoft Forms</vt:lpstr>
      <vt:lpstr>Thank you for your 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Remote Learning</dc:title>
  <dc:creator>Tony Tompkins</dc:creator>
  <cp:lastModifiedBy>Derice Lawton</cp:lastModifiedBy>
  <cp:revision>2</cp:revision>
  <dcterms:created xsi:type="dcterms:W3CDTF">2020-03-14T00:56:32Z</dcterms:created>
  <dcterms:modified xsi:type="dcterms:W3CDTF">2020-03-30T13:10:48Z</dcterms:modified>
</cp:coreProperties>
</file>