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696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29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55894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543472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947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399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0547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10811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978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097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019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8507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6307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686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256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549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3AA85-6FA3-4BDF-83D6-B3725042CAE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839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A233AA85-6FA3-4BDF-83D6-B3725042CAE2}" type="datetimeFigureOut">
              <a:rPr lang="en-US" smtClean="0"/>
              <a:t>3/30/2020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F984D-0880-490E-94D1-D07E7DB266D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37646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D6C13D-5C8B-4A71-AABE-B62C8780CEA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Crash Course </a:t>
            </a:r>
            <a:r>
              <a:rPr lang="en-US" dirty="0" smtClean="0"/>
              <a:t>4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AEAFD1-05C3-4DAA-B4AB-8798C98B6A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Despedidas y </a:t>
            </a:r>
            <a:r>
              <a:rPr lang="en-US" dirty="0" err="1"/>
              <a:t>expresiones</a:t>
            </a:r>
            <a:r>
              <a:rPr lang="en-US" dirty="0"/>
              <a:t> de </a:t>
            </a:r>
            <a:r>
              <a:rPr lang="en-US" dirty="0" err="1"/>
              <a:t>cortesía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036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D446D-BFDC-49C5-A062-E7E3539A0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Crash Course </a:t>
            </a:r>
            <a:r>
              <a:rPr lang="en-US" dirty="0" smtClean="0"/>
              <a:t>4 </a:t>
            </a:r>
            <a:r>
              <a:rPr lang="en-US" dirty="0"/>
              <a:t/>
            </a:r>
            <a:br>
              <a:rPr lang="en-US" dirty="0"/>
            </a:br>
            <a:r>
              <a:rPr lang="en-US" sz="2400" dirty="0"/>
              <a:t>(Despedidas y </a:t>
            </a:r>
            <a:r>
              <a:rPr lang="en-US" sz="2400" dirty="0" err="1"/>
              <a:t>expresiones</a:t>
            </a:r>
            <a:r>
              <a:rPr lang="en-US" sz="2400" dirty="0"/>
              <a:t> de </a:t>
            </a:r>
            <a:r>
              <a:rPr lang="en-US" sz="2400" dirty="0" err="1"/>
              <a:t>cortesía</a:t>
            </a:r>
            <a:r>
              <a:rPr lang="en-US" sz="2400" dirty="0"/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F86CB6-F9B3-44CD-87DB-08062B7F8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Goodbye…and other expressions used when leaving. 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say goodbye use:</a:t>
            </a:r>
          </a:p>
          <a:p>
            <a:pPr lvl="2"/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adiós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goodbye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chao – goodbye (informal)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In addition, you can use other phrases when leaving: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hasta pronto – see you soon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hasta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mañana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see you tomorrow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hasta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luego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see you later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hasta la vista – see you</a:t>
            </a:r>
          </a:p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Courteous expressions</a:t>
            </a:r>
          </a:p>
          <a:p>
            <a:pPr lvl="1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To be polite use these expressions: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por favor – please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lo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siento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– I’m sorry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gracias – thank you</a:t>
            </a:r>
          </a:p>
          <a:p>
            <a:pPr lvl="2"/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de nada – you’re welcome</a:t>
            </a:r>
          </a:p>
        </p:txBody>
      </p:sp>
    </p:spTree>
    <p:extLst>
      <p:ext uri="{BB962C8B-B14F-4D97-AF65-F5344CB8AC3E}">
        <p14:creationId xmlns:p14="http://schemas.microsoft.com/office/powerpoint/2010/main" val="410799733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1654</TotalTime>
  <Words>94</Words>
  <Application>Microsoft Office PowerPoint</Application>
  <PresentationFormat>Widescreen</PresentationFormat>
  <Paragraphs>18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Century Gothic</vt:lpstr>
      <vt:lpstr>Wingdings 3</vt:lpstr>
      <vt:lpstr>Ion</vt:lpstr>
      <vt:lpstr>Crash Course 4</vt:lpstr>
      <vt:lpstr>Crash Course 4  (Despedidas y expresiones de cortesía)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Crash Course 1</dc:title>
  <dc:creator>savery</dc:creator>
  <cp:lastModifiedBy>Savery, Derick</cp:lastModifiedBy>
  <cp:revision>19</cp:revision>
  <dcterms:created xsi:type="dcterms:W3CDTF">2019-07-27T12:02:36Z</dcterms:created>
  <dcterms:modified xsi:type="dcterms:W3CDTF">2020-03-30T20:20:55Z</dcterms:modified>
</cp:coreProperties>
</file>